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5"/>
    <p:sldMasterId id="2147483735" r:id="rId6"/>
  </p:sldMasterIdLst>
  <p:notesMasterIdLst>
    <p:notesMasterId r:id="rId15"/>
  </p:notesMasterIdLst>
  <p:sldIdLst>
    <p:sldId id="2147480906" r:id="rId7"/>
    <p:sldId id="2147481670" r:id="rId8"/>
    <p:sldId id="2147481671" r:id="rId9"/>
    <p:sldId id="2147481667" r:id="rId10"/>
    <p:sldId id="2147481666" r:id="rId11"/>
    <p:sldId id="2147481664" r:id="rId12"/>
    <p:sldId id="2147481668" r:id="rId13"/>
    <p:sldId id="2147481669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52791D7-5C78-48D5-7B6B-9B2F32800B1D}" v="8" dt="2026-02-18T18:23:49.33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58"/>
  </p:normalViewPr>
  <p:slideViewPr>
    <p:cSldViewPr snapToGrid="0">
      <p:cViewPr varScale="1">
        <p:scale>
          <a:sx n="120" d="100"/>
          <a:sy n="120" d="100"/>
        </p:scale>
        <p:origin x="80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3ED206-3EF2-41CB-91A7-EBED66AB57CF}" type="datetimeFigureOut">
              <a:t>4/9/26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114F5A-4960-4055-B25F-8026D1D417CC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1402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23D340-71A6-0540-68E5-42659A2C7B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0915961-5601-24A1-660A-AE96BB134E7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B523F33-52BB-1362-8C6D-D7FBEA046F3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-171450">
              <a:buFont typeface="Calibri"/>
              <a:buChar char="-"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83175D-FD55-6D61-0BB2-D1A89276B7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228721-4BA1-445C-AE7C-28CB07ED550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9395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9F5AEE-D333-0784-C0F0-CE2F3A45DE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AA7C2D-3105-50F0-C720-E32BD5D870B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D2C33B5-3334-5B44-3D37-E905CFAF96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C706A7-F1D1-C26E-1433-4073FE4AAE2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13B829-4EB6-4307-9F46-17E7DF611E5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42689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7B6CCC-D4C8-689A-82A7-FC1E4557E5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F722D2A-150B-4C77-2BE2-A561CD2ED3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0FBE14C-30F4-998D-5EE6-9D427C4D33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B317FB-ACED-9127-8F3C-4075CF541F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13B829-4EB6-4307-9F46-17E7DF611E5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37483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6AE5A7-B674-74B9-B95F-907D0277E9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7ACAF1-F62F-280D-ED13-91ED80A4FC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29F2250-92B4-602B-B0CC-4B56C4CCD2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DC8352-7F6D-AD17-7609-23155AC356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13B829-4EB6-4307-9F46-17E7DF611E5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9535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BFEB41-97D9-7206-E80C-29DD1C0F20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FDFA3F3-509C-227F-0EF2-37AAFBA6E06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295DFD6-BD41-AF2E-9AC3-C58952F777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78B36A-8A92-9D03-A6E9-51578C3CDCC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13B829-4EB6-4307-9F46-17E7DF611E5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7081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4B837B-3447-00D5-29EA-A03CBA3293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E7656DC-EB22-8423-37AF-30C64BFB96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04ACB4C-B4F6-00FE-97F3-FE650479B7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C8BFAF-024D-2913-109A-7326B1E9BC0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13B829-4EB6-4307-9F46-17E7DF611E5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0959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9BDB2D-3FF7-2BDA-605D-B48D888FF6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7DE44E5-04C1-907A-F9BE-49EE2F198F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F006C1F-032A-D7D2-5C1F-B6BA662C1D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B22F42-1686-FEB8-7192-F964A7E260E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13B829-4EB6-4307-9F46-17E7DF611E5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790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D0CCBA-89AE-188F-4D2F-22B4B35083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3772F2-5CAC-46DD-5496-0E7B8B400A8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1F43C0C-6184-7AFC-4594-5D7BA953A0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388FDB-8D38-31D1-3CFE-58F246B48D2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13B829-4EB6-4307-9F46-17E7DF611E5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9592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4.jpe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43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 in w/ placeholde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>
            <a:extLst>
              <a:ext uri="{FF2B5EF4-FFF2-40B4-BE49-F238E27FC236}">
                <a16:creationId xmlns:a16="http://schemas.microsoft.com/office/drawing/2014/main" id="{F18766C3-A4D7-24F3-E567-8AC38B225BC3}"/>
              </a:ext>
            </a:extLst>
          </p:cNvPr>
          <p:cNvGrpSpPr>
            <a:grpSpLocks/>
          </p:cNvGrpSpPr>
          <p:nvPr userDrawn="1"/>
        </p:nvGrpSpPr>
        <p:grpSpPr bwMode="white">
          <a:xfrm>
            <a:off x="-1" y="0"/>
            <a:ext cx="9085944" cy="6858001"/>
            <a:chOff x="-1" y="0"/>
            <a:chExt cx="8911773" cy="6858001"/>
          </a:xfrm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0349BED4-F99C-2910-4319-6D5F05E9B5CC}"/>
                </a:ext>
              </a:extLst>
            </p:cNvPr>
            <p:cNvSpPr>
              <a:spLocks/>
            </p:cNvSpPr>
            <p:nvPr/>
          </p:nvSpPr>
          <p:spPr bwMode="white">
            <a:xfrm>
              <a:off x="0" y="0"/>
              <a:ext cx="8911772" cy="6858001"/>
            </a:xfrm>
            <a:custGeom>
              <a:avLst/>
              <a:gdLst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70697 w 8796342"/>
                <a:gd name="connsiteY8" fmla="*/ 609891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86137 w 8796342"/>
                <a:gd name="connsiteY13" fmla="*/ 1140455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86137 w 8796342"/>
                <a:gd name="connsiteY13" fmla="*/ 1140455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891669 w 8796342"/>
                <a:gd name="connsiteY42" fmla="*/ 4785448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</a:cxnLst>
              <a:rect l="l" t="t" r="r" b="b"/>
              <a:pathLst>
                <a:path w="8796342" h="6858001">
                  <a:moveTo>
                    <a:pt x="1" y="0"/>
                  </a:moveTo>
                  <a:lnTo>
                    <a:pt x="5638954" y="0"/>
                  </a:lnTo>
                  <a:lnTo>
                    <a:pt x="5654162" y="53091"/>
                  </a:lnTo>
                  <a:cubicBezTo>
                    <a:pt x="5661225" y="75423"/>
                    <a:pt x="5669161" y="97606"/>
                    <a:pt x="5678672" y="119470"/>
                  </a:cubicBezTo>
                  <a:cubicBezTo>
                    <a:pt x="5703561" y="177989"/>
                    <a:pt x="5739626" y="234601"/>
                    <a:pt x="5749290" y="293694"/>
                  </a:cubicBezTo>
                  <a:cubicBezTo>
                    <a:pt x="5752189" y="311422"/>
                    <a:pt x="5752466" y="327168"/>
                    <a:pt x="5756790" y="344248"/>
                  </a:cubicBezTo>
                  <a:cubicBezTo>
                    <a:pt x="5770225" y="388929"/>
                    <a:pt x="5810520" y="424571"/>
                    <a:pt x="5825380" y="468604"/>
                  </a:cubicBezTo>
                  <a:cubicBezTo>
                    <a:pt x="5833294" y="493575"/>
                    <a:pt x="5830259" y="517175"/>
                    <a:pt x="5835321" y="543443"/>
                  </a:cubicBezTo>
                  <a:cubicBezTo>
                    <a:pt x="5837760" y="567729"/>
                    <a:pt x="5836641" y="587638"/>
                    <a:pt x="5854028" y="595604"/>
                  </a:cubicBezTo>
                  <a:cubicBezTo>
                    <a:pt x="5853339" y="605441"/>
                    <a:pt x="5868122" y="626934"/>
                    <a:pt x="5867433" y="636770"/>
                  </a:cubicBezTo>
                  <a:cubicBezTo>
                    <a:pt x="5888321" y="712980"/>
                    <a:pt x="5912797" y="797082"/>
                    <a:pt x="5961465" y="851137"/>
                  </a:cubicBezTo>
                  <a:cubicBezTo>
                    <a:pt x="5981982" y="873552"/>
                    <a:pt x="6008201" y="893374"/>
                    <a:pt x="6015655" y="924903"/>
                  </a:cubicBezTo>
                  <a:cubicBezTo>
                    <a:pt x="6031988" y="987312"/>
                    <a:pt x="6044044" y="1051667"/>
                    <a:pt x="6056099" y="1116021"/>
                  </a:cubicBezTo>
                  <a:cubicBezTo>
                    <a:pt x="6066587" y="1123949"/>
                    <a:pt x="6061362" y="1144434"/>
                    <a:pt x="6071850" y="1152362"/>
                  </a:cubicBezTo>
                  <a:cubicBezTo>
                    <a:pt x="6072357" y="1164829"/>
                    <a:pt x="6085725" y="1166038"/>
                    <a:pt x="6086231" y="1178505"/>
                  </a:cubicBezTo>
                  <a:cubicBezTo>
                    <a:pt x="6119168" y="1220667"/>
                    <a:pt x="6149483" y="1260847"/>
                    <a:pt x="6182419" y="1303009"/>
                  </a:cubicBezTo>
                  <a:cubicBezTo>
                    <a:pt x="6188217" y="1338465"/>
                    <a:pt x="6211862" y="1375329"/>
                    <a:pt x="6236886" y="1392520"/>
                  </a:cubicBezTo>
                  <a:cubicBezTo>
                    <a:pt x="6242731" y="1447001"/>
                    <a:pt x="6253821" y="1505446"/>
                    <a:pt x="6269187" y="1561946"/>
                  </a:cubicBezTo>
                  <a:cubicBezTo>
                    <a:pt x="6279675" y="1569875"/>
                    <a:pt x="6273725" y="1572144"/>
                    <a:pt x="6283017" y="1577442"/>
                  </a:cubicBezTo>
                  <a:cubicBezTo>
                    <a:pt x="6278509" y="1582666"/>
                    <a:pt x="6290670" y="1590270"/>
                    <a:pt x="6285933" y="1598773"/>
                  </a:cubicBezTo>
                  <a:cubicBezTo>
                    <a:pt x="6308334" y="1613982"/>
                    <a:pt x="6307969" y="1658589"/>
                    <a:pt x="6315193" y="1693397"/>
                  </a:cubicBezTo>
                  <a:cubicBezTo>
                    <a:pt x="6323383" y="1734114"/>
                    <a:pt x="6353698" y="1774294"/>
                    <a:pt x="6382310" y="1799377"/>
                  </a:cubicBezTo>
                  <a:cubicBezTo>
                    <a:pt x="6410692" y="1827738"/>
                    <a:pt x="6440959" y="1848893"/>
                    <a:pt x="6464604" y="1885757"/>
                  </a:cubicBezTo>
                  <a:cubicBezTo>
                    <a:pt x="6492067" y="1927234"/>
                    <a:pt x="6505272" y="1975194"/>
                    <a:pt x="6524179" y="2020561"/>
                  </a:cubicBezTo>
                  <a:cubicBezTo>
                    <a:pt x="6544513" y="2065280"/>
                    <a:pt x="6557940" y="2073518"/>
                    <a:pt x="6598870" y="2113500"/>
                  </a:cubicBezTo>
                  <a:cubicBezTo>
                    <a:pt x="6610343" y="2140466"/>
                    <a:pt x="6578195" y="2092363"/>
                    <a:pt x="6622577" y="2172630"/>
                  </a:cubicBezTo>
                  <a:cubicBezTo>
                    <a:pt x="6666959" y="2252897"/>
                    <a:pt x="6770354" y="2450925"/>
                    <a:pt x="6865163" y="2595102"/>
                  </a:cubicBezTo>
                  <a:cubicBezTo>
                    <a:pt x="6862082" y="2599678"/>
                    <a:pt x="6882584" y="2638488"/>
                    <a:pt x="6879502" y="2643064"/>
                  </a:cubicBezTo>
                  <a:cubicBezTo>
                    <a:pt x="6898180" y="2691710"/>
                    <a:pt x="6925184" y="2739744"/>
                    <a:pt x="6955498" y="2779924"/>
                  </a:cubicBezTo>
                  <a:cubicBezTo>
                    <a:pt x="6969575" y="2795744"/>
                    <a:pt x="6984847" y="2814195"/>
                    <a:pt x="6997038" y="2837221"/>
                  </a:cubicBezTo>
                  <a:cubicBezTo>
                    <a:pt x="7004214" y="2853004"/>
                    <a:pt x="7009965" y="2869435"/>
                    <a:pt x="7015716" y="2885867"/>
                  </a:cubicBezTo>
                  <a:cubicBezTo>
                    <a:pt x="7043043" y="2968672"/>
                    <a:pt x="7078467" y="3054145"/>
                    <a:pt x="7118628" y="3131114"/>
                  </a:cubicBezTo>
                  <a:cubicBezTo>
                    <a:pt x="7137076" y="3183039"/>
                    <a:pt x="7175256" y="3191066"/>
                    <a:pt x="7209294" y="3235909"/>
                  </a:cubicBezTo>
                  <a:cubicBezTo>
                    <a:pt x="7246775" y="3294342"/>
                    <a:pt x="7233771" y="3320010"/>
                    <a:pt x="7259301" y="3349669"/>
                  </a:cubicBezTo>
                  <a:cubicBezTo>
                    <a:pt x="7262389" y="3443496"/>
                    <a:pt x="7276702" y="3554439"/>
                    <a:pt x="7320498" y="3658325"/>
                  </a:cubicBezTo>
                  <a:cubicBezTo>
                    <a:pt x="7338210" y="3701061"/>
                    <a:pt x="7357253" y="3705100"/>
                    <a:pt x="7371835" y="3733387"/>
                  </a:cubicBezTo>
                  <a:cubicBezTo>
                    <a:pt x="7391433" y="3768917"/>
                    <a:pt x="7393183" y="3803040"/>
                    <a:pt x="7405880" y="3838533"/>
                  </a:cubicBezTo>
                  <a:cubicBezTo>
                    <a:pt x="7419544" y="3879935"/>
                    <a:pt x="7447697" y="3911576"/>
                    <a:pt x="7472997" y="3944513"/>
                  </a:cubicBezTo>
                  <a:cubicBezTo>
                    <a:pt x="7522402" y="4007756"/>
                    <a:pt x="7568266" y="4082133"/>
                    <a:pt x="7605805" y="4157120"/>
                  </a:cubicBezTo>
                  <a:cubicBezTo>
                    <a:pt x="7642147" y="4229478"/>
                    <a:pt x="7658528" y="4310912"/>
                    <a:pt x="7693674" y="4380639"/>
                  </a:cubicBezTo>
                  <a:cubicBezTo>
                    <a:pt x="7721414" y="4437861"/>
                    <a:pt x="7762217" y="4485970"/>
                    <a:pt x="7792119" y="4551732"/>
                  </a:cubicBezTo>
                  <a:cubicBezTo>
                    <a:pt x="7822022" y="4617495"/>
                    <a:pt x="7844795" y="4686499"/>
                    <a:pt x="7883253" y="4748371"/>
                  </a:cubicBezTo>
                  <a:cubicBezTo>
                    <a:pt x="7890659" y="4760875"/>
                    <a:pt x="7889966" y="4770351"/>
                    <a:pt x="7891669" y="4785448"/>
                  </a:cubicBezTo>
                  <a:cubicBezTo>
                    <a:pt x="7893602" y="4797267"/>
                    <a:pt x="7899815" y="4807502"/>
                    <a:pt x="7899126" y="4817338"/>
                  </a:cubicBezTo>
                  <a:cubicBezTo>
                    <a:pt x="7903498" y="4853443"/>
                    <a:pt x="7939929" y="4865447"/>
                    <a:pt x="7956167" y="4889807"/>
                  </a:cubicBezTo>
                  <a:cubicBezTo>
                    <a:pt x="7982434" y="4928653"/>
                    <a:pt x="7981333" y="4964073"/>
                    <a:pt x="8009025" y="5002270"/>
                  </a:cubicBezTo>
                  <a:cubicBezTo>
                    <a:pt x="8021446" y="5022018"/>
                    <a:pt x="8037914" y="5043099"/>
                    <a:pt x="8047483" y="5064143"/>
                  </a:cubicBezTo>
                  <a:cubicBezTo>
                    <a:pt x="8057052" y="5085187"/>
                    <a:pt x="8055674" y="5104860"/>
                    <a:pt x="8050477" y="5119920"/>
                  </a:cubicBezTo>
                  <a:cubicBezTo>
                    <a:pt x="8069567" y="5142984"/>
                    <a:pt x="8092935" y="5164102"/>
                    <a:pt x="8114877" y="5185868"/>
                  </a:cubicBezTo>
                  <a:cubicBezTo>
                    <a:pt x="8142063" y="5211599"/>
                    <a:pt x="8114377" y="5271803"/>
                    <a:pt x="8120587" y="5281677"/>
                  </a:cubicBezTo>
                  <a:cubicBezTo>
                    <a:pt x="8164518" y="5344235"/>
                    <a:pt x="8199205" y="5420520"/>
                    <a:pt x="8220093" y="5496730"/>
                  </a:cubicBezTo>
                  <a:cubicBezTo>
                    <a:pt x="8226581" y="5522350"/>
                    <a:pt x="8231642" y="5548618"/>
                    <a:pt x="8240981" y="5572940"/>
                  </a:cubicBezTo>
                  <a:cubicBezTo>
                    <a:pt x="8262281" y="5623568"/>
                    <a:pt x="8296779" y="5623754"/>
                    <a:pt x="8317112" y="5668472"/>
                  </a:cubicBezTo>
                  <a:cubicBezTo>
                    <a:pt x="8327877" y="5692146"/>
                    <a:pt x="8326269" y="5715099"/>
                    <a:pt x="8337263" y="5735494"/>
                  </a:cubicBezTo>
                  <a:cubicBezTo>
                    <a:pt x="8344440" y="5751277"/>
                    <a:pt x="8357550" y="5761187"/>
                    <a:pt x="8364956" y="5773692"/>
                  </a:cubicBezTo>
                  <a:cubicBezTo>
                    <a:pt x="8410313" y="5835601"/>
                    <a:pt x="8331891" y="5871260"/>
                    <a:pt x="8388425" y="5931262"/>
                  </a:cubicBezTo>
                  <a:cubicBezTo>
                    <a:pt x="8401305" y="5944452"/>
                    <a:pt x="8414415" y="5954362"/>
                    <a:pt x="8420855" y="5960957"/>
                  </a:cubicBezTo>
                  <a:cubicBezTo>
                    <a:pt x="8472470" y="6051766"/>
                    <a:pt x="8500622" y="6083406"/>
                    <a:pt x="8505549" y="6151002"/>
                  </a:cubicBezTo>
                  <a:cubicBezTo>
                    <a:pt x="8508724" y="6184476"/>
                    <a:pt x="8533059" y="6211503"/>
                    <a:pt x="8533843" y="6239716"/>
                  </a:cubicBezTo>
                  <a:cubicBezTo>
                    <a:pt x="8534349" y="6252183"/>
                    <a:pt x="8553670" y="6271968"/>
                    <a:pt x="8562042" y="6290381"/>
                  </a:cubicBezTo>
                  <a:cubicBezTo>
                    <a:pt x="8599581" y="6365369"/>
                    <a:pt x="8588863" y="6360719"/>
                    <a:pt x="8584863" y="6378410"/>
                  </a:cubicBezTo>
                  <a:cubicBezTo>
                    <a:pt x="8606345" y="6406734"/>
                    <a:pt x="8632477" y="6486908"/>
                    <a:pt x="8632754" y="6502655"/>
                  </a:cubicBezTo>
                  <a:cubicBezTo>
                    <a:pt x="8635565" y="6580735"/>
                    <a:pt x="8692511" y="6615155"/>
                    <a:pt x="8715102" y="6706462"/>
                  </a:cubicBezTo>
                  <a:cubicBezTo>
                    <a:pt x="8738889" y="6800400"/>
                    <a:pt x="8789395" y="6828225"/>
                    <a:pt x="8796342" y="6847287"/>
                  </a:cubicBezTo>
                  <a:lnTo>
                    <a:pt x="8789127" y="6858000"/>
                  </a:lnTo>
                  <a:lnTo>
                    <a:pt x="3071093" y="6858000"/>
                  </a:lnTo>
                  <a:lnTo>
                    <a:pt x="3069300" y="6853919"/>
                  </a:lnTo>
                  <a:lnTo>
                    <a:pt x="3063838" y="6841374"/>
                  </a:lnTo>
                  <a:cubicBezTo>
                    <a:pt x="3039734" y="6811069"/>
                    <a:pt x="3035591" y="6771685"/>
                    <a:pt x="3017420" y="6735507"/>
                  </a:cubicBezTo>
                  <a:cubicBezTo>
                    <a:pt x="3004263" y="6706571"/>
                    <a:pt x="3005872" y="6683619"/>
                    <a:pt x="3019163" y="6671226"/>
                  </a:cubicBezTo>
                  <a:cubicBezTo>
                    <a:pt x="3015575" y="6663334"/>
                    <a:pt x="3009365" y="6653461"/>
                    <a:pt x="3008629" y="6644273"/>
                  </a:cubicBezTo>
                  <a:cubicBezTo>
                    <a:pt x="2971820" y="6480071"/>
                    <a:pt x="2927436" y="6522473"/>
                    <a:pt x="2877152" y="6392967"/>
                  </a:cubicBezTo>
                  <a:cubicBezTo>
                    <a:pt x="2854751" y="6377759"/>
                    <a:pt x="2831153" y="6359919"/>
                    <a:pt x="2807326" y="6345359"/>
                  </a:cubicBezTo>
                  <a:cubicBezTo>
                    <a:pt x="2798216" y="6317757"/>
                    <a:pt x="2812245" y="6314552"/>
                    <a:pt x="2820064" y="6301474"/>
                  </a:cubicBezTo>
                  <a:cubicBezTo>
                    <a:pt x="2803271" y="6245622"/>
                    <a:pt x="2745635" y="6221040"/>
                    <a:pt x="2714537" y="6152647"/>
                  </a:cubicBezTo>
                  <a:cubicBezTo>
                    <a:pt x="2695169" y="6113837"/>
                    <a:pt x="2644203" y="6092571"/>
                    <a:pt x="2618213" y="6069471"/>
                  </a:cubicBezTo>
                  <a:lnTo>
                    <a:pt x="2606759" y="6055633"/>
                  </a:lnTo>
                  <a:cubicBezTo>
                    <a:pt x="2588588" y="6019454"/>
                    <a:pt x="2653718" y="5996188"/>
                    <a:pt x="2568754" y="5888800"/>
                  </a:cubicBezTo>
                  <a:cubicBezTo>
                    <a:pt x="2516728" y="5823574"/>
                    <a:pt x="2477946" y="5726931"/>
                    <a:pt x="2424033" y="5668912"/>
                  </a:cubicBezTo>
                  <a:cubicBezTo>
                    <a:pt x="2416397" y="5659687"/>
                    <a:pt x="2407335" y="5651110"/>
                    <a:pt x="2399699" y="5641884"/>
                  </a:cubicBezTo>
                  <a:cubicBezTo>
                    <a:pt x="2365566" y="5597092"/>
                    <a:pt x="2350611" y="5515009"/>
                    <a:pt x="2303693" y="5495076"/>
                  </a:cubicBezTo>
                  <a:cubicBezTo>
                    <a:pt x="2338968" y="5425072"/>
                    <a:pt x="2269371" y="5374185"/>
                    <a:pt x="2231143" y="5309034"/>
                  </a:cubicBezTo>
                  <a:cubicBezTo>
                    <a:pt x="2212513" y="5279413"/>
                    <a:pt x="2200734" y="5230804"/>
                    <a:pt x="2194706" y="5198627"/>
                  </a:cubicBezTo>
                  <a:cubicBezTo>
                    <a:pt x="2187253" y="5167098"/>
                    <a:pt x="2180995" y="5138200"/>
                    <a:pt x="2176163" y="5108653"/>
                  </a:cubicBezTo>
                  <a:cubicBezTo>
                    <a:pt x="2173035" y="5094204"/>
                    <a:pt x="2146538" y="5058636"/>
                    <a:pt x="2141706" y="5029090"/>
                  </a:cubicBezTo>
                  <a:cubicBezTo>
                    <a:pt x="2132043" y="4969996"/>
                    <a:pt x="2087104" y="4980906"/>
                    <a:pt x="2078637" y="4924444"/>
                  </a:cubicBezTo>
                  <a:cubicBezTo>
                    <a:pt x="2073576" y="4898176"/>
                    <a:pt x="2045289" y="4907864"/>
                    <a:pt x="2046573" y="4850141"/>
                  </a:cubicBezTo>
                  <a:cubicBezTo>
                    <a:pt x="2046984" y="4824559"/>
                    <a:pt x="2040268" y="4802218"/>
                    <a:pt x="2027111" y="4773283"/>
                  </a:cubicBezTo>
                  <a:cubicBezTo>
                    <a:pt x="2006547" y="4731843"/>
                    <a:pt x="1990626" y="4643851"/>
                    <a:pt x="1970063" y="4602412"/>
                  </a:cubicBezTo>
                  <a:cubicBezTo>
                    <a:pt x="1916008" y="4487318"/>
                    <a:pt x="1946830" y="4539965"/>
                    <a:pt x="1908507" y="4436764"/>
                  </a:cubicBezTo>
                  <a:cubicBezTo>
                    <a:pt x="1900182" y="4437376"/>
                    <a:pt x="1894708" y="4436690"/>
                    <a:pt x="1887809" y="4436653"/>
                  </a:cubicBezTo>
                  <a:cubicBezTo>
                    <a:pt x="1884450" y="4425483"/>
                    <a:pt x="1874652" y="4407718"/>
                    <a:pt x="1876537" y="4400512"/>
                  </a:cubicBezTo>
                  <a:cubicBezTo>
                    <a:pt x="1879341" y="4380190"/>
                    <a:pt x="1875294" y="4378857"/>
                    <a:pt x="1834626" y="4289419"/>
                  </a:cubicBezTo>
                  <a:cubicBezTo>
                    <a:pt x="1821469" y="4260484"/>
                    <a:pt x="1811164" y="4230252"/>
                    <a:pt x="1790188" y="4214394"/>
                  </a:cubicBezTo>
                  <a:cubicBezTo>
                    <a:pt x="1773261" y="4199871"/>
                    <a:pt x="1755684" y="4115806"/>
                    <a:pt x="1735627" y="4086834"/>
                  </a:cubicBezTo>
                  <a:cubicBezTo>
                    <a:pt x="1728221" y="4074330"/>
                    <a:pt x="1723159" y="4048062"/>
                    <a:pt x="1716490" y="4044746"/>
                  </a:cubicBezTo>
                  <a:cubicBezTo>
                    <a:pt x="1695284" y="4032167"/>
                    <a:pt x="1704758" y="4015162"/>
                    <a:pt x="1701400" y="4003992"/>
                  </a:cubicBezTo>
                  <a:cubicBezTo>
                    <a:pt x="1693716" y="3975742"/>
                    <a:pt x="1688655" y="3949474"/>
                    <a:pt x="1663631" y="3932283"/>
                  </a:cubicBezTo>
                  <a:cubicBezTo>
                    <a:pt x="1647899" y="3920390"/>
                    <a:pt x="1633087" y="3895381"/>
                    <a:pt x="1630418" y="3874375"/>
                  </a:cubicBezTo>
                  <a:cubicBezTo>
                    <a:pt x="1623376" y="3817263"/>
                    <a:pt x="1588878" y="3817078"/>
                    <a:pt x="1540710" y="3677087"/>
                  </a:cubicBezTo>
                  <a:cubicBezTo>
                    <a:pt x="1528243" y="3638315"/>
                    <a:pt x="1516606" y="3646781"/>
                    <a:pt x="1513842" y="3587725"/>
                  </a:cubicBezTo>
                  <a:cubicBezTo>
                    <a:pt x="1499259" y="3559437"/>
                    <a:pt x="1488494" y="3535763"/>
                    <a:pt x="1473911" y="3507475"/>
                  </a:cubicBezTo>
                  <a:cubicBezTo>
                    <a:pt x="1465816" y="3504808"/>
                    <a:pt x="1453902" y="3497527"/>
                    <a:pt x="1441988" y="3490248"/>
                  </a:cubicBezTo>
                  <a:cubicBezTo>
                    <a:pt x="1425473" y="3450142"/>
                    <a:pt x="1411349" y="3415297"/>
                    <a:pt x="1405781" y="3376562"/>
                  </a:cubicBezTo>
                  <a:cubicBezTo>
                    <a:pt x="1405044" y="3367374"/>
                    <a:pt x="1389542" y="3352202"/>
                    <a:pt x="1386184" y="3341032"/>
                  </a:cubicBezTo>
                  <a:cubicBezTo>
                    <a:pt x="1379696" y="3315412"/>
                    <a:pt x="1359410" y="3289718"/>
                    <a:pt x="1359822" y="3264136"/>
                  </a:cubicBezTo>
                  <a:cubicBezTo>
                    <a:pt x="1360052" y="3260857"/>
                    <a:pt x="1358856" y="3258227"/>
                    <a:pt x="1358856" y="3258227"/>
                  </a:cubicBezTo>
                  <a:cubicBezTo>
                    <a:pt x="1328082" y="3224604"/>
                    <a:pt x="1333920" y="3180683"/>
                    <a:pt x="1312897" y="3145801"/>
                  </a:cubicBezTo>
                  <a:cubicBezTo>
                    <a:pt x="1300477" y="3126053"/>
                    <a:pt x="1283549" y="3111530"/>
                    <a:pt x="1263262" y="3085836"/>
                  </a:cubicBezTo>
                  <a:cubicBezTo>
                    <a:pt x="1257187" y="3034634"/>
                    <a:pt x="1186489" y="3019165"/>
                    <a:pt x="1173879" y="2923319"/>
                  </a:cubicBezTo>
                  <a:cubicBezTo>
                    <a:pt x="1172406" y="2904943"/>
                    <a:pt x="1172176" y="2908222"/>
                    <a:pt x="1099769" y="2779253"/>
                  </a:cubicBezTo>
                  <a:cubicBezTo>
                    <a:pt x="1096592" y="2745779"/>
                    <a:pt x="1085321" y="2709638"/>
                    <a:pt x="1063101" y="2672125"/>
                  </a:cubicBezTo>
                  <a:cubicBezTo>
                    <a:pt x="1054499" y="2656990"/>
                    <a:pt x="1049208" y="2634002"/>
                    <a:pt x="1039179" y="2619515"/>
                  </a:cubicBezTo>
                  <a:cubicBezTo>
                    <a:pt x="1029151" y="2605029"/>
                    <a:pt x="1014846" y="2592488"/>
                    <a:pt x="1003391" y="2578650"/>
                  </a:cubicBezTo>
                  <a:cubicBezTo>
                    <a:pt x="993133" y="2567442"/>
                    <a:pt x="985727" y="2554938"/>
                    <a:pt x="978320" y="2542434"/>
                  </a:cubicBezTo>
                  <a:cubicBezTo>
                    <a:pt x="968292" y="2527948"/>
                    <a:pt x="955412" y="2514758"/>
                    <a:pt x="956791" y="2495085"/>
                  </a:cubicBezTo>
                  <a:cubicBezTo>
                    <a:pt x="957250" y="2488527"/>
                    <a:pt x="936687" y="2447087"/>
                    <a:pt x="941424" y="2438585"/>
                  </a:cubicBezTo>
                  <a:cubicBezTo>
                    <a:pt x="963961" y="2412466"/>
                    <a:pt x="925368" y="2391922"/>
                    <a:pt x="902135" y="2329475"/>
                  </a:cubicBezTo>
                  <a:cubicBezTo>
                    <a:pt x="884883" y="2280181"/>
                    <a:pt x="842472" y="2255024"/>
                    <a:pt x="847621" y="2220939"/>
                  </a:cubicBezTo>
                  <a:cubicBezTo>
                    <a:pt x="836904" y="2216289"/>
                    <a:pt x="829038" y="2210343"/>
                    <a:pt x="818320" y="2205693"/>
                  </a:cubicBezTo>
                  <a:cubicBezTo>
                    <a:pt x="813259" y="2179425"/>
                    <a:pt x="795594" y="2155713"/>
                    <a:pt x="800284" y="2128186"/>
                  </a:cubicBezTo>
                  <a:cubicBezTo>
                    <a:pt x="800973" y="2118350"/>
                    <a:pt x="792094" y="2087469"/>
                    <a:pt x="777328" y="2081485"/>
                  </a:cubicBezTo>
                  <a:cubicBezTo>
                    <a:pt x="751845" y="2070852"/>
                    <a:pt x="736067" y="2039934"/>
                    <a:pt x="723646" y="2020187"/>
                  </a:cubicBezTo>
                  <a:cubicBezTo>
                    <a:pt x="706299" y="1932844"/>
                    <a:pt x="703860" y="1908558"/>
                    <a:pt x="688817" y="1886828"/>
                  </a:cubicBezTo>
                  <a:cubicBezTo>
                    <a:pt x="653488" y="1839405"/>
                    <a:pt x="619443" y="1734259"/>
                    <a:pt x="620133" y="1724423"/>
                  </a:cubicBezTo>
                  <a:cubicBezTo>
                    <a:pt x="621234" y="1689004"/>
                    <a:pt x="601637" y="1653474"/>
                    <a:pt x="582547" y="1630410"/>
                  </a:cubicBezTo>
                  <a:cubicBezTo>
                    <a:pt x="535534" y="1572428"/>
                    <a:pt x="535899" y="1527821"/>
                    <a:pt x="481432" y="1438310"/>
                  </a:cubicBezTo>
                  <a:cubicBezTo>
                    <a:pt x="417294" y="1334150"/>
                    <a:pt x="387594" y="1248257"/>
                    <a:pt x="346634" y="1167932"/>
                  </a:cubicBezTo>
                  <a:lnTo>
                    <a:pt x="300227" y="1088992"/>
                  </a:lnTo>
                  <a:lnTo>
                    <a:pt x="300226" y="1088992"/>
                  </a:lnTo>
                  <a:cubicBezTo>
                    <a:pt x="371620" y="1193026"/>
                    <a:pt x="395913" y="1299431"/>
                    <a:pt x="481431" y="1438311"/>
                  </a:cubicBezTo>
                  <a:cubicBezTo>
                    <a:pt x="535898" y="1527822"/>
                    <a:pt x="535533" y="1572429"/>
                    <a:pt x="582546" y="1630411"/>
                  </a:cubicBezTo>
                  <a:cubicBezTo>
                    <a:pt x="601636" y="1653475"/>
                    <a:pt x="621233" y="1689005"/>
                    <a:pt x="620132" y="1724424"/>
                  </a:cubicBezTo>
                  <a:cubicBezTo>
                    <a:pt x="619442" y="1734260"/>
                    <a:pt x="653487" y="1839406"/>
                    <a:pt x="688816" y="1886829"/>
                  </a:cubicBezTo>
                  <a:cubicBezTo>
                    <a:pt x="703859" y="1908559"/>
                    <a:pt x="706298" y="1932845"/>
                    <a:pt x="723645" y="2020188"/>
                  </a:cubicBezTo>
                  <a:cubicBezTo>
                    <a:pt x="736066" y="2039935"/>
                    <a:pt x="751844" y="2070853"/>
                    <a:pt x="777327" y="2081486"/>
                  </a:cubicBezTo>
                  <a:cubicBezTo>
                    <a:pt x="792093" y="2087470"/>
                    <a:pt x="800972" y="2118351"/>
                    <a:pt x="800283" y="2128187"/>
                  </a:cubicBezTo>
                  <a:cubicBezTo>
                    <a:pt x="795593" y="2155714"/>
                    <a:pt x="813258" y="2179426"/>
                    <a:pt x="818319" y="2205694"/>
                  </a:cubicBezTo>
                  <a:cubicBezTo>
                    <a:pt x="829037" y="2210344"/>
                    <a:pt x="836903" y="2216290"/>
                    <a:pt x="847620" y="2220940"/>
                  </a:cubicBezTo>
                  <a:cubicBezTo>
                    <a:pt x="842471" y="2255025"/>
                    <a:pt x="884882" y="2280182"/>
                    <a:pt x="902134" y="2329476"/>
                  </a:cubicBezTo>
                  <a:cubicBezTo>
                    <a:pt x="925367" y="2391923"/>
                    <a:pt x="963960" y="2412467"/>
                    <a:pt x="941423" y="2438586"/>
                  </a:cubicBezTo>
                  <a:cubicBezTo>
                    <a:pt x="936686" y="2447088"/>
                    <a:pt x="957249" y="2488528"/>
                    <a:pt x="956790" y="2495086"/>
                  </a:cubicBezTo>
                  <a:cubicBezTo>
                    <a:pt x="955411" y="2514759"/>
                    <a:pt x="968291" y="2527949"/>
                    <a:pt x="978319" y="2542435"/>
                  </a:cubicBezTo>
                  <a:cubicBezTo>
                    <a:pt x="985726" y="2554939"/>
                    <a:pt x="993132" y="2567443"/>
                    <a:pt x="1003390" y="2578651"/>
                  </a:cubicBezTo>
                  <a:cubicBezTo>
                    <a:pt x="1014845" y="2592489"/>
                    <a:pt x="1029150" y="2605030"/>
                    <a:pt x="1039178" y="2619516"/>
                  </a:cubicBezTo>
                  <a:cubicBezTo>
                    <a:pt x="1049207" y="2634003"/>
                    <a:pt x="1054498" y="2656991"/>
                    <a:pt x="1063100" y="2672126"/>
                  </a:cubicBezTo>
                  <a:cubicBezTo>
                    <a:pt x="1085320" y="2709639"/>
                    <a:pt x="1096591" y="2745780"/>
                    <a:pt x="1099768" y="2779254"/>
                  </a:cubicBezTo>
                  <a:cubicBezTo>
                    <a:pt x="1172175" y="2908223"/>
                    <a:pt x="1172405" y="2904944"/>
                    <a:pt x="1173878" y="2923320"/>
                  </a:cubicBezTo>
                  <a:cubicBezTo>
                    <a:pt x="1186488" y="3019166"/>
                    <a:pt x="1257186" y="3034635"/>
                    <a:pt x="1263261" y="3085837"/>
                  </a:cubicBezTo>
                  <a:cubicBezTo>
                    <a:pt x="1283548" y="3111531"/>
                    <a:pt x="1300476" y="3126054"/>
                    <a:pt x="1312896" y="3145802"/>
                  </a:cubicBezTo>
                  <a:cubicBezTo>
                    <a:pt x="1333919" y="3180684"/>
                    <a:pt x="1328081" y="3224605"/>
                    <a:pt x="1358855" y="3258228"/>
                  </a:cubicBezTo>
                  <a:cubicBezTo>
                    <a:pt x="1358855" y="3258228"/>
                    <a:pt x="1360051" y="3260858"/>
                    <a:pt x="1359821" y="3264137"/>
                  </a:cubicBezTo>
                  <a:cubicBezTo>
                    <a:pt x="1359409" y="3289719"/>
                    <a:pt x="1379695" y="3315413"/>
                    <a:pt x="1386183" y="3341033"/>
                  </a:cubicBezTo>
                  <a:cubicBezTo>
                    <a:pt x="1389541" y="3352203"/>
                    <a:pt x="1405043" y="3367375"/>
                    <a:pt x="1405780" y="3376563"/>
                  </a:cubicBezTo>
                  <a:cubicBezTo>
                    <a:pt x="1411348" y="3415298"/>
                    <a:pt x="1425472" y="3450143"/>
                    <a:pt x="1441987" y="3490249"/>
                  </a:cubicBezTo>
                  <a:cubicBezTo>
                    <a:pt x="1453901" y="3497528"/>
                    <a:pt x="1465815" y="3504809"/>
                    <a:pt x="1473910" y="3507476"/>
                  </a:cubicBezTo>
                  <a:cubicBezTo>
                    <a:pt x="1488493" y="3535764"/>
                    <a:pt x="1499258" y="3559438"/>
                    <a:pt x="1513841" y="3587726"/>
                  </a:cubicBezTo>
                  <a:cubicBezTo>
                    <a:pt x="1516605" y="3646782"/>
                    <a:pt x="1528242" y="3638316"/>
                    <a:pt x="1540709" y="3677088"/>
                  </a:cubicBezTo>
                  <a:cubicBezTo>
                    <a:pt x="1588877" y="3817079"/>
                    <a:pt x="1623375" y="3817264"/>
                    <a:pt x="1630417" y="3874376"/>
                  </a:cubicBezTo>
                  <a:cubicBezTo>
                    <a:pt x="1633086" y="3895382"/>
                    <a:pt x="1647898" y="3920391"/>
                    <a:pt x="1663630" y="3932284"/>
                  </a:cubicBezTo>
                  <a:cubicBezTo>
                    <a:pt x="1688654" y="3949475"/>
                    <a:pt x="1693715" y="3975743"/>
                    <a:pt x="1701399" y="4003993"/>
                  </a:cubicBezTo>
                  <a:cubicBezTo>
                    <a:pt x="1704757" y="4015163"/>
                    <a:pt x="1695283" y="4032168"/>
                    <a:pt x="1716489" y="4044747"/>
                  </a:cubicBezTo>
                  <a:cubicBezTo>
                    <a:pt x="1723158" y="4048063"/>
                    <a:pt x="1728220" y="4074331"/>
                    <a:pt x="1735626" y="4086835"/>
                  </a:cubicBezTo>
                  <a:cubicBezTo>
                    <a:pt x="1755683" y="4115807"/>
                    <a:pt x="1773260" y="4199872"/>
                    <a:pt x="1790187" y="4214395"/>
                  </a:cubicBezTo>
                  <a:cubicBezTo>
                    <a:pt x="1811163" y="4230253"/>
                    <a:pt x="1821468" y="4260485"/>
                    <a:pt x="1834625" y="4289420"/>
                  </a:cubicBezTo>
                  <a:cubicBezTo>
                    <a:pt x="1875293" y="4378858"/>
                    <a:pt x="1879340" y="4380191"/>
                    <a:pt x="1876536" y="4400513"/>
                  </a:cubicBezTo>
                  <a:cubicBezTo>
                    <a:pt x="1874651" y="4407719"/>
                    <a:pt x="1884449" y="4425484"/>
                    <a:pt x="1887808" y="4436654"/>
                  </a:cubicBezTo>
                  <a:cubicBezTo>
                    <a:pt x="1894707" y="4436691"/>
                    <a:pt x="1900181" y="4437377"/>
                    <a:pt x="1908506" y="4436765"/>
                  </a:cubicBezTo>
                  <a:cubicBezTo>
                    <a:pt x="1946829" y="4539966"/>
                    <a:pt x="1916007" y="4487319"/>
                    <a:pt x="1970062" y="4602413"/>
                  </a:cubicBezTo>
                  <a:cubicBezTo>
                    <a:pt x="1990625" y="4643852"/>
                    <a:pt x="2006546" y="4731844"/>
                    <a:pt x="2027110" y="4773284"/>
                  </a:cubicBezTo>
                  <a:cubicBezTo>
                    <a:pt x="2040267" y="4802219"/>
                    <a:pt x="2046983" y="4824560"/>
                    <a:pt x="2046572" y="4850142"/>
                  </a:cubicBezTo>
                  <a:cubicBezTo>
                    <a:pt x="2045288" y="4907865"/>
                    <a:pt x="2073575" y="4898177"/>
                    <a:pt x="2078636" y="4924445"/>
                  </a:cubicBezTo>
                  <a:cubicBezTo>
                    <a:pt x="2087103" y="4980907"/>
                    <a:pt x="2132042" y="4969997"/>
                    <a:pt x="2141705" y="5029091"/>
                  </a:cubicBezTo>
                  <a:cubicBezTo>
                    <a:pt x="2146537" y="5058637"/>
                    <a:pt x="2173034" y="5094205"/>
                    <a:pt x="2176162" y="5108654"/>
                  </a:cubicBezTo>
                  <a:cubicBezTo>
                    <a:pt x="2180994" y="5138201"/>
                    <a:pt x="2187252" y="5167099"/>
                    <a:pt x="2194705" y="5198628"/>
                  </a:cubicBezTo>
                  <a:cubicBezTo>
                    <a:pt x="2200733" y="5230805"/>
                    <a:pt x="2212512" y="5279414"/>
                    <a:pt x="2231142" y="5309035"/>
                  </a:cubicBezTo>
                  <a:cubicBezTo>
                    <a:pt x="2269370" y="5374186"/>
                    <a:pt x="2338967" y="5425073"/>
                    <a:pt x="2303692" y="5495077"/>
                  </a:cubicBezTo>
                  <a:cubicBezTo>
                    <a:pt x="2350610" y="5515010"/>
                    <a:pt x="2365565" y="5597093"/>
                    <a:pt x="2399698" y="5641885"/>
                  </a:cubicBezTo>
                  <a:cubicBezTo>
                    <a:pt x="2407334" y="5651111"/>
                    <a:pt x="2416396" y="5659688"/>
                    <a:pt x="2424032" y="5668913"/>
                  </a:cubicBezTo>
                  <a:cubicBezTo>
                    <a:pt x="2477945" y="5726932"/>
                    <a:pt x="2516727" y="5823575"/>
                    <a:pt x="2568753" y="5888801"/>
                  </a:cubicBezTo>
                  <a:cubicBezTo>
                    <a:pt x="2653717" y="5996189"/>
                    <a:pt x="2588587" y="6019455"/>
                    <a:pt x="2606758" y="6055634"/>
                  </a:cubicBezTo>
                  <a:lnTo>
                    <a:pt x="2618212" y="6069472"/>
                  </a:lnTo>
                  <a:cubicBezTo>
                    <a:pt x="2644202" y="6092572"/>
                    <a:pt x="2695168" y="6113838"/>
                    <a:pt x="2714536" y="6152648"/>
                  </a:cubicBezTo>
                  <a:cubicBezTo>
                    <a:pt x="2745634" y="6221041"/>
                    <a:pt x="2803270" y="6245623"/>
                    <a:pt x="2820063" y="6301475"/>
                  </a:cubicBezTo>
                  <a:cubicBezTo>
                    <a:pt x="2812244" y="6314553"/>
                    <a:pt x="2798215" y="6317758"/>
                    <a:pt x="2807325" y="6345360"/>
                  </a:cubicBezTo>
                  <a:cubicBezTo>
                    <a:pt x="2831152" y="6359920"/>
                    <a:pt x="2854750" y="6377760"/>
                    <a:pt x="2877151" y="6392968"/>
                  </a:cubicBezTo>
                  <a:cubicBezTo>
                    <a:pt x="2927435" y="6522474"/>
                    <a:pt x="2971819" y="6480072"/>
                    <a:pt x="3008628" y="6644274"/>
                  </a:cubicBezTo>
                  <a:cubicBezTo>
                    <a:pt x="3009364" y="6653462"/>
                    <a:pt x="3015574" y="6663335"/>
                    <a:pt x="3019162" y="6671227"/>
                  </a:cubicBezTo>
                  <a:cubicBezTo>
                    <a:pt x="3005871" y="6683620"/>
                    <a:pt x="3004262" y="6706572"/>
                    <a:pt x="3017419" y="6735508"/>
                  </a:cubicBezTo>
                  <a:cubicBezTo>
                    <a:pt x="3035590" y="6771686"/>
                    <a:pt x="3039733" y="6811070"/>
                    <a:pt x="3063837" y="6841375"/>
                  </a:cubicBezTo>
                  <a:cubicBezTo>
                    <a:pt x="3064136" y="6842033"/>
                    <a:pt x="3066215" y="6846841"/>
                    <a:pt x="3069299" y="6853920"/>
                  </a:cubicBezTo>
                  <a:lnTo>
                    <a:pt x="3071092" y="6858001"/>
                  </a:lnTo>
                  <a:lnTo>
                    <a:pt x="0" y="6858001"/>
                  </a:lnTo>
                  <a:lnTo>
                    <a:pt x="0" y="353848"/>
                  </a:lnTo>
                  <a:lnTo>
                    <a:pt x="8105" y="368857"/>
                  </a:lnTo>
                  <a:cubicBezTo>
                    <a:pt x="20419" y="392273"/>
                    <a:pt x="28924" y="410031"/>
                    <a:pt x="33536" y="423012"/>
                  </a:cubicBezTo>
                  <a:cubicBezTo>
                    <a:pt x="46004" y="461784"/>
                    <a:pt x="73697" y="499982"/>
                    <a:pt x="73561" y="541311"/>
                  </a:cubicBezTo>
                  <a:cubicBezTo>
                    <a:pt x="74528" y="547220"/>
                    <a:pt x="83360" y="559076"/>
                    <a:pt x="89570" y="568949"/>
                  </a:cubicBezTo>
                  <a:cubicBezTo>
                    <a:pt x="156735" y="693954"/>
                    <a:pt x="129041" y="655756"/>
                    <a:pt x="154389" y="707718"/>
                  </a:cubicBezTo>
                  <a:cubicBezTo>
                    <a:pt x="170169" y="738635"/>
                    <a:pt x="179278" y="766237"/>
                    <a:pt x="171966" y="791782"/>
                  </a:cubicBezTo>
                  <a:cubicBezTo>
                    <a:pt x="239265" y="875458"/>
                    <a:pt x="167513" y="914433"/>
                    <a:pt x="235407" y="950223"/>
                  </a:cubicBezTo>
                  <a:cubicBezTo>
                    <a:pt x="255416" y="960171"/>
                    <a:pt x="292401" y="1003667"/>
                    <a:pt x="288494" y="1059407"/>
                  </a:cubicBezTo>
                  <a:lnTo>
                    <a:pt x="321843" y="1075987"/>
                  </a:lnTo>
                  <a:lnTo>
                    <a:pt x="321844" y="1075986"/>
                  </a:lnTo>
                  <a:cubicBezTo>
                    <a:pt x="308505" y="1069354"/>
                    <a:pt x="299213" y="1064056"/>
                    <a:pt x="288495" y="1059406"/>
                  </a:cubicBezTo>
                  <a:cubicBezTo>
                    <a:pt x="292402" y="1003666"/>
                    <a:pt x="255417" y="960170"/>
                    <a:pt x="235408" y="950222"/>
                  </a:cubicBezTo>
                  <a:cubicBezTo>
                    <a:pt x="167514" y="914432"/>
                    <a:pt x="239266" y="875457"/>
                    <a:pt x="171967" y="791781"/>
                  </a:cubicBezTo>
                  <a:cubicBezTo>
                    <a:pt x="179279" y="766236"/>
                    <a:pt x="170170" y="738634"/>
                    <a:pt x="154390" y="707717"/>
                  </a:cubicBezTo>
                  <a:cubicBezTo>
                    <a:pt x="129042" y="655755"/>
                    <a:pt x="156736" y="693953"/>
                    <a:pt x="89571" y="568948"/>
                  </a:cubicBezTo>
                  <a:cubicBezTo>
                    <a:pt x="83361" y="559075"/>
                    <a:pt x="74529" y="547219"/>
                    <a:pt x="73562" y="541310"/>
                  </a:cubicBezTo>
                  <a:cubicBezTo>
                    <a:pt x="73698" y="499981"/>
                    <a:pt x="46005" y="461783"/>
                    <a:pt x="33537" y="423011"/>
                  </a:cubicBezTo>
                  <a:cubicBezTo>
                    <a:pt x="28925" y="410030"/>
                    <a:pt x="20420" y="392272"/>
                    <a:pt x="8106" y="368856"/>
                  </a:cubicBezTo>
                  <a:lnTo>
                    <a:pt x="1" y="353847"/>
                  </a:lnTo>
                  <a:lnTo>
                    <a:pt x="1" y="0"/>
                  </a:ln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100000">
                  <a:srgbClr val="E7E6E6">
                    <a:lumMod val="75000"/>
                  </a:srgbClr>
                </a:gs>
              </a:gsLst>
              <a:lin ang="5400000" scaled="1"/>
            </a:gradFill>
            <a:ln w="31750" cap="flat" cmpd="sng" algn="ctr">
              <a:noFill/>
              <a:prstDash val="solid"/>
              <a:miter lim="800000"/>
            </a:ln>
            <a:effectLst>
              <a:outerShdw blurRad="88900" dist="38100" algn="l" rotWithShape="0">
                <a:prstClr val="black">
                  <a:alpha val="3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045746C0-9AC0-D3FB-BEC5-F6814A441EF5}"/>
                </a:ext>
              </a:extLst>
            </p:cNvPr>
            <p:cNvSpPr>
              <a:spLocks/>
            </p:cNvSpPr>
            <p:nvPr/>
          </p:nvSpPr>
          <p:spPr bwMode="white">
            <a:xfrm>
              <a:off x="-1" y="0"/>
              <a:ext cx="8737601" cy="6858000"/>
            </a:xfrm>
            <a:custGeom>
              <a:avLst/>
              <a:gdLst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99196 w 9052562"/>
                <a:gd name="connsiteY14" fmla="*/ 1394015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22225 w 9052562"/>
                <a:gd name="connsiteY19" fmla="*/ 1896473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22225 w 9052562"/>
                <a:gd name="connsiteY19" fmla="*/ 1896473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9052562" h="6858000">
                  <a:moveTo>
                    <a:pt x="0" y="0"/>
                  </a:moveTo>
                  <a:lnTo>
                    <a:pt x="2348737" y="0"/>
                  </a:lnTo>
                  <a:lnTo>
                    <a:pt x="5789954" y="0"/>
                  </a:lnTo>
                  <a:lnTo>
                    <a:pt x="5805273" y="43371"/>
                  </a:lnTo>
                  <a:cubicBezTo>
                    <a:pt x="5819882" y="81369"/>
                    <a:pt x="5835770" y="119144"/>
                    <a:pt x="5851635" y="151554"/>
                  </a:cubicBezTo>
                  <a:cubicBezTo>
                    <a:pt x="5887754" y="223510"/>
                    <a:pt x="5933379" y="287889"/>
                    <a:pt x="5962093" y="363354"/>
                  </a:cubicBezTo>
                  <a:cubicBezTo>
                    <a:pt x="5977822" y="405044"/>
                    <a:pt x="5986604" y="446955"/>
                    <a:pt x="6005167" y="490373"/>
                  </a:cubicBezTo>
                  <a:cubicBezTo>
                    <a:pt x="6019432" y="520470"/>
                    <a:pt x="6036164" y="549398"/>
                    <a:pt x="6051709" y="575818"/>
                  </a:cubicBezTo>
                  <a:cubicBezTo>
                    <a:pt x="6069996" y="610152"/>
                    <a:pt x="6086639" y="645265"/>
                    <a:pt x="6101636" y="681159"/>
                  </a:cubicBezTo>
                  <a:cubicBezTo>
                    <a:pt x="6136384" y="762979"/>
                    <a:pt x="6159249" y="847359"/>
                    <a:pt x="6197655" y="930517"/>
                  </a:cubicBezTo>
                  <a:cubicBezTo>
                    <a:pt x="6222984" y="986086"/>
                    <a:pt x="6255261" y="1041434"/>
                    <a:pt x="6270809" y="1095495"/>
                  </a:cubicBezTo>
                  <a:cubicBezTo>
                    <a:pt x="6275473" y="1111714"/>
                    <a:pt x="6278126" y="1125814"/>
                    <a:pt x="6283613" y="1141643"/>
                  </a:cubicBezTo>
                  <a:cubicBezTo>
                    <a:pt x="6299342" y="1183333"/>
                    <a:pt x="6331068" y="1220512"/>
                    <a:pt x="6347620" y="1261812"/>
                  </a:cubicBezTo>
                  <a:cubicBezTo>
                    <a:pt x="6356673" y="1285164"/>
                    <a:pt x="6358413" y="1305841"/>
                    <a:pt x="6365821" y="1329974"/>
                  </a:cubicBezTo>
                  <a:cubicBezTo>
                    <a:pt x="6371217" y="1351988"/>
                    <a:pt x="6377146" y="1382213"/>
                    <a:pt x="6389671" y="1391634"/>
                  </a:cubicBezTo>
                  <a:cubicBezTo>
                    <a:pt x="6390769" y="1400328"/>
                    <a:pt x="6400203" y="1408895"/>
                    <a:pt x="6401301" y="1417589"/>
                  </a:cubicBezTo>
                  <a:cubicBezTo>
                    <a:pt x="6426816" y="1488428"/>
                    <a:pt x="6455896" y="1566791"/>
                    <a:pt x="6495944" y="1621528"/>
                  </a:cubicBezTo>
                  <a:cubicBezTo>
                    <a:pt x="6512767" y="1644269"/>
                    <a:pt x="6532882" y="1665451"/>
                    <a:pt x="6542667" y="1694600"/>
                  </a:cubicBezTo>
                  <a:cubicBezTo>
                    <a:pt x="6563060" y="1752509"/>
                    <a:pt x="6580985" y="1811587"/>
                    <a:pt x="6598910" y="1870665"/>
                  </a:cubicBezTo>
                  <a:cubicBezTo>
                    <a:pt x="6606956" y="1879138"/>
                    <a:pt x="6609416" y="1892762"/>
                    <a:pt x="6617462" y="1901235"/>
                  </a:cubicBezTo>
                  <a:cubicBezTo>
                    <a:pt x="6619749" y="1912437"/>
                    <a:pt x="6625976" y="1919267"/>
                    <a:pt x="6628263" y="1930470"/>
                  </a:cubicBezTo>
                  <a:cubicBezTo>
                    <a:pt x="6656242" y="1972497"/>
                    <a:pt x="6682209" y="2012405"/>
                    <a:pt x="6710188" y="2054432"/>
                  </a:cubicBezTo>
                  <a:cubicBezTo>
                    <a:pt x="6719517" y="2086869"/>
                    <a:pt x="6740638" y="2122932"/>
                    <a:pt x="6759564" y="2141605"/>
                  </a:cubicBezTo>
                  <a:cubicBezTo>
                    <a:pt x="6771912" y="2191041"/>
                    <a:pt x="6788282" y="2244712"/>
                    <a:pt x="6807120" y="2297215"/>
                  </a:cubicBezTo>
                  <a:cubicBezTo>
                    <a:pt x="6815166" y="2305688"/>
                    <a:pt x="6808558" y="2313643"/>
                    <a:pt x="6815415" y="2319608"/>
                  </a:cubicBezTo>
                  <a:cubicBezTo>
                    <a:pt x="6813313" y="2323676"/>
                    <a:pt x="6825499" y="2325363"/>
                    <a:pt x="6823763" y="2332328"/>
                  </a:cubicBezTo>
                  <a:cubicBezTo>
                    <a:pt x="6840677" y="2348884"/>
                    <a:pt x="6847447" y="2388677"/>
                    <a:pt x="6857598" y="2420724"/>
                  </a:cubicBezTo>
                  <a:cubicBezTo>
                    <a:pt x="6869304" y="2458178"/>
                    <a:pt x="6895272" y="2498086"/>
                    <a:pt x="6917763" y="2524284"/>
                  </a:cubicBezTo>
                  <a:cubicBezTo>
                    <a:pt x="6940621" y="2553381"/>
                    <a:pt x="6963570" y="2576291"/>
                    <a:pt x="6984692" y="2612353"/>
                  </a:cubicBezTo>
                  <a:cubicBezTo>
                    <a:pt x="7009014" y="2653042"/>
                    <a:pt x="7025109" y="2697629"/>
                    <a:pt x="7044495" y="2740658"/>
                  </a:cubicBezTo>
                  <a:cubicBezTo>
                    <a:pt x="7064703" y="2783296"/>
                    <a:pt x="7079126" y="2812069"/>
                    <a:pt x="7109773" y="2839284"/>
                  </a:cubicBezTo>
                  <a:cubicBezTo>
                    <a:pt x="7108769" y="2852047"/>
                    <a:pt x="7087788" y="2807771"/>
                    <a:pt x="7132182" y="2889533"/>
                  </a:cubicBezTo>
                  <a:cubicBezTo>
                    <a:pt x="7176576" y="2971295"/>
                    <a:pt x="7292017" y="3188505"/>
                    <a:pt x="7376138" y="3329856"/>
                  </a:cubicBezTo>
                  <a:cubicBezTo>
                    <a:pt x="7374859" y="3333534"/>
                    <a:pt x="7373945" y="3340110"/>
                    <a:pt x="7372666" y="3343788"/>
                  </a:cubicBezTo>
                  <a:cubicBezTo>
                    <a:pt x="7392418" y="3389714"/>
                    <a:pt x="7417472" y="3436199"/>
                    <a:pt x="7443439" y="3476108"/>
                  </a:cubicBezTo>
                  <a:cubicBezTo>
                    <a:pt x="7455051" y="3492105"/>
                    <a:pt x="7467852" y="3510610"/>
                    <a:pt x="7479373" y="3532793"/>
                  </a:cubicBezTo>
                  <a:cubicBezTo>
                    <a:pt x="7486506" y="3547842"/>
                    <a:pt x="7492815" y="3563281"/>
                    <a:pt x="7499125" y="3578719"/>
                  </a:cubicBezTo>
                  <a:cubicBezTo>
                    <a:pt x="7529851" y="3656303"/>
                    <a:pt x="7566245" y="3737342"/>
                    <a:pt x="7604375" y="3811417"/>
                  </a:cubicBezTo>
                  <a:cubicBezTo>
                    <a:pt x="7624493" y="3860241"/>
                    <a:pt x="7637445" y="3880310"/>
                    <a:pt x="7672482" y="3921805"/>
                  </a:cubicBezTo>
                  <a:cubicBezTo>
                    <a:pt x="7698023" y="3962293"/>
                    <a:pt x="7708705" y="3995405"/>
                    <a:pt x="7729918" y="4025282"/>
                  </a:cubicBezTo>
                  <a:cubicBezTo>
                    <a:pt x="7746657" y="4109493"/>
                    <a:pt x="7773364" y="4210483"/>
                    <a:pt x="7818079" y="4309080"/>
                  </a:cubicBezTo>
                  <a:cubicBezTo>
                    <a:pt x="7836276" y="4349599"/>
                    <a:pt x="7849258" y="4355733"/>
                    <a:pt x="7863157" y="4382932"/>
                  </a:cubicBezTo>
                  <a:cubicBezTo>
                    <a:pt x="7881445" y="4417266"/>
                    <a:pt x="7887939" y="4447975"/>
                    <a:pt x="7901747" y="4481361"/>
                  </a:cubicBezTo>
                  <a:cubicBezTo>
                    <a:pt x="7917110" y="4520152"/>
                    <a:pt x="7940334" y="4552147"/>
                    <a:pt x="7961913" y="4584921"/>
                  </a:cubicBezTo>
                  <a:cubicBezTo>
                    <a:pt x="8003881" y="4647961"/>
                    <a:pt x="8045302" y="4720475"/>
                    <a:pt x="8081421" y="4792431"/>
                  </a:cubicBezTo>
                  <a:cubicBezTo>
                    <a:pt x="8116351" y="4861879"/>
                    <a:pt x="8139763" y="4936786"/>
                    <a:pt x="8173504" y="5003725"/>
                  </a:cubicBezTo>
                  <a:cubicBezTo>
                    <a:pt x="8200479" y="5058514"/>
                    <a:pt x="8234492" y="5106895"/>
                    <a:pt x="8264211" y="5169599"/>
                  </a:cubicBezTo>
                  <a:cubicBezTo>
                    <a:pt x="8293929" y="5232301"/>
                    <a:pt x="8319534" y="5296954"/>
                    <a:pt x="8354189" y="5357318"/>
                  </a:cubicBezTo>
                  <a:cubicBezTo>
                    <a:pt x="8360955" y="5369469"/>
                    <a:pt x="8368544" y="5381229"/>
                    <a:pt x="8372019" y="5394940"/>
                  </a:cubicBezTo>
                  <a:cubicBezTo>
                    <a:pt x="8375129" y="5405753"/>
                    <a:pt x="8374216" y="5412329"/>
                    <a:pt x="8375314" y="5421022"/>
                  </a:cubicBezTo>
                  <a:cubicBezTo>
                    <a:pt x="8383820" y="5453849"/>
                    <a:pt x="8409327" y="5469404"/>
                    <a:pt x="8423682" y="5493315"/>
                  </a:cubicBezTo>
                  <a:cubicBezTo>
                    <a:pt x="8446815" y="5531496"/>
                    <a:pt x="8451665" y="5562985"/>
                    <a:pt x="8475621" y="5600775"/>
                  </a:cubicBezTo>
                  <a:cubicBezTo>
                    <a:pt x="8486776" y="5620060"/>
                    <a:pt x="8500765" y="5641073"/>
                    <a:pt x="8510275" y="5661139"/>
                  </a:cubicBezTo>
                  <a:cubicBezTo>
                    <a:pt x="8519785" y="5681203"/>
                    <a:pt x="8521981" y="5698592"/>
                    <a:pt x="8520977" y="5711354"/>
                  </a:cubicBezTo>
                  <a:cubicBezTo>
                    <a:pt x="8536978" y="5734486"/>
                    <a:pt x="8555447" y="5756448"/>
                    <a:pt x="8573093" y="5778799"/>
                  </a:cubicBezTo>
                  <a:cubicBezTo>
                    <a:pt x="8594763" y="5805387"/>
                    <a:pt x="8586267" y="5855487"/>
                    <a:pt x="8591845" y="5865129"/>
                  </a:cubicBezTo>
                  <a:cubicBezTo>
                    <a:pt x="8630156" y="5926832"/>
                    <a:pt x="8664629" y="5999567"/>
                    <a:pt x="8690144" y="6070406"/>
                  </a:cubicBezTo>
                  <a:cubicBezTo>
                    <a:pt x="8698374" y="6094149"/>
                    <a:pt x="8705782" y="6118282"/>
                    <a:pt x="8715658" y="6141245"/>
                  </a:cubicBezTo>
                  <a:cubicBezTo>
                    <a:pt x="8737421" y="6189289"/>
                    <a:pt x="8759819" y="6194031"/>
                    <a:pt x="8780027" y="6236669"/>
                  </a:cubicBezTo>
                  <a:cubicBezTo>
                    <a:pt x="8790726" y="6259243"/>
                    <a:pt x="8793289" y="6279529"/>
                    <a:pt x="8803621" y="6299204"/>
                  </a:cubicBezTo>
                  <a:cubicBezTo>
                    <a:pt x="8810754" y="6314253"/>
                    <a:pt x="8820810" y="6324843"/>
                    <a:pt x="8827577" y="6336994"/>
                  </a:cubicBezTo>
                  <a:cubicBezTo>
                    <a:pt x="8866711" y="6398306"/>
                    <a:pt x="8821462" y="6419752"/>
                    <a:pt x="8867544" y="6480842"/>
                  </a:cubicBezTo>
                  <a:cubicBezTo>
                    <a:pt x="8877968" y="6494332"/>
                    <a:pt x="8888025" y="6504923"/>
                    <a:pt x="8893236" y="6511667"/>
                  </a:cubicBezTo>
                  <a:cubicBezTo>
                    <a:pt x="8940967" y="6599620"/>
                    <a:pt x="8964191" y="6631615"/>
                    <a:pt x="8978003" y="6692643"/>
                  </a:cubicBezTo>
                  <a:cubicBezTo>
                    <a:pt x="8985320" y="6722962"/>
                    <a:pt x="9005344" y="6750330"/>
                    <a:pt x="9010283" y="6775632"/>
                  </a:cubicBezTo>
                  <a:cubicBezTo>
                    <a:pt x="9012570" y="6786834"/>
                    <a:pt x="9028205" y="6807068"/>
                    <a:pt x="9036526" y="6824625"/>
                  </a:cubicBezTo>
                  <a:lnTo>
                    <a:pt x="9052562" y="6858000"/>
                  </a:lnTo>
                  <a:lnTo>
                    <a:pt x="5679689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rcRect/>
              <a:stretch>
                <a:fillRect l="-19302" r="-19302"/>
              </a:stretch>
            </a:blipFill>
            <a:ln w="12700" cap="flat" cmpd="sng" algn="ctr">
              <a:noFill/>
              <a:prstDash val="solid"/>
              <a:miter lim="800000"/>
            </a:ln>
            <a:effectLst>
              <a:outerShdw blurRad="88900" dist="381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ptos" panose="020B0004020202020204" pitchFamily="34" charset="0"/>
                  <a:ea typeface="+mn-ea"/>
                  <a:cs typeface="+mn-cs"/>
                </a:rPr>
                <a:t> </a:t>
              </a:r>
            </a:p>
          </p:txBody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F0A04286-A399-DD5E-A0C2-FC930FBD3DA3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b="0" i="0" err="1">
              <a:solidFill>
                <a:srgbClr val="000000"/>
              </a:solidFill>
              <a:latin typeface="Aptos" panose="020B0004020202020204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Picture Placeholder 34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BDBBA5B8-661C-0F0B-23E0-EC3F0AA3E78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803716" y="0"/>
            <a:ext cx="6388284" cy="6858000"/>
          </a:xfrm>
          <a:custGeom>
            <a:avLst/>
            <a:gdLst>
              <a:gd name="connsiteX0" fmla="*/ 0 w 6388284"/>
              <a:gd name="connsiteY0" fmla="*/ 0 h 6858000"/>
              <a:gd name="connsiteX1" fmla="*/ 6388284 w 6388284"/>
              <a:gd name="connsiteY1" fmla="*/ 0 h 6858000"/>
              <a:gd name="connsiteX2" fmla="*/ 6388284 w 6388284"/>
              <a:gd name="connsiteY2" fmla="*/ 6858000 h 6858000"/>
              <a:gd name="connsiteX3" fmla="*/ 3274702 w 6388284"/>
              <a:gd name="connsiteY3" fmla="*/ 6858000 h 6858000"/>
              <a:gd name="connsiteX4" fmla="*/ 3282228 w 6388284"/>
              <a:gd name="connsiteY4" fmla="*/ 6847228 h 6858000"/>
              <a:gd name="connsiteX5" fmla="*/ 3197484 w 6388284"/>
              <a:gd name="connsiteY5" fmla="*/ 6705620 h 6858000"/>
              <a:gd name="connsiteX6" fmla="*/ 3111585 w 6388284"/>
              <a:gd name="connsiteY6" fmla="*/ 6500681 h 6858000"/>
              <a:gd name="connsiteX7" fmla="*/ 3061630 w 6388284"/>
              <a:gd name="connsiteY7" fmla="*/ 6375746 h 6858000"/>
              <a:gd name="connsiteX8" fmla="*/ 3037824 w 6388284"/>
              <a:gd name="connsiteY8" fmla="*/ 6287228 h 6858000"/>
              <a:gd name="connsiteX9" fmla="*/ 3008409 w 6388284"/>
              <a:gd name="connsiteY9" fmla="*/ 6236281 h 6858000"/>
              <a:gd name="connsiteX10" fmla="*/ 2978894 w 6388284"/>
              <a:gd name="connsiteY10" fmla="*/ 6147074 h 6858000"/>
              <a:gd name="connsiteX11" fmla="*/ 2890548 w 6388284"/>
              <a:gd name="connsiteY11" fmla="*/ 5955974 h 6858000"/>
              <a:gd name="connsiteX12" fmla="*/ 2856720 w 6388284"/>
              <a:gd name="connsiteY12" fmla="*/ 5926114 h 6858000"/>
              <a:gd name="connsiteX13" fmla="*/ 2832239 w 6388284"/>
              <a:gd name="connsiteY13" fmla="*/ 5767668 h 6858000"/>
              <a:gd name="connsiteX14" fmla="*/ 2803352 w 6388284"/>
              <a:gd name="connsiteY14" fmla="*/ 5729258 h 6858000"/>
              <a:gd name="connsiteX15" fmla="*/ 2782331 w 6388284"/>
              <a:gd name="connsiteY15" fmla="*/ 5661864 h 6858000"/>
              <a:gd name="connsiteX16" fmla="*/ 2702917 w 6388284"/>
              <a:gd name="connsiteY16" fmla="*/ 5565801 h 6858000"/>
              <a:gd name="connsiteX17" fmla="*/ 2681128 w 6388284"/>
              <a:gd name="connsiteY17" fmla="*/ 5489168 h 6858000"/>
              <a:gd name="connsiteX18" fmla="*/ 2577331 w 6388284"/>
              <a:gd name="connsiteY18" fmla="*/ 5272920 h 6858000"/>
              <a:gd name="connsiteX19" fmla="*/ 2571375 w 6388284"/>
              <a:gd name="connsiteY19" fmla="*/ 5176579 h 6858000"/>
              <a:gd name="connsiteX20" fmla="*/ 2504198 w 6388284"/>
              <a:gd name="connsiteY20" fmla="*/ 5110264 h 6858000"/>
              <a:gd name="connsiteX21" fmla="*/ 2501075 w 6388284"/>
              <a:gd name="connsiteY21" fmla="*/ 5054177 h 6858000"/>
              <a:gd name="connsiteX22" fmla="*/ 2460958 w 6388284"/>
              <a:gd name="connsiteY22" fmla="*/ 4991961 h 6858000"/>
              <a:gd name="connsiteX23" fmla="*/ 2405821 w 6388284"/>
              <a:gd name="connsiteY23" fmla="*/ 4878873 h 6858000"/>
              <a:gd name="connsiteX24" fmla="*/ 2346320 w 6388284"/>
              <a:gd name="connsiteY24" fmla="*/ 4806001 h 6858000"/>
              <a:gd name="connsiteX25" fmla="*/ 2338542 w 6388284"/>
              <a:gd name="connsiteY25" fmla="*/ 4773934 h 6858000"/>
              <a:gd name="connsiteX26" fmla="*/ 2329763 w 6388284"/>
              <a:gd name="connsiteY26" fmla="*/ 4736651 h 6858000"/>
              <a:gd name="connsiteX27" fmla="*/ 2234698 w 6388284"/>
              <a:gd name="connsiteY27" fmla="*/ 4538920 h 6858000"/>
              <a:gd name="connsiteX28" fmla="*/ 2132008 w 6388284"/>
              <a:gd name="connsiteY28" fmla="*/ 4366876 h 6858000"/>
              <a:gd name="connsiteX29" fmla="*/ 2040349 w 6388284"/>
              <a:gd name="connsiteY29" fmla="*/ 4142115 h 6858000"/>
              <a:gd name="connsiteX30" fmla="*/ 1901814 w 6388284"/>
              <a:gd name="connsiteY30" fmla="*/ 3928327 h 6858000"/>
              <a:gd name="connsiteX31" fmla="*/ 1831803 w 6388284"/>
              <a:gd name="connsiteY31" fmla="*/ 3821758 h 6858000"/>
              <a:gd name="connsiteX32" fmla="*/ 1796289 w 6388284"/>
              <a:gd name="connsiteY32" fmla="*/ 3716028 h 6858000"/>
              <a:gd name="connsiteX33" fmla="*/ 1742739 w 6388284"/>
              <a:gd name="connsiteY33" fmla="*/ 3640549 h 6858000"/>
              <a:gd name="connsiteX34" fmla="*/ 1678902 w 6388284"/>
              <a:gd name="connsiteY34" fmla="*/ 3330178 h 6858000"/>
              <a:gd name="connsiteX35" fmla="*/ 1626739 w 6388284"/>
              <a:gd name="connsiteY35" fmla="*/ 3215786 h 6858000"/>
              <a:gd name="connsiteX36" fmla="*/ 1532163 w 6388284"/>
              <a:gd name="connsiteY36" fmla="*/ 3110409 h 6858000"/>
              <a:gd name="connsiteX37" fmla="*/ 1424813 w 6388284"/>
              <a:gd name="connsiteY37" fmla="*/ 2863800 h 6858000"/>
              <a:gd name="connsiteX38" fmla="*/ 1405330 w 6388284"/>
              <a:gd name="connsiteY38" fmla="*/ 2814884 h 6858000"/>
              <a:gd name="connsiteX39" fmla="*/ 1361998 w 6388284"/>
              <a:gd name="connsiteY39" fmla="*/ 2757268 h 6858000"/>
              <a:gd name="connsiteX40" fmla="*/ 1282725 w 6388284"/>
              <a:gd name="connsiteY40" fmla="*/ 2619648 h 6858000"/>
              <a:gd name="connsiteX41" fmla="*/ 1267767 w 6388284"/>
              <a:gd name="connsiteY41" fmla="*/ 2571420 h 6858000"/>
              <a:gd name="connsiteX42" fmla="*/ 1014720 w 6388284"/>
              <a:gd name="connsiteY42" fmla="*/ 2146600 h 6858000"/>
              <a:gd name="connsiteX43" fmla="*/ 989991 w 6388284"/>
              <a:gd name="connsiteY43" fmla="*/ 2087142 h 6858000"/>
              <a:gd name="connsiteX44" fmla="*/ 912079 w 6388284"/>
              <a:gd name="connsiteY44" fmla="*/ 1993687 h 6858000"/>
              <a:gd name="connsiteX45" fmla="*/ 849935 w 6388284"/>
              <a:gd name="connsiteY45" fmla="*/ 1858134 h 6858000"/>
              <a:gd name="connsiteX46" fmla="*/ 764091 w 6388284"/>
              <a:gd name="connsiteY46" fmla="*/ 1771274 h 6858000"/>
              <a:gd name="connsiteX47" fmla="*/ 694080 w 6388284"/>
              <a:gd name="connsiteY47" fmla="*/ 1664705 h 6858000"/>
              <a:gd name="connsiteX48" fmla="*/ 663558 w 6388284"/>
              <a:gd name="connsiteY48" fmla="*/ 1569555 h 6858000"/>
              <a:gd name="connsiteX49" fmla="*/ 660516 w 6388284"/>
              <a:gd name="connsiteY49" fmla="*/ 1548106 h 6858000"/>
              <a:gd name="connsiteX50" fmla="*/ 646090 w 6388284"/>
              <a:gd name="connsiteY50" fmla="*/ 1532524 h 6858000"/>
              <a:gd name="connsiteX51" fmla="*/ 612397 w 6388284"/>
              <a:gd name="connsiteY51" fmla="*/ 1362156 h 6858000"/>
              <a:gd name="connsiteX52" fmla="*/ 555580 w 6388284"/>
              <a:gd name="connsiteY52" fmla="*/ 1272148 h 6858000"/>
              <a:gd name="connsiteX53" fmla="*/ 455245 w 6388284"/>
              <a:gd name="connsiteY53" fmla="*/ 1146952 h 6858000"/>
              <a:gd name="connsiteX54" fmla="*/ 440243 w 6388284"/>
              <a:gd name="connsiteY54" fmla="*/ 1120664 h 6858000"/>
              <a:gd name="connsiteX55" fmla="*/ 423813 w 6388284"/>
              <a:gd name="connsiteY55" fmla="*/ 1084121 h 6858000"/>
              <a:gd name="connsiteX56" fmla="*/ 381625 w 6388284"/>
              <a:gd name="connsiteY56" fmla="*/ 891942 h 6858000"/>
              <a:gd name="connsiteX57" fmla="*/ 325098 w 6388284"/>
              <a:gd name="connsiteY57" fmla="*/ 817766 h 6858000"/>
              <a:gd name="connsiteX58" fmla="*/ 227010 w 6388284"/>
              <a:gd name="connsiteY58" fmla="*/ 602208 h 6858000"/>
              <a:gd name="connsiteX59" fmla="*/ 213028 w 6388284"/>
              <a:gd name="connsiteY59" fmla="*/ 560813 h 6858000"/>
              <a:gd name="connsiteX60" fmla="*/ 193514 w 6388284"/>
              <a:gd name="connsiteY60" fmla="*/ 508362 h 6858000"/>
              <a:gd name="connsiteX61" fmla="*/ 183144 w 6388284"/>
              <a:gd name="connsiteY61" fmla="*/ 433108 h 6858000"/>
              <a:gd name="connsiteX62" fmla="*/ 111596 w 6388284"/>
              <a:gd name="connsiteY62" fmla="*/ 308061 h 6858000"/>
              <a:gd name="connsiteX63" fmla="*/ 103772 w 6388284"/>
              <a:gd name="connsiteY63" fmla="*/ 257226 h 6858000"/>
              <a:gd name="connsiteX64" fmla="*/ 30110 w 6388284"/>
              <a:gd name="connsiteY64" fmla="*/ 82034 h 6858000"/>
              <a:gd name="connsiteX65" fmla="*/ 4543 w 6388284"/>
              <a:gd name="connsiteY65" fmla="*/ 1528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388284" h="6858000">
                <a:moveTo>
                  <a:pt x="0" y="0"/>
                </a:moveTo>
                <a:lnTo>
                  <a:pt x="6388284" y="0"/>
                </a:lnTo>
                <a:lnTo>
                  <a:pt x="6388284" y="6858000"/>
                </a:lnTo>
                <a:lnTo>
                  <a:pt x="3274702" y="6858000"/>
                </a:lnTo>
                <a:lnTo>
                  <a:pt x="3282228" y="6847228"/>
                </a:lnTo>
                <a:cubicBezTo>
                  <a:pt x="3274981" y="6828060"/>
                  <a:pt x="3222297" y="6800080"/>
                  <a:pt x="3197484" y="6705620"/>
                </a:cubicBezTo>
                <a:cubicBezTo>
                  <a:pt x="3173920" y="6613806"/>
                  <a:pt x="3114518" y="6579195"/>
                  <a:pt x="3111585" y="6500681"/>
                </a:cubicBezTo>
                <a:cubicBezTo>
                  <a:pt x="3111296" y="6484847"/>
                  <a:pt x="3084038" y="6404227"/>
                  <a:pt x="3061630" y="6375746"/>
                </a:cubicBezTo>
                <a:cubicBezTo>
                  <a:pt x="3065801" y="6357957"/>
                  <a:pt x="3076982" y="6362632"/>
                  <a:pt x="3037824" y="6287228"/>
                </a:cubicBezTo>
                <a:cubicBezTo>
                  <a:pt x="3029091" y="6268713"/>
                  <a:pt x="3008936" y="6248818"/>
                  <a:pt x="3008409" y="6236281"/>
                </a:cubicBezTo>
                <a:cubicBezTo>
                  <a:pt x="3007591" y="6207912"/>
                  <a:pt x="2982207" y="6180734"/>
                  <a:pt x="2978894" y="6147074"/>
                </a:cubicBezTo>
                <a:cubicBezTo>
                  <a:pt x="2973755" y="6079103"/>
                  <a:pt x="2944389" y="6047287"/>
                  <a:pt x="2890548" y="5955974"/>
                </a:cubicBezTo>
                <a:cubicBezTo>
                  <a:pt x="2883830" y="5949342"/>
                  <a:pt x="2870155" y="5939377"/>
                  <a:pt x="2856720" y="5926114"/>
                </a:cubicBezTo>
                <a:cubicBezTo>
                  <a:pt x="2797748" y="5865778"/>
                  <a:pt x="2879552" y="5829921"/>
                  <a:pt x="2832239" y="5767668"/>
                </a:cubicBezTo>
                <a:cubicBezTo>
                  <a:pt x="2824514" y="5755094"/>
                  <a:pt x="2810838" y="5745129"/>
                  <a:pt x="2803352" y="5729258"/>
                </a:cubicBezTo>
                <a:cubicBezTo>
                  <a:pt x="2791883" y="5708750"/>
                  <a:pt x="2793561" y="5685669"/>
                  <a:pt x="2782331" y="5661864"/>
                </a:cubicBezTo>
                <a:cubicBezTo>
                  <a:pt x="2761122" y="5616897"/>
                  <a:pt x="2725136" y="5616710"/>
                  <a:pt x="2702917" y="5565801"/>
                </a:cubicBezTo>
                <a:cubicBezTo>
                  <a:pt x="2693175" y="5541344"/>
                  <a:pt x="2687896" y="5514930"/>
                  <a:pt x="2681128" y="5489168"/>
                </a:cubicBezTo>
                <a:cubicBezTo>
                  <a:pt x="2659340" y="5412534"/>
                  <a:pt x="2623157" y="5335825"/>
                  <a:pt x="2577331" y="5272920"/>
                </a:cubicBezTo>
                <a:cubicBezTo>
                  <a:pt x="2570854" y="5262991"/>
                  <a:pt x="2599733" y="5202453"/>
                  <a:pt x="2571375" y="5176579"/>
                </a:cubicBezTo>
                <a:cubicBezTo>
                  <a:pt x="2548487" y="5154692"/>
                  <a:pt x="2524112" y="5133456"/>
                  <a:pt x="2504198" y="5110264"/>
                </a:cubicBezTo>
                <a:cubicBezTo>
                  <a:pt x="2509619" y="5095121"/>
                  <a:pt x="2511057" y="5075338"/>
                  <a:pt x="2501075" y="5054177"/>
                </a:cubicBezTo>
                <a:cubicBezTo>
                  <a:pt x="2491094" y="5033016"/>
                  <a:pt x="2473915" y="5011818"/>
                  <a:pt x="2460958" y="4991961"/>
                </a:cubicBezTo>
                <a:cubicBezTo>
                  <a:pt x="2432072" y="4953551"/>
                  <a:pt x="2433221" y="4917935"/>
                  <a:pt x="2405821" y="4878873"/>
                </a:cubicBezTo>
                <a:cubicBezTo>
                  <a:pt x="2388883" y="4854378"/>
                  <a:pt x="2350880" y="4842307"/>
                  <a:pt x="2346320" y="4806001"/>
                </a:cubicBezTo>
                <a:cubicBezTo>
                  <a:pt x="2347039" y="4796111"/>
                  <a:pt x="2340557" y="4785819"/>
                  <a:pt x="2338542" y="4773934"/>
                </a:cubicBezTo>
                <a:cubicBezTo>
                  <a:pt x="2336765" y="4758753"/>
                  <a:pt x="2337488" y="4749225"/>
                  <a:pt x="2329763" y="4736651"/>
                </a:cubicBezTo>
                <a:cubicBezTo>
                  <a:pt x="2289646" y="4674435"/>
                  <a:pt x="2265891" y="4605048"/>
                  <a:pt x="2234698" y="4538920"/>
                </a:cubicBezTo>
                <a:cubicBezTo>
                  <a:pt x="2203507" y="4472792"/>
                  <a:pt x="2160945" y="4424416"/>
                  <a:pt x="2132008" y="4366876"/>
                </a:cubicBezTo>
                <a:cubicBezTo>
                  <a:pt x="2095346" y="4296762"/>
                  <a:pt x="2078259" y="4214875"/>
                  <a:pt x="2040349" y="4142115"/>
                </a:cubicBezTo>
                <a:cubicBezTo>
                  <a:pt x="2001191" y="4066712"/>
                  <a:pt x="1953349" y="3991921"/>
                  <a:pt x="1901814" y="3928327"/>
                </a:cubicBezTo>
                <a:cubicBezTo>
                  <a:pt x="1875423" y="3895207"/>
                  <a:pt x="1846056" y="3863390"/>
                  <a:pt x="1831803" y="3821758"/>
                </a:cubicBezTo>
                <a:cubicBezTo>
                  <a:pt x="1818558" y="3786068"/>
                  <a:pt x="1816733" y="3751756"/>
                  <a:pt x="1796289" y="3716028"/>
                </a:cubicBezTo>
                <a:cubicBezTo>
                  <a:pt x="1781079" y="3687584"/>
                  <a:pt x="1761214" y="3683523"/>
                  <a:pt x="1742739" y="3640549"/>
                </a:cubicBezTo>
                <a:cubicBezTo>
                  <a:pt x="1697054" y="3536086"/>
                  <a:pt x="1682124" y="3424527"/>
                  <a:pt x="1678902" y="3330178"/>
                </a:cubicBezTo>
                <a:cubicBezTo>
                  <a:pt x="1652272" y="3300355"/>
                  <a:pt x="1665836" y="3274544"/>
                  <a:pt x="1626739" y="3215786"/>
                </a:cubicBezTo>
                <a:cubicBezTo>
                  <a:pt x="1591233" y="3170694"/>
                  <a:pt x="1551406" y="3162623"/>
                  <a:pt x="1532163" y="3110409"/>
                </a:cubicBezTo>
                <a:cubicBezTo>
                  <a:pt x="1490270" y="3033013"/>
                  <a:pt x="1453319" y="2947065"/>
                  <a:pt x="1424813" y="2863800"/>
                </a:cubicBezTo>
                <a:cubicBezTo>
                  <a:pt x="1418815" y="2847277"/>
                  <a:pt x="1412815" y="2830754"/>
                  <a:pt x="1405330" y="2814884"/>
                </a:cubicBezTo>
                <a:cubicBezTo>
                  <a:pt x="1392613" y="2791730"/>
                  <a:pt x="1376682" y="2773176"/>
                  <a:pt x="1361998" y="2757268"/>
                </a:cubicBezTo>
                <a:cubicBezTo>
                  <a:pt x="1330377" y="2716865"/>
                  <a:pt x="1302208" y="2668564"/>
                  <a:pt x="1282725" y="2619648"/>
                </a:cubicBezTo>
                <a:cubicBezTo>
                  <a:pt x="1285940" y="2615046"/>
                  <a:pt x="1264554" y="2576021"/>
                  <a:pt x="1267767" y="2571420"/>
                </a:cubicBezTo>
                <a:cubicBezTo>
                  <a:pt x="1168870" y="2426441"/>
                  <a:pt x="1061016" y="2227313"/>
                  <a:pt x="1014720" y="2146600"/>
                </a:cubicBezTo>
                <a:cubicBezTo>
                  <a:pt x="968424" y="2065887"/>
                  <a:pt x="1001959" y="2114258"/>
                  <a:pt x="989991" y="2087142"/>
                </a:cubicBezTo>
                <a:cubicBezTo>
                  <a:pt x="947296" y="2046938"/>
                  <a:pt x="933290" y="2038654"/>
                  <a:pt x="912079" y="1993687"/>
                </a:cubicBezTo>
                <a:cubicBezTo>
                  <a:pt x="892357" y="1948067"/>
                  <a:pt x="878582" y="1899841"/>
                  <a:pt x="849935" y="1858134"/>
                </a:cubicBezTo>
                <a:cubicBezTo>
                  <a:pt x="825269" y="1821065"/>
                  <a:pt x="793698" y="1799792"/>
                  <a:pt x="764091" y="1771274"/>
                </a:cubicBezTo>
                <a:cubicBezTo>
                  <a:pt x="734245" y="1746051"/>
                  <a:pt x="702623" y="1705648"/>
                  <a:pt x="694080" y="1664705"/>
                </a:cubicBezTo>
                <a:cubicBezTo>
                  <a:pt x="686545" y="1629703"/>
                  <a:pt x="686925" y="1584849"/>
                  <a:pt x="663558" y="1569555"/>
                </a:cubicBezTo>
                <a:cubicBezTo>
                  <a:pt x="668499" y="1561005"/>
                  <a:pt x="655814" y="1553359"/>
                  <a:pt x="660516" y="1548106"/>
                </a:cubicBezTo>
                <a:cubicBezTo>
                  <a:pt x="650823" y="1542778"/>
                  <a:pt x="657030" y="1540497"/>
                  <a:pt x="646090" y="1532524"/>
                </a:cubicBezTo>
                <a:cubicBezTo>
                  <a:pt x="630061" y="1475710"/>
                  <a:pt x="618493" y="1416940"/>
                  <a:pt x="612397" y="1362156"/>
                </a:cubicBezTo>
                <a:cubicBezTo>
                  <a:pt x="586293" y="1344870"/>
                  <a:pt x="561628" y="1307801"/>
                  <a:pt x="555580" y="1272148"/>
                </a:cubicBezTo>
                <a:cubicBezTo>
                  <a:pt x="521224" y="1229752"/>
                  <a:pt x="489602" y="1189349"/>
                  <a:pt x="455245" y="1146952"/>
                </a:cubicBezTo>
                <a:cubicBezTo>
                  <a:pt x="454716" y="1134416"/>
                  <a:pt x="440772" y="1133200"/>
                  <a:pt x="440243" y="1120664"/>
                </a:cubicBezTo>
                <a:cubicBezTo>
                  <a:pt x="429303" y="1112692"/>
                  <a:pt x="434753" y="1092093"/>
                  <a:pt x="423813" y="1084121"/>
                </a:cubicBezTo>
                <a:cubicBezTo>
                  <a:pt x="411238" y="1019410"/>
                  <a:pt x="398662" y="954697"/>
                  <a:pt x="381625" y="891942"/>
                </a:cubicBezTo>
                <a:cubicBezTo>
                  <a:pt x="373850" y="860237"/>
                  <a:pt x="346499" y="840305"/>
                  <a:pt x="325098" y="817766"/>
                </a:cubicBezTo>
                <a:cubicBezTo>
                  <a:pt x="274331" y="763410"/>
                  <a:pt x="248799" y="678841"/>
                  <a:pt x="227010" y="602208"/>
                </a:cubicBezTo>
                <a:cubicBezTo>
                  <a:pt x="227729" y="592317"/>
                  <a:pt x="212309" y="570705"/>
                  <a:pt x="213028" y="560813"/>
                </a:cubicBezTo>
                <a:cubicBezTo>
                  <a:pt x="194890" y="552803"/>
                  <a:pt x="196058" y="532783"/>
                  <a:pt x="193514" y="508362"/>
                </a:cubicBezTo>
                <a:cubicBezTo>
                  <a:pt x="188233" y="481948"/>
                  <a:pt x="191399" y="458217"/>
                  <a:pt x="183144" y="433108"/>
                </a:cubicBezTo>
                <a:cubicBezTo>
                  <a:pt x="167643" y="388830"/>
                  <a:pt x="125611" y="352990"/>
                  <a:pt x="111596" y="308061"/>
                </a:cubicBezTo>
                <a:cubicBezTo>
                  <a:pt x="107086" y="290886"/>
                  <a:pt x="106797" y="275052"/>
                  <a:pt x="103772" y="257226"/>
                </a:cubicBezTo>
                <a:cubicBezTo>
                  <a:pt x="93692" y="197804"/>
                  <a:pt x="56072" y="140878"/>
                  <a:pt x="30110" y="82034"/>
                </a:cubicBezTo>
                <a:cubicBezTo>
                  <a:pt x="20188" y="60048"/>
                  <a:pt x="11910" y="37742"/>
                  <a:pt x="4543" y="15286"/>
                </a:cubicBezTo>
                <a:close/>
              </a:path>
            </a:pathLst>
          </a:cu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wrap="square" lIns="3840480" tIns="146304" rIns="182880" bIns="146304" anchor="ctr" anchorCtr="0">
            <a:noAutofit/>
          </a:bodyPr>
          <a:lstStyle>
            <a:lvl1pPr marL="0" indent="0" algn="l">
              <a:buNone/>
              <a:defRPr sz="2000" b="0" i="0"/>
            </a:lvl1pPr>
          </a:lstStyle>
          <a:p>
            <a:r>
              <a:rPr lang="en-US"/>
              <a:t>Drag and drop or </a:t>
            </a:r>
            <a:br>
              <a:rPr lang="en-US"/>
            </a:br>
            <a:r>
              <a:rPr lang="en-US"/>
              <a:t>click the icon to </a:t>
            </a:r>
            <a:br>
              <a:rPr lang="en-US"/>
            </a:br>
            <a:r>
              <a:rPr lang="en-US"/>
              <a:t>insert your image</a:t>
            </a:r>
          </a:p>
        </p:txBody>
      </p:sp>
      <p:pic>
        <p:nvPicPr>
          <p:cNvPr id="40" name="Picture 39" descr="A picture containing text&#10;&#10;Description automatically generated">
            <a:extLst>
              <a:ext uri="{FF2B5EF4-FFF2-40B4-BE49-F238E27FC236}">
                <a16:creationId xmlns:a16="http://schemas.microsoft.com/office/drawing/2014/main" id="{65956AD9-D6B2-9F06-D228-9B420007B1A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154" y="2647950"/>
            <a:ext cx="6326394" cy="1994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4654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/ placeholde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>
            <a:extLst>
              <a:ext uri="{FF2B5EF4-FFF2-40B4-BE49-F238E27FC236}">
                <a16:creationId xmlns:a16="http://schemas.microsoft.com/office/drawing/2014/main" id="{F18766C3-A4D7-24F3-E567-8AC38B225BC3}"/>
              </a:ext>
            </a:extLst>
          </p:cNvPr>
          <p:cNvGrpSpPr>
            <a:grpSpLocks/>
          </p:cNvGrpSpPr>
          <p:nvPr userDrawn="1"/>
        </p:nvGrpSpPr>
        <p:grpSpPr bwMode="white">
          <a:xfrm>
            <a:off x="-1" y="0"/>
            <a:ext cx="9085944" cy="6858001"/>
            <a:chOff x="-1" y="0"/>
            <a:chExt cx="8911773" cy="6858001"/>
          </a:xfrm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0349BED4-F99C-2910-4319-6D5F05E9B5CC}"/>
                </a:ext>
              </a:extLst>
            </p:cNvPr>
            <p:cNvSpPr>
              <a:spLocks/>
            </p:cNvSpPr>
            <p:nvPr/>
          </p:nvSpPr>
          <p:spPr bwMode="white">
            <a:xfrm>
              <a:off x="0" y="0"/>
              <a:ext cx="8911772" cy="6858001"/>
            </a:xfrm>
            <a:custGeom>
              <a:avLst/>
              <a:gdLst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70697 w 8796342"/>
                <a:gd name="connsiteY8" fmla="*/ 609891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86137 w 8796342"/>
                <a:gd name="connsiteY13" fmla="*/ 1140455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86137 w 8796342"/>
                <a:gd name="connsiteY13" fmla="*/ 1140455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891669 w 8796342"/>
                <a:gd name="connsiteY42" fmla="*/ 4785448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</a:cxnLst>
              <a:rect l="l" t="t" r="r" b="b"/>
              <a:pathLst>
                <a:path w="8796342" h="6858001">
                  <a:moveTo>
                    <a:pt x="1" y="0"/>
                  </a:moveTo>
                  <a:lnTo>
                    <a:pt x="5638954" y="0"/>
                  </a:lnTo>
                  <a:lnTo>
                    <a:pt x="5654162" y="53091"/>
                  </a:lnTo>
                  <a:cubicBezTo>
                    <a:pt x="5661225" y="75423"/>
                    <a:pt x="5669161" y="97606"/>
                    <a:pt x="5678672" y="119470"/>
                  </a:cubicBezTo>
                  <a:cubicBezTo>
                    <a:pt x="5703561" y="177989"/>
                    <a:pt x="5739626" y="234601"/>
                    <a:pt x="5749290" y="293694"/>
                  </a:cubicBezTo>
                  <a:cubicBezTo>
                    <a:pt x="5752189" y="311422"/>
                    <a:pt x="5752466" y="327168"/>
                    <a:pt x="5756790" y="344248"/>
                  </a:cubicBezTo>
                  <a:cubicBezTo>
                    <a:pt x="5770225" y="388929"/>
                    <a:pt x="5810520" y="424571"/>
                    <a:pt x="5825380" y="468604"/>
                  </a:cubicBezTo>
                  <a:cubicBezTo>
                    <a:pt x="5833294" y="493575"/>
                    <a:pt x="5830259" y="517175"/>
                    <a:pt x="5835321" y="543443"/>
                  </a:cubicBezTo>
                  <a:cubicBezTo>
                    <a:pt x="5837760" y="567729"/>
                    <a:pt x="5836641" y="587638"/>
                    <a:pt x="5854028" y="595604"/>
                  </a:cubicBezTo>
                  <a:cubicBezTo>
                    <a:pt x="5853339" y="605441"/>
                    <a:pt x="5868122" y="626934"/>
                    <a:pt x="5867433" y="636770"/>
                  </a:cubicBezTo>
                  <a:cubicBezTo>
                    <a:pt x="5888321" y="712980"/>
                    <a:pt x="5912797" y="797082"/>
                    <a:pt x="5961465" y="851137"/>
                  </a:cubicBezTo>
                  <a:cubicBezTo>
                    <a:pt x="5981982" y="873552"/>
                    <a:pt x="6008201" y="893374"/>
                    <a:pt x="6015655" y="924903"/>
                  </a:cubicBezTo>
                  <a:cubicBezTo>
                    <a:pt x="6031988" y="987312"/>
                    <a:pt x="6044044" y="1051667"/>
                    <a:pt x="6056099" y="1116021"/>
                  </a:cubicBezTo>
                  <a:cubicBezTo>
                    <a:pt x="6066587" y="1123949"/>
                    <a:pt x="6061362" y="1144434"/>
                    <a:pt x="6071850" y="1152362"/>
                  </a:cubicBezTo>
                  <a:cubicBezTo>
                    <a:pt x="6072357" y="1164829"/>
                    <a:pt x="6085725" y="1166038"/>
                    <a:pt x="6086231" y="1178505"/>
                  </a:cubicBezTo>
                  <a:cubicBezTo>
                    <a:pt x="6119168" y="1220667"/>
                    <a:pt x="6149483" y="1260847"/>
                    <a:pt x="6182419" y="1303009"/>
                  </a:cubicBezTo>
                  <a:cubicBezTo>
                    <a:pt x="6188217" y="1338465"/>
                    <a:pt x="6211862" y="1375329"/>
                    <a:pt x="6236886" y="1392520"/>
                  </a:cubicBezTo>
                  <a:cubicBezTo>
                    <a:pt x="6242731" y="1447001"/>
                    <a:pt x="6253821" y="1505446"/>
                    <a:pt x="6269187" y="1561946"/>
                  </a:cubicBezTo>
                  <a:cubicBezTo>
                    <a:pt x="6279675" y="1569875"/>
                    <a:pt x="6273725" y="1572144"/>
                    <a:pt x="6283017" y="1577442"/>
                  </a:cubicBezTo>
                  <a:cubicBezTo>
                    <a:pt x="6278509" y="1582666"/>
                    <a:pt x="6290670" y="1590270"/>
                    <a:pt x="6285933" y="1598773"/>
                  </a:cubicBezTo>
                  <a:cubicBezTo>
                    <a:pt x="6308334" y="1613982"/>
                    <a:pt x="6307969" y="1658589"/>
                    <a:pt x="6315193" y="1693397"/>
                  </a:cubicBezTo>
                  <a:cubicBezTo>
                    <a:pt x="6323383" y="1734114"/>
                    <a:pt x="6353698" y="1774294"/>
                    <a:pt x="6382310" y="1799377"/>
                  </a:cubicBezTo>
                  <a:cubicBezTo>
                    <a:pt x="6410692" y="1827738"/>
                    <a:pt x="6440959" y="1848893"/>
                    <a:pt x="6464604" y="1885757"/>
                  </a:cubicBezTo>
                  <a:cubicBezTo>
                    <a:pt x="6492067" y="1927234"/>
                    <a:pt x="6505272" y="1975194"/>
                    <a:pt x="6524179" y="2020561"/>
                  </a:cubicBezTo>
                  <a:cubicBezTo>
                    <a:pt x="6544513" y="2065280"/>
                    <a:pt x="6557940" y="2073518"/>
                    <a:pt x="6598870" y="2113500"/>
                  </a:cubicBezTo>
                  <a:cubicBezTo>
                    <a:pt x="6610343" y="2140466"/>
                    <a:pt x="6578195" y="2092363"/>
                    <a:pt x="6622577" y="2172630"/>
                  </a:cubicBezTo>
                  <a:cubicBezTo>
                    <a:pt x="6666959" y="2252897"/>
                    <a:pt x="6770354" y="2450925"/>
                    <a:pt x="6865163" y="2595102"/>
                  </a:cubicBezTo>
                  <a:cubicBezTo>
                    <a:pt x="6862082" y="2599678"/>
                    <a:pt x="6882584" y="2638488"/>
                    <a:pt x="6879502" y="2643064"/>
                  </a:cubicBezTo>
                  <a:cubicBezTo>
                    <a:pt x="6898180" y="2691710"/>
                    <a:pt x="6925184" y="2739744"/>
                    <a:pt x="6955498" y="2779924"/>
                  </a:cubicBezTo>
                  <a:cubicBezTo>
                    <a:pt x="6969575" y="2795744"/>
                    <a:pt x="6984847" y="2814195"/>
                    <a:pt x="6997038" y="2837221"/>
                  </a:cubicBezTo>
                  <a:cubicBezTo>
                    <a:pt x="7004214" y="2853004"/>
                    <a:pt x="7009965" y="2869435"/>
                    <a:pt x="7015716" y="2885867"/>
                  </a:cubicBezTo>
                  <a:cubicBezTo>
                    <a:pt x="7043043" y="2968672"/>
                    <a:pt x="7078467" y="3054145"/>
                    <a:pt x="7118628" y="3131114"/>
                  </a:cubicBezTo>
                  <a:cubicBezTo>
                    <a:pt x="7137076" y="3183039"/>
                    <a:pt x="7175256" y="3191066"/>
                    <a:pt x="7209294" y="3235909"/>
                  </a:cubicBezTo>
                  <a:cubicBezTo>
                    <a:pt x="7246775" y="3294342"/>
                    <a:pt x="7233771" y="3320010"/>
                    <a:pt x="7259301" y="3349669"/>
                  </a:cubicBezTo>
                  <a:cubicBezTo>
                    <a:pt x="7262389" y="3443496"/>
                    <a:pt x="7276702" y="3554439"/>
                    <a:pt x="7320498" y="3658325"/>
                  </a:cubicBezTo>
                  <a:cubicBezTo>
                    <a:pt x="7338210" y="3701061"/>
                    <a:pt x="7357253" y="3705100"/>
                    <a:pt x="7371835" y="3733387"/>
                  </a:cubicBezTo>
                  <a:cubicBezTo>
                    <a:pt x="7391433" y="3768917"/>
                    <a:pt x="7393183" y="3803040"/>
                    <a:pt x="7405880" y="3838533"/>
                  </a:cubicBezTo>
                  <a:cubicBezTo>
                    <a:pt x="7419544" y="3879935"/>
                    <a:pt x="7447697" y="3911576"/>
                    <a:pt x="7472997" y="3944513"/>
                  </a:cubicBezTo>
                  <a:cubicBezTo>
                    <a:pt x="7522402" y="4007756"/>
                    <a:pt x="7568266" y="4082133"/>
                    <a:pt x="7605805" y="4157120"/>
                  </a:cubicBezTo>
                  <a:cubicBezTo>
                    <a:pt x="7642147" y="4229478"/>
                    <a:pt x="7658528" y="4310912"/>
                    <a:pt x="7693674" y="4380639"/>
                  </a:cubicBezTo>
                  <a:cubicBezTo>
                    <a:pt x="7721414" y="4437861"/>
                    <a:pt x="7762217" y="4485970"/>
                    <a:pt x="7792119" y="4551732"/>
                  </a:cubicBezTo>
                  <a:cubicBezTo>
                    <a:pt x="7822022" y="4617495"/>
                    <a:pt x="7844795" y="4686499"/>
                    <a:pt x="7883253" y="4748371"/>
                  </a:cubicBezTo>
                  <a:cubicBezTo>
                    <a:pt x="7890659" y="4760875"/>
                    <a:pt x="7889966" y="4770351"/>
                    <a:pt x="7891669" y="4785448"/>
                  </a:cubicBezTo>
                  <a:cubicBezTo>
                    <a:pt x="7893602" y="4797267"/>
                    <a:pt x="7899815" y="4807502"/>
                    <a:pt x="7899126" y="4817338"/>
                  </a:cubicBezTo>
                  <a:cubicBezTo>
                    <a:pt x="7903498" y="4853443"/>
                    <a:pt x="7939929" y="4865447"/>
                    <a:pt x="7956167" y="4889807"/>
                  </a:cubicBezTo>
                  <a:cubicBezTo>
                    <a:pt x="7982434" y="4928653"/>
                    <a:pt x="7981333" y="4964073"/>
                    <a:pt x="8009025" y="5002270"/>
                  </a:cubicBezTo>
                  <a:cubicBezTo>
                    <a:pt x="8021446" y="5022018"/>
                    <a:pt x="8037914" y="5043099"/>
                    <a:pt x="8047483" y="5064143"/>
                  </a:cubicBezTo>
                  <a:cubicBezTo>
                    <a:pt x="8057052" y="5085187"/>
                    <a:pt x="8055674" y="5104860"/>
                    <a:pt x="8050477" y="5119920"/>
                  </a:cubicBezTo>
                  <a:cubicBezTo>
                    <a:pt x="8069567" y="5142984"/>
                    <a:pt x="8092935" y="5164102"/>
                    <a:pt x="8114877" y="5185868"/>
                  </a:cubicBezTo>
                  <a:cubicBezTo>
                    <a:pt x="8142063" y="5211599"/>
                    <a:pt x="8114377" y="5271803"/>
                    <a:pt x="8120587" y="5281677"/>
                  </a:cubicBezTo>
                  <a:cubicBezTo>
                    <a:pt x="8164518" y="5344235"/>
                    <a:pt x="8199205" y="5420520"/>
                    <a:pt x="8220093" y="5496730"/>
                  </a:cubicBezTo>
                  <a:cubicBezTo>
                    <a:pt x="8226581" y="5522350"/>
                    <a:pt x="8231642" y="5548618"/>
                    <a:pt x="8240981" y="5572940"/>
                  </a:cubicBezTo>
                  <a:cubicBezTo>
                    <a:pt x="8262281" y="5623568"/>
                    <a:pt x="8296779" y="5623754"/>
                    <a:pt x="8317112" y="5668472"/>
                  </a:cubicBezTo>
                  <a:cubicBezTo>
                    <a:pt x="8327877" y="5692146"/>
                    <a:pt x="8326269" y="5715099"/>
                    <a:pt x="8337263" y="5735494"/>
                  </a:cubicBezTo>
                  <a:cubicBezTo>
                    <a:pt x="8344440" y="5751277"/>
                    <a:pt x="8357550" y="5761187"/>
                    <a:pt x="8364956" y="5773692"/>
                  </a:cubicBezTo>
                  <a:cubicBezTo>
                    <a:pt x="8410313" y="5835601"/>
                    <a:pt x="8331891" y="5871260"/>
                    <a:pt x="8388425" y="5931262"/>
                  </a:cubicBezTo>
                  <a:cubicBezTo>
                    <a:pt x="8401305" y="5944452"/>
                    <a:pt x="8414415" y="5954362"/>
                    <a:pt x="8420855" y="5960957"/>
                  </a:cubicBezTo>
                  <a:cubicBezTo>
                    <a:pt x="8472470" y="6051766"/>
                    <a:pt x="8500622" y="6083406"/>
                    <a:pt x="8505549" y="6151002"/>
                  </a:cubicBezTo>
                  <a:cubicBezTo>
                    <a:pt x="8508724" y="6184476"/>
                    <a:pt x="8533059" y="6211503"/>
                    <a:pt x="8533843" y="6239716"/>
                  </a:cubicBezTo>
                  <a:cubicBezTo>
                    <a:pt x="8534349" y="6252183"/>
                    <a:pt x="8553670" y="6271968"/>
                    <a:pt x="8562042" y="6290381"/>
                  </a:cubicBezTo>
                  <a:cubicBezTo>
                    <a:pt x="8599581" y="6365369"/>
                    <a:pt x="8588863" y="6360719"/>
                    <a:pt x="8584863" y="6378410"/>
                  </a:cubicBezTo>
                  <a:cubicBezTo>
                    <a:pt x="8606345" y="6406734"/>
                    <a:pt x="8632477" y="6486908"/>
                    <a:pt x="8632754" y="6502655"/>
                  </a:cubicBezTo>
                  <a:cubicBezTo>
                    <a:pt x="8635565" y="6580735"/>
                    <a:pt x="8692511" y="6615155"/>
                    <a:pt x="8715102" y="6706462"/>
                  </a:cubicBezTo>
                  <a:cubicBezTo>
                    <a:pt x="8738889" y="6800400"/>
                    <a:pt x="8789395" y="6828225"/>
                    <a:pt x="8796342" y="6847287"/>
                  </a:cubicBezTo>
                  <a:lnTo>
                    <a:pt x="8789127" y="6858000"/>
                  </a:lnTo>
                  <a:lnTo>
                    <a:pt x="3071093" y="6858000"/>
                  </a:lnTo>
                  <a:lnTo>
                    <a:pt x="3069300" y="6853919"/>
                  </a:lnTo>
                  <a:lnTo>
                    <a:pt x="3063838" y="6841374"/>
                  </a:lnTo>
                  <a:cubicBezTo>
                    <a:pt x="3039734" y="6811069"/>
                    <a:pt x="3035591" y="6771685"/>
                    <a:pt x="3017420" y="6735507"/>
                  </a:cubicBezTo>
                  <a:cubicBezTo>
                    <a:pt x="3004263" y="6706571"/>
                    <a:pt x="3005872" y="6683619"/>
                    <a:pt x="3019163" y="6671226"/>
                  </a:cubicBezTo>
                  <a:cubicBezTo>
                    <a:pt x="3015575" y="6663334"/>
                    <a:pt x="3009365" y="6653461"/>
                    <a:pt x="3008629" y="6644273"/>
                  </a:cubicBezTo>
                  <a:cubicBezTo>
                    <a:pt x="2971820" y="6480071"/>
                    <a:pt x="2927436" y="6522473"/>
                    <a:pt x="2877152" y="6392967"/>
                  </a:cubicBezTo>
                  <a:cubicBezTo>
                    <a:pt x="2854751" y="6377759"/>
                    <a:pt x="2831153" y="6359919"/>
                    <a:pt x="2807326" y="6345359"/>
                  </a:cubicBezTo>
                  <a:cubicBezTo>
                    <a:pt x="2798216" y="6317757"/>
                    <a:pt x="2812245" y="6314552"/>
                    <a:pt x="2820064" y="6301474"/>
                  </a:cubicBezTo>
                  <a:cubicBezTo>
                    <a:pt x="2803271" y="6245622"/>
                    <a:pt x="2745635" y="6221040"/>
                    <a:pt x="2714537" y="6152647"/>
                  </a:cubicBezTo>
                  <a:cubicBezTo>
                    <a:pt x="2695169" y="6113837"/>
                    <a:pt x="2644203" y="6092571"/>
                    <a:pt x="2618213" y="6069471"/>
                  </a:cubicBezTo>
                  <a:lnTo>
                    <a:pt x="2606759" y="6055633"/>
                  </a:lnTo>
                  <a:cubicBezTo>
                    <a:pt x="2588588" y="6019454"/>
                    <a:pt x="2653718" y="5996188"/>
                    <a:pt x="2568754" y="5888800"/>
                  </a:cubicBezTo>
                  <a:cubicBezTo>
                    <a:pt x="2516728" y="5823574"/>
                    <a:pt x="2477946" y="5726931"/>
                    <a:pt x="2424033" y="5668912"/>
                  </a:cubicBezTo>
                  <a:cubicBezTo>
                    <a:pt x="2416397" y="5659687"/>
                    <a:pt x="2407335" y="5651110"/>
                    <a:pt x="2399699" y="5641884"/>
                  </a:cubicBezTo>
                  <a:cubicBezTo>
                    <a:pt x="2365566" y="5597092"/>
                    <a:pt x="2350611" y="5515009"/>
                    <a:pt x="2303693" y="5495076"/>
                  </a:cubicBezTo>
                  <a:cubicBezTo>
                    <a:pt x="2338968" y="5425072"/>
                    <a:pt x="2269371" y="5374185"/>
                    <a:pt x="2231143" y="5309034"/>
                  </a:cubicBezTo>
                  <a:cubicBezTo>
                    <a:pt x="2212513" y="5279413"/>
                    <a:pt x="2200734" y="5230804"/>
                    <a:pt x="2194706" y="5198627"/>
                  </a:cubicBezTo>
                  <a:cubicBezTo>
                    <a:pt x="2187253" y="5167098"/>
                    <a:pt x="2180995" y="5138200"/>
                    <a:pt x="2176163" y="5108653"/>
                  </a:cubicBezTo>
                  <a:cubicBezTo>
                    <a:pt x="2173035" y="5094204"/>
                    <a:pt x="2146538" y="5058636"/>
                    <a:pt x="2141706" y="5029090"/>
                  </a:cubicBezTo>
                  <a:cubicBezTo>
                    <a:pt x="2132043" y="4969996"/>
                    <a:pt x="2087104" y="4980906"/>
                    <a:pt x="2078637" y="4924444"/>
                  </a:cubicBezTo>
                  <a:cubicBezTo>
                    <a:pt x="2073576" y="4898176"/>
                    <a:pt x="2045289" y="4907864"/>
                    <a:pt x="2046573" y="4850141"/>
                  </a:cubicBezTo>
                  <a:cubicBezTo>
                    <a:pt x="2046984" y="4824559"/>
                    <a:pt x="2040268" y="4802218"/>
                    <a:pt x="2027111" y="4773283"/>
                  </a:cubicBezTo>
                  <a:cubicBezTo>
                    <a:pt x="2006547" y="4731843"/>
                    <a:pt x="1990626" y="4643851"/>
                    <a:pt x="1970063" y="4602412"/>
                  </a:cubicBezTo>
                  <a:cubicBezTo>
                    <a:pt x="1916008" y="4487318"/>
                    <a:pt x="1946830" y="4539965"/>
                    <a:pt x="1908507" y="4436764"/>
                  </a:cubicBezTo>
                  <a:cubicBezTo>
                    <a:pt x="1900182" y="4437376"/>
                    <a:pt x="1894708" y="4436690"/>
                    <a:pt x="1887809" y="4436653"/>
                  </a:cubicBezTo>
                  <a:cubicBezTo>
                    <a:pt x="1884450" y="4425483"/>
                    <a:pt x="1874652" y="4407718"/>
                    <a:pt x="1876537" y="4400512"/>
                  </a:cubicBezTo>
                  <a:cubicBezTo>
                    <a:pt x="1879341" y="4380190"/>
                    <a:pt x="1875294" y="4378857"/>
                    <a:pt x="1834626" y="4289419"/>
                  </a:cubicBezTo>
                  <a:cubicBezTo>
                    <a:pt x="1821469" y="4260484"/>
                    <a:pt x="1811164" y="4230252"/>
                    <a:pt x="1790188" y="4214394"/>
                  </a:cubicBezTo>
                  <a:cubicBezTo>
                    <a:pt x="1773261" y="4199871"/>
                    <a:pt x="1755684" y="4115806"/>
                    <a:pt x="1735627" y="4086834"/>
                  </a:cubicBezTo>
                  <a:cubicBezTo>
                    <a:pt x="1728221" y="4074330"/>
                    <a:pt x="1723159" y="4048062"/>
                    <a:pt x="1716490" y="4044746"/>
                  </a:cubicBezTo>
                  <a:cubicBezTo>
                    <a:pt x="1695284" y="4032167"/>
                    <a:pt x="1704758" y="4015162"/>
                    <a:pt x="1701400" y="4003992"/>
                  </a:cubicBezTo>
                  <a:cubicBezTo>
                    <a:pt x="1693716" y="3975742"/>
                    <a:pt x="1688655" y="3949474"/>
                    <a:pt x="1663631" y="3932283"/>
                  </a:cubicBezTo>
                  <a:cubicBezTo>
                    <a:pt x="1647899" y="3920390"/>
                    <a:pt x="1633087" y="3895381"/>
                    <a:pt x="1630418" y="3874375"/>
                  </a:cubicBezTo>
                  <a:cubicBezTo>
                    <a:pt x="1623376" y="3817263"/>
                    <a:pt x="1588878" y="3817078"/>
                    <a:pt x="1540710" y="3677087"/>
                  </a:cubicBezTo>
                  <a:cubicBezTo>
                    <a:pt x="1528243" y="3638315"/>
                    <a:pt x="1516606" y="3646781"/>
                    <a:pt x="1513842" y="3587725"/>
                  </a:cubicBezTo>
                  <a:cubicBezTo>
                    <a:pt x="1499259" y="3559437"/>
                    <a:pt x="1488494" y="3535763"/>
                    <a:pt x="1473911" y="3507475"/>
                  </a:cubicBezTo>
                  <a:cubicBezTo>
                    <a:pt x="1465816" y="3504808"/>
                    <a:pt x="1453902" y="3497527"/>
                    <a:pt x="1441988" y="3490248"/>
                  </a:cubicBezTo>
                  <a:cubicBezTo>
                    <a:pt x="1425473" y="3450142"/>
                    <a:pt x="1411349" y="3415297"/>
                    <a:pt x="1405781" y="3376562"/>
                  </a:cubicBezTo>
                  <a:cubicBezTo>
                    <a:pt x="1405044" y="3367374"/>
                    <a:pt x="1389542" y="3352202"/>
                    <a:pt x="1386184" y="3341032"/>
                  </a:cubicBezTo>
                  <a:cubicBezTo>
                    <a:pt x="1379696" y="3315412"/>
                    <a:pt x="1359410" y="3289718"/>
                    <a:pt x="1359822" y="3264136"/>
                  </a:cubicBezTo>
                  <a:cubicBezTo>
                    <a:pt x="1360052" y="3260857"/>
                    <a:pt x="1358856" y="3258227"/>
                    <a:pt x="1358856" y="3258227"/>
                  </a:cubicBezTo>
                  <a:cubicBezTo>
                    <a:pt x="1328082" y="3224604"/>
                    <a:pt x="1333920" y="3180683"/>
                    <a:pt x="1312897" y="3145801"/>
                  </a:cubicBezTo>
                  <a:cubicBezTo>
                    <a:pt x="1300477" y="3126053"/>
                    <a:pt x="1283549" y="3111530"/>
                    <a:pt x="1263262" y="3085836"/>
                  </a:cubicBezTo>
                  <a:cubicBezTo>
                    <a:pt x="1257187" y="3034634"/>
                    <a:pt x="1186489" y="3019165"/>
                    <a:pt x="1173879" y="2923319"/>
                  </a:cubicBezTo>
                  <a:cubicBezTo>
                    <a:pt x="1172406" y="2904943"/>
                    <a:pt x="1172176" y="2908222"/>
                    <a:pt x="1099769" y="2779253"/>
                  </a:cubicBezTo>
                  <a:cubicBezTo>
                    <a:pt x="1096592" y="2745779"/>
                    <a:pt x="1085321" y="2709638"/>
                    <a:pt x="1063101" y="2672125"/>
                  </a:cubicBezTo>
                  <a:cubicBezTo>
                    <a:pt x="1054499" y="2656990"/>
                    <a:pt x="1049208" y="2634002"/>
                    <a:pt x="1039179" y="2619515"/>
                  </a:cubicBezTo>
                  <a:cubicBezTo>
                    <a:pt x="1029151" y="2605029"/>
                    <a:pt x="1014846" y="2592488"/>
                    <a:pt x="1003391" y="2578650"/>
                  </a:cubicBezTo>
                  <a:cubicBezTo>
                    <a:pt x="993133" y="2567442"/>
                    <a:pt x="985727" y="2554938"/>
                    <a:pt x="978320" y="2542434"/>
                  </a:cubicBezTo>
                  <a:cubicBezTo>
                    <a:pt x="968292" y="2527948"/>
                    <a:pt x="955412" y="2514758"/>
                    <a:pt x="956791" y="2495085"/>
                  </a:cubicBezTo>
                  <a:cubicBezTo>
                    <a:pt x="957250" y="2488527"/>
                    <a:pt x="936687" y="2447087"/>
                    <a:pt x="941424" y="2438585"/>
                  </a:cubicBezTo>
                  <a:cubicBezTo>
                    <a:pt x="963961" y="2412466"/>
                    <a:pt x="925368" y="2391922"/>
                    <a:pt x="902135" y="2329475"/>
                  </a:cubicBezTo>
                  <a:cubicBezTo>
                    <a:pt x="884883" y="2280181"/>
                    <a:pt x="842472" y="2255024"/>
                    <a:pt x="847621" y="2220939"/>
                  </a:cubicBezTo>
                  <a:cubicBezTo>
                    <a:pt x="836904" y="2216289"/>
                    <a:pt x="829038" y="2210343"/>
                    <a:pt x="818320" y="2205693"/>
                  </a:cubicBezTo>
                  <a:cubicBezTo>
                    <a:pt x="813259" y="2179425"/>
                    <a:pt x="795594" y="2155713"/>
                    <a:pt x="800284" y="2128186"/>
                  </a:cubicBezTo>
                  <a:cubicBezTo>
                    <a:pt x="800973" y="2118350"/>
                    <a:pt x="792094" y="2087469"/>
                    <a:pt x="777328" y="2081485"/>
                  </a:cubicBezTo>
                  <a:cubicBezTo>
                    <a:pt x="751845" y="2070852"/>
                    <a:pt x="736067" y="2039934"/>
                    <a:pt x="723646" y="2020187"/>
                  </a:cubicBezTo>
                  <a:cubicBezTo>
                    <a:pt x="706299" y="1932844"/>
                    <a:pt x="703860" y="1908558"/>
                    <a:pt x="688817" y="1886828"/>
                  </a:cubicBezTo>
                  <a:cubicBezTo>
                    <a:pt x="653488" y="1839405"/>
                    <a:pt x="619443" y="1734259"/>
                    <a:pt x="620133" y="1724423"/>
                  </a:cubicBezTo>
                  <a:cubicBezTo>
                    <a:pt x="621234" y="1689004"/>
                    <a:pt x="601637" y="1653474"/>
                    <a:pt x="582547" y="1630410"/>
                  </a:cubicBezTo>
                  <a:cubicBezTo>
                    <a:pt x="535534" y="1572428"/>
                    <a:pt x="535899" y="1527821"/>
                    <a:pt x="481432" y="1438310"/>
                  </a:cubicBezTo>
                  <a:cubicBezTo>
                    <a:pt x="417294" y="1334150"/>
                    <a:pt x="387594" y="1248257"/>
                    <a:pt x="346634" y="1167932"/>
                  </a:cubicBezTo>
                  <a:lnTo>
                    <a:pt x="300227" y="1088992"/>
                  </a:lnTo>
                  <a:lnTo>
                    <a:pt x="300226" y="1088992"/>
                  </a:lnTo>
                  <a:cubicBezTo>
                    <a:pt x="371620" y="1193026"/>
                    <a:pt x="395913" y="1299431"/>
                    <a:pt x="481431" y="1438311"/>
                  </a:cubicBezTo>
                  <a:cubicBezTo>
                    <a:pt x="535898" y="1527822"/>
                    <a:pt x="535533" y="1572429"/>
                    <a:pt x="582546" y="1630411"/>
                  </a:cubicBezTo>
                  <a:cubicBezTo>
                    <a:pt x="601636" y="1653475"/>
                    <a:pt x="621233" y="1689005"/>
                    <a:pt x="620132" y="1724424"/>
                  </a:cubicBezTo>
                  <a:cubicBezTo>
                    <a:pt x="619442" y="1734260"/>
                    <a:pt x="653487" y="1839406"/>
                    <a:pt x="688816" y="1886829"/>
                  </a:cubicBezTo>
                  <a:cubicBezTo>
                    <a:pt x="703859" y="1908559"/>
                    <a:pt x="706298" y="1932845"/>
                    <a:pt x="723645" y="2020188"/>
                  </a:cubicBezTo>
                  <a:cubicBezTo>
                    <a:pt x="736066" y="2039935"/>
                    <a:pt x="751844" y="2070853"/>
                    <a:pt x="777327" y="2081486"/>
                  </a:cubicBezTo>
                  <a:cubicBezTo>
                    <a:pt x="792093" y="2087470"/>
                    <a:pt x="800972" y="2118351"/>
                    <a:pt x="800283" y="2128187"/>
                  </a:cubicBezTo>
                  <a:cubicBezTo>
                    <a:pt x="795593" y="2155714"/>
                    <a:pt x="813258" y="2179426"/>
                    <a:pt x="818319" y="2205694"/>
                  </a:cubicBezTo>
                  <a:cubicBezTo>
                    <a:pt x="829037" y="2210344"/>
                    <a:pt x="836903" y="2216290"/>
                    <a:pt x="847620" y="2220940"/>
                  </a:cubicBezTo>
                  <a:cubicBezTo>
                    <a:pt x="842471" y="2255025"/>
                    <a:pt x="884882" y="2280182"/>
                    <a:pt x="902134" y="2329476"/>
                  </a:cubicBezTo>
                  <a:cubicBezTo>
                    <a:pt x="925367" y="2391923"/>
                    <a:pt x="963960" y="2412467"/>
                    <a:pt x="941423" y="2438586"/>
                  </a:cubicBezTo>
                  <a:cubicBezTo>
                    <a:pt x="936686" y="2447088"/>
                    <a:pt x="957249" y="2488528"/>
                    <a:pt x="956790" y="2495086"/>
                  </a:cubicBezTo>
                  <a:cubicBezTo>
                    <a:pt x="955411" y="2514759"/>
                    <a:pt x="968291" y="2527949"/>
                    <a:pt x="978319" y="2542435"/>
                  </a:cubicBezTo>
                  <a:cubicBezTo>
                    <a:pt x="985726" y="2554939"/>
                    <a:pt x="993132" y="2567443"/>
                    <a:pt x="1003390" y="2578651"/>
                  </a:cubicBezTo>
                  <a:cubicBezTo>
                    <a:pt x="1014845" y="2592489"/>
                    <a:pt x="1029150" y="2605030"/>
                    <a:pt x="1039178" y="2619516"/>
                  </a:cubicBezTo>
                  <a:cubicBezTo>
                    <a:pt x="1049207" y="2634003"/>
                    <a:pt x="1054498" y="2656991"/>
                    <a:pt x="1063100" y="2672126"/>
                  </a:cubicBezTo>
                  <a:cubicBezTo>
                    <a:pt x="1085320" y="2709639"/>
                    <a:pt x="1096591" y="2745780"/>
                    <a:pt x="1099768" y="2779254"/>
                  </a:cubicBezTo>
                  <a:cubicBezTo>
                    <a:pt x="1172175" y="2908223"/>
                    <a:pt x="1172405" y="2904944"/>
                    <a:pt x="1173878" y="2923320"/>
                  </a:cubicBezTo>
                  <a:cubicBezTo>
                    <a:pt x="1186488" y="3019166"/>
                    <a:pt x="1257186" y="3034635"/>
                    <a:pt x="1263261" y="3085837"/>
                  </a:cubicBezTo>
                  <a:cubicBezTo>
                    <a:pt x="1283548" y="3111531"/>
                    <a:pt x="1300476" y="3126054"/>
                    <a:pt x="1312896" y="3145802"/>
                  </a:cubicBezTo>
                  <a:cubicBezTo>
                    <a:pt x="1333919" y="3180684"/>
                    <a:pt x="1328081" y="3224605"/>
                    <a:pt x="1358855" y="3258228"/>
                  </a:cubicBezTo>
                  <a:cubicBezTo>
                    <a:pt x="1358855" y="3258228"/>
                    <a:pt x="1360051" y="3260858"/>
                    <a:pt x="1359821" y="3264137"/>
                  </a:cubicBezTo>
                  <a:cubicBezTo>
                    <a:pt x="1359409" y="3289719"/>
                    <a:pt x="1379695" y="3315413"/>
                    <a:pt x="1386183" y="3341033"/>
                  </a:cubicBezTo>
                  <a:cubicBezTo>
                    <a:pt x="1389541" y="3352203"/>
                    <a:pt x="1405043" y="3367375"/>
                    <a:pt x="1405780" y="3376563"/>
                  </a:cubicBezTo>
                  <a:cubicBezTo>
                    <a:pt x="1411348" y="3415298"/>
                    <a:pt x="1425472" y="3450143"/>
                    <a:pt x="1441987" y="3490249"/>
                  </a:cubicBezTo>
                  <a:cubicBezTo>
                    <a:pt x="1453901" y="3497528"/>
                    <a:pt x="1465815" y="3504809"/>
                    <a:pt x="1473910" y="3507476"/>
                  </a:cubicBezTo>
                  <a:cubicBezTo>
                    <a:pt x="1488493" y="3535764"/>
                    <a:pt x="1499258" y="3559438"/>
                    <a:pt x="1513841" y="3587726"/>
                  </a:cubicBezTo>
                  <a:cubicBezTo>
                    <a:pt x="1516605" y="3646782"/>
                    <a:pt x="1528242" y="3638316"/>
                    <a:pt x="1540709" y="3677088"/>
                  </a:cubicBezTo>
                  <a:cubicBezTo>
                    <a:pt x="1588877" y="3817079"/>
                    <a:pt x="1623375" y="3817264"/>
                    <a:pt x="1630417" y="3874376"/>
                  </a:cubicBezTo>
                  <a:cubicBezTo>
                    <a:pt x="1633086" y="3895382"/>
                    <a:pt x="1647898" y="3920391"/>
                    <a:pt x="1663630" y="3932284"/>
                  </a:cubicBezTo>
                  <a:cubicBezTo>
                    <a:pt x="1688654" y="3949475"/>
                    <a:pt x="1693715" y="3975743"/>
                    <a:pt x="1701399" y="4003993"/>
                  </a:cubicBezTo>
                  <a:cubicBezTo>
                    <a:pt x="1704757" y="4015163"/>
                    <a:pt x="1695283" y="4032168"/>
                    <a:pt x="1716489" y="4044747"/>
                  </a:cubicBezTo>
                  <a:cubicBezTo>
                    <a:pt x="1723158" y="4048063"/>
                    <a:pt x="1728220" y="4074331"/>
                    <a:pt x="1735626" y="4086835"/>
                  </a:cubicBezTo>
                  <a:cubicBezTo>
                    <a:pt x="1755683" y="4115807"/>
                    <a:pt x="1773260" y="4199872"/>
                    <a:pt x="1790187" y="4214395"/>
                  </a:cubicBezTo>
                  <a:cubicBezTo>
                    <a:pt x="1811163" y="4230253"/>
                    <a:pt x="1821468" y="4260485"/>
                    <a:pt x="1834625" y="4289420"/>
                  </a:cubicBezTo>
                  <a:cubicBezTo>
                    <a:pt x="1875293" y="4378858"/>
                    <a:pt x="1879340" y="4380191"/>
                    <a:pt x="1876536" y="4400513"/>
                  </a:cubicBezTo>
                  <a:cubicBezTo>
                    <a:pt x="1874651" y="4407719"/>
                    <a:pt x="1884449" y="4425484"/>
                    <a:pt x="1887808" y="4436654"/>
                  </a:cubicBezTo>
                  <a:cubicBezTo>
                    <a:pt x="1894707" y="4436691"/>
                    <a:pt x="1900181" y="4437377"/>
                    <a:pt x="1908506" y="4436765"/>
                  </a:cubicBezTo>
                  <a:cubicBezTo>
                    <a:pt x="1946829" y="4539966"/>
                    <a:pt x="1916007" y="4487319"/>
                    <a:pt x="1970062" y="4602413"/>
                  </a:cubicBezTo>
                  <a:cubicBezTo>
                    <a:pt x="1990625" y="4643852"/>
                    <a:pt x="2006546" y="4731844"/>
                    <a:pt x="2027110" y="4773284"/>
                  </a:cubicBezTo>
                  <a:cubicBezTo>
                    <a:pt x="2040267" y="4802219"/>
                    <a:pt x="2046983" y="4824560"/>
                    <a:pt x="2046572" y="4850142"/>
                  </a:cubicBezTo>
                  <a:cubicBezTo>
                    <a:pt x="2045288" y="4907865"/>
                    <a:pt x="2073575" y="4898177"/>
                    <a:pt x="2078636" y="4924445"/>
                  </a:cubicBezTo>
                  <a:cubicBezTo>
                    <a:pt x="2087103" y="4980907"/>
                    <a:pt x="2132042" y="4969997"/>
                    <a:pt x="2141705" y="5029091"/>
                  </a:cubicBezTo>
                  <a:cubicBezTo>
                    <a:pt x="2146537" y="5058637"/>
                    <a:pt x="2173034" y="5094205"/>
                    <a:pt x="2176162" y="5108654"/>
                  </a:cubicBezTo>
                  <a:cubicBezTo>
                    <a:pt x="2180994" y="5138201"/>
                    <a:pt x="2187252" y="5167099"/>
                    <a:pt x="2194705" y="5198628"/>
                  </a:cubicBezTo>
                  <a:cubicBezTo>
                    <a:pt x="2200733" y="5230805"/>
                    <a:pt x="2212512" y="5279414"/>
                    <a:pt x="2231142" y="5309035"/>
                  </a:cubicBezTo>
                  <a:cubicBezTo>
                    <a:pt x="2269370" y="5374186"/>
                    <a:pt x="2338967" y="5425073"/>
                    <a:pt x="2303692" y="5495077"/>
                  </a:cubicBezTo>
                  <a:cubicBezTo>
                    <a:pt x="2350610" y="5515010"/>
                    <a:pt x="2365565" y="5597093"/>
                    <a:pt x="2399698" y="5641885"/>
                  </a:cubicBezTo>
                  <a:cubicBezTo>
                    <a:pt x="2407334" y="5651111"/>
                    <a:pt x="2416396" y="5659688"/>
                    <a:pt x="2424032" y="5668913"/>
                  </a:cubicBezTo>
                  <a:cubicBezTo>
                    <a:pt x="2477945" y="5726932"/>
                    <a:pt x="2516727" y="5823575"/>
                    <a:pt x="2568753" y="5888801"/>
                  </a:cubicBezTo>
                  <a:cubicBezTo>
                    <a:pt x="2653717" y="5996189"/>
                    <a:pt x="2588587" y="6019455"/>
                    <a:pt x="2606758" y="6055634"/>
                  </a:cubicBezTo>
                  <a:lnTo>
                    <a:pt x="2618212" y="6069472"/>
                  </a:lnTo>
                  <a:cubicBezTo>
                    <a:pt x="2644202" y="6092572"/>
                    <a:pt x="2695168" y="6113838"/>
                    <a:pt x="2714536" y="6152648"/>
                  </a:cubicBezTo>
                  <a:cubicBezTo>
                    <a:pt x="2745634" y="6221041"/>
                    <a:pt x="2803270" y="6245623"/>
                    <a:pt x="2820063" y="6301475"/>
                  </a:cubicBezTo>
                  <a:cubicBezTo>
                    <a:pt x="2812244" y="6314553"/>
                    <a:pt x="2798215" y="6317758"/>
                    <a:pt x="2807325" y="6345360"/>
                  </a:cubicBezTo>
                  <a:cubicBezTo>
                    <a:pt x="2831152" y="6359920"/>
                    <a:pt x="2854750" y="6377760"/>
                    <a:pt x="2877151" y="6392968"/>
                  </a:cubicBezTo>
                  <a:cubicBezTo>
                    <a:pt x="2927435" y="6522474"/>
                    <a:pt x="2971819" y="6480072"/>
                    <a:pt x="3008628" y="6644274"/>
                  </a:cubicBezTo>
                  <a:cubicBezTo>
                    <a:pt x="3009364" y="6653462"/>
                    <a:pt x="3015574" y="6663335"/>
                    <a:pt x="3019162" y="6671227"/>
                  </a:cubicBezTo>
                  <a:cubicBezTo>
                    <a:pt x="3005871" y="6683620"/>
                    <a:pt x="3004262" y="6706572"/>
                    <a:pt x="3017419" y="6735508"/>
                  </a:cubicBezTo>
                  <a:cubicBezTo>
                    <a:pt x="3035590" y="6771686"/>
                    <a:pt x="3039733" y="6811070"/>
                    <a:pt x="3063837" y="6841375"/>
                  </a:cubicBezTo>
                  <a:cubicBezTo>
                    <a:pt x="3064136" y="6842033"/>
                    <a:pt x="3066215" y="6846841"/>
                    <a:pt x="3069299" y="6853920"/>
                  </a:cubicBezTo>
                  <a:lnTo>
                    <a:pt x="3071092" y="6858001"/>
                  </a:lnTo>
                  <a:lnTo>
                    <a:pt x="0" y="6858001"/>
                  </a:lnTo>
                  <a:lnTo>
                    <a:pt x="0" y="353848"/>
                  </a:lnTo>
                  <a:lnTo>
                    <a:pt x="8105" y="368857"/>
                  </a:lnTo>
                  <a:cubicBezTo>
                    <a:pt x="20419" y="392273"/>
                    <a:pt x="28924" y="410031"/>
                    <a:pt x="33536" y="423012"/>
                  </a:cubicBezTo>
                  <a:cubicBezTo>
                    <a:pt x="46004" y="461784"/>
                    <a:pt x="73697" y="499982"/>
                    <a:pt x="73561" y="541311"/>
                  </a:cubicBezTo>
                  <a:cubicBezTo>
                    <a:pt x="74528" y="547220"/>
                    <a:pt x="83360" y="559076"/>
                    <a:pt x="89570" y="568949"/>
                  </a:cubicBezTo>
                  <a:cubicBezTo>
                    <a:pt x="156735" y="693954"/>
                    <a:pt x="129041" y="655756"/>
                    <a:pt x="154389" y="707718"/>
                  </a:cubicBezTo>
                  <a:cubicBezTo>
                    <a:pt x="170169" y="738635"/>
                    <a:pt x="179278" y="766237"/>
                    <a:pt x="171966" y="791782"/>
                  </a:cubicBezTo>
                  <a:cubicBezTo>
                    <a:pt x="239265" y="875458"/>
                    <a:pt x="167513" y="914433"/>
                    <a:pt x="235407" y="950223"/>
                  </a:cubicBezTo>
                  <a:cubicBezTo>
                    <a:pt x="255416" y="960171"/>
                    <a:pt x="292401" y="1003667"/>
                    <a:pt x="288494" y="1059407"/>
                  </a:cubicBezTo>
                  <a:lnTo>
                    <a:pt x="321843" y="1075987"/>
                  </a:lnTo>
                  <a:lnTo>
                    <a:pt x="321844" y="1075986"/>
                  </a:lnTo>
                  <a:cubicBezTo>
                    <a:pt x="308505" y="1069354"/>
                    <a:pt x="299213" y="1064056"/>
                    <a:pt x="288495" y="1059406"/>
                  </a:cubicBezTo>
                  <a:cubicBezTo>
                    <a:pt x="292402" y="1003666"/>
                    <a:pt x="255417" y="960170"/>
                    <a:pt x="235408" y="950222"/>
                  </a:cubicBezTo>
                  <a:cubicBezTo>
                    <a:pt x="167514" y="914432"/>
                    <a:pt x="239266" y="875457"/>
                    <a:pt x="171967" y="791781"/>
                  </a:cubicBezTo>
                  <a:cubicBezTo>
                    <a:pt x="179279" y="766236"/>
                    <a:pt x="170170" y="738634"/>
                    <a:pt x="154390" y="707717"/>
                  </a:cubicBezTo>
                  <a:cubicBezTo>
                    <a:pt x="129042" y="655755"/>
                    <a:pt x="156736" y="693953"/>
                    <a:pt x="89571" y="568948"/>
                  </a:cubicBezTo>
                  <a:cubicBezTo>
                    <a:pt x="83361" y="559075"/>
                    <a:pt x="74529" y="547219"/>
                    <a:pt x="73562" y="541310"/>
                  </a:cubicBezTo>
                  <a:cubicBezTo>
                    <a:pt x="73698" y="499981"/>
                    <a:pt x="46005" y="461783"/>
                    <a:pt x="33537" y="423011"/>
                  </a:cubicBezTo>
                  <a:cubicBezTo>
                    <a:pt x="28925" y="410030"/>
                    <a:pt x="20420" y="392272"/>
                    <a:pt x="8106" y="368856"/>
                  </a:cubicBezTo>
                  <a:lnTo>
                    <a:pt x="1" y="353847"/>
                  </a:lnTo>
                  <a:lnTo>
                    <a:pt x="1" y="0"/>
                  </a:ln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100000">
                  <a:srgbClr val="E7E6E6">
                    <a:lumMod val="75000"/>
                  </a:srgbClr>
                </a:gs>
              </a:gsLst>
              <a:lin ang="5400000" scaled="1"/>
            </a:gradFill>
            <a:ln w="31750" cap="flat" cmpd="sng" algn="ctr">
              <a:noFill/>
              <a:prstDash val="solid"/>
              <a:miter lim="800000"/>
            </a:ln>
            <a:effectLst>
              <a:outerShdw blurRad="88900" dist="38100" algn="l" rotWithShape="0">
                <a:prstClr val="black">
                  <a:alpha val="3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045746C0-9AC0-D3FB-BEC5-F6814A441EF5}"/>
                </a:ext>
              </a:extLst>
            </p:cNvPr>
            <p:cNvSpPr>
              <a:spLocks/>
            </p:cNvSpPr>
            <p:nvPr/>
          </p:nvSpPr>
          <p:spPr bwMode="white">
            <a:xfrm>
              <a:off x="-1" y="0"/>
              <a:ext cx="8737601" cy="6858000"/>
            </a:xfrm>
            <a:custGeom>
              <a:avLst/>
              <a:gdLst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99196 w 9052562"/>
                <a:gd name="connsiteY14" fmla="*/ 1394015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22225 w 9052562"/>
                <a:gd name="connsiteY19" fmla="*/ 1896473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22225 w 9052562"/>
                <a:gd name="connsiteY19" fmla="*/ 1896473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9052562" h="6858000">
                  <a:moveTo>
                    <a:pt x="0" y="0"/>
                  </a:moveTo>
                  <a:lnTo>
                    <a:pt x="2348737" y="0"/>
                  </a:lnTo>
                  <a:lnTo>
                    <a:pt x="5789954" y="0"/>
                  </a:lnTo>
                  <a:lnTo>
                    <a:pt x="5805273" y="43371"/>
                  </a:lnTo>
                  <a:cubicBezTo>
                    <a:pt x="5819882" y="81369"/>
                    <a:pt x="5835770" y="119144"/>
                    <a:pt x="5851635" y="151554"/>
                  </a:cubicBezTo>
                  <a:cubicBezTo>
                    <a:pt x="5887754" y="223510"/>
                    <a:pt x="5933379" y="287889"/>
                    <a:pt x="5962093" y="363354"/>
                  </a:cubicBezTo>
                  <a:cubicBezTo>
                    <a:pt x="5977822" y="405044"/>
                    <a:pt x="5986604" y="446955"/>
                    <a:pt x="6005167" y="490373"/>
                  </a:cubicBezTo>
                  <a:cubicBezTo>
                    <a:pt x="6019432" y="520470"/>
                    <a:pt x="6036164" y="549398"/>
                    <a:pt x="6051709" y="575818"/>
                  </a:cubicBezTo>
                  <a:cubicBezTo>
                    <a:pt x="6069996" y="610152"/>
                    <a:pt x="6086639" y="645265"/>
                    <a:pt x="6101636" y="681159"/>
                  </a:cubicBezTo>
                  <a:cubicBezTo>
                    <a:pt x="6136384" y="762979"/>
                    <a:pt x="6159249" y="847359"/>
                    <a:pt x="6197655" y="930517"/>
                  </a:cubicBezTo>
                  <a:cubicBezTo>
                    <a:pt x="6222984" y="986086"/>
                    <a:pt x="6255261" y="1041434"/>
                    <a:pt x="6270809" y="1095495"/>
                  </a:cubicBezTo>
                  <a:cubicBezTo>
                    <a:pt x="6275473" y="1111714"/>
                    <a:pt x="6278126" y="1125814"/>
                    <a:pt x="6283613" y="1141643"/>
                  </a:cubicBezTo>
                  <a:cubicBezTo>
                    <a:pt x="6299342" y="1183333"/>
                    <a:pt x="6331068" y="1220512"/>
                    <a:pt x="6347620" y="1261812"/>
                  </a:cubicBezTo>
                  <a:cubicBezTo>
                    <a:pt x="6356673" y="1285164"/>
                    <a:pt x="6358413" y="1305841"/>
                    <a:pt x="6365821" y="1329974"/>
                  </a:cubicBezTo>
                  <a:cubicBezTo>
                    <a:pt x="6371217" y="1351988"/>
                    <a:pt x="6377146" y="1382213"/>
                    <a:pt x="6389671" y="1391634"/>
                  </a:cubicBezTo>
                  <a:cubicBezTo>
                    <a:pt x="6390769" y="1400328"/>
                    <a:pt x="6400203" y="1408895"/>
                    <a:pt x="6401301" y="1417589"/>
                  </a:cubicBezTo>
                  <a:cubicBezTo>
                    <a:pt x="6426816" y="1488428"/>
                    <a:pt x="6455896" y="1566791"/>
                    <a:pt x="6495944" y="1621528"/>
                  </a:cubicBezTo>
                  <a:cubicBezTo>
                    <a:pt x="6512767" y="1644269"/>
                    <a:pt x="6532882" y="1665451"/>
                    <a:pt x="6542667" y="1694600"/>
                  </a:cubicBezTo>
                  <a:cubicBezTo>
                    <a:pt x="6563060" y="1752509"/>
                    <a:pt x="6580985" y="1811587"/>
                    <a:pt x="6598910" y="1870665"/>
                  </a:cubicBezTo>
                  <a:cubicBezTo>
                    <a:pt x="6606956" y="1879138"/>
                    <a:pt x="6609416" y="1892762"/>
                    <a:pt x="6617462" y="1901235"/>
                  </a:cubicBezTo>
                  <a:cubicBezTo>
                    <a:pt x="6619749" y="1912437"/>
                    <a:pt x="6625976" y="1919267"/>
                    <a:pt x="6628263" y="1930470"/>
                  </a:cubicBezTo>
                  <a:cubicBezTo>
                    <a:pt x="6656242" y="1972497"/>
                    <a:pt x="6682209" y="2012405"/>
                    <a:pt x="6710188" y="2054432"/>
                  </a:cubicBezTo>
                  <a:cubicBezTo>
                    <a:pt x="6719517" y="2086869"/>
                    <a:pt x="6740638" y="2122932"/>
                    <a:pt x="6759564" y="2141605"/>
                  </a:cubicBezTo>
                  <a:cubicBezTo>
                    <a:pt x="6771912" y="2191041"/>
                    <a:pt x="6788282" y="2244712"/>
                    <a:pt x="6807120" y="2297215"/>
                  </a:cubicBezTo>
                  <a:cubicBezTo>
                    <a:pt x="6815166" y="2305688"/>
                    <a:pt x="6808558" y="2313643"/>
                    <a:pt x="6815415" y="2319608"/>
                  </a:cubicBezTo>
                  <a:cubicBezTo>
                    <a:pt x="6813313" y="2323676"/>
                    <a:pt x="6825499" y="2325363"/>
                    <a:pt x="6823763" y="2332328"/>
                  </a:cubicBezTo>
                  <a:cubicBezTo>
                    <a:pt x="6840677" y="2348884"/>
                    <a:pt x="6847447" y="2388677"/>
                    <a:pt x="6857598" y="2420724"/>
                  </a:cubicBezTo>
                  <a:cubicBezTo>
                    <a:pt x="6869304" y="2458178"/>
                    <a:pt x="6895272" y="2498086"/>
                    <a:pt x="6917763" y="2524284"/>
                  </a:cubicBezTo>
                  <a:cubicBezTo>
                    <a:pt x="6940621" y="2553381"/>
                    <a:pt x="6963570" y="2576291"/>
                    <a:pt x="6984692" y="2612353"/>
                  </a:cubicBezTo>
                  <a:cubicBezTo>
                    <a:pt x="7009014" y="2653042"/>
                    <a:pt x="7025109" y="2697629"/>
                    <a:pt x="7044495" y="2740658"/>
                  </a:cubicBezTo>
                  <a:cubicBezTo>
                    <a:pt x="7064703" y="2783296"/>
                    <a:pt x="7079126" y="2812069"/>
                    <a:pt x="7109773" y="2839284"/>
                  </a:cubicBezTo>
                  <a:cubicBezTo>
                    <a:pt x="7108769" y="2852047"/>
                    <a:pt x="7087788" y="2807771"/>
                    <a:pt x="7132182" y="2889533"/>
                  </a:cubicBezTo>
                  <a:cubicBezTo>
                    <a:pt x="7176576" y="2971295"/>
                    <a:pt x="7292017" y="3188505"/>
                    <a:pt x="7376138" y="3329856"/>
                  </a:cubicBezTo>
                  <a:cubicBezTo>
                    <a:pt x="7374859" y="3333534"/>
                    <a:pt x="7373945" y="3340110"/>
                    <a:pt x="7372666" y="3343788"/>
                  </a:cubicBezTo>
                  <a:cubicBezTo>
                    <a:pt x="7392418" y="3389714"/>
                    <a:pt x="7417472" y="3436199"/>
                    <a:pt x="7443439" y="3476108"/>
                  </a:cubicBezTo>
                  <a:cubicBezTo>
                    <a:pt x="7455051" y="3492105"/>
                    <a:pt x="7467852" y="3510610"/>
                    <a:pt x="7479373" y="3532793"/>
                  </a:cubicBezTo>
                  <a:cubicBezTo>
                    <a:pt x="7486506" y="3547842"/>
                    <a:pt x="7492815" y="3563281"/>
                    <a:pt x="7499125" y="3578719"/>
                  </a:cubicBezTo>
                  <a:cubicBezTo>
                    <a:pt x="7529851" y="3656303"/>
                    <a:pt x="7566245" y="3737342"/>
                    <a:pt x="7604375" y="3811417"/>
                  </a:cubicBezTo>
                  <a:cubicBezTo>
                    <a:pt x="7624493" y="3860241"/>
                    <a:pt x="7637445" y="3880310"/>
                    <a:pt x="7672482" y="3921805"/>
                  </a:cubicBezTo>
                  <a:cubicBezTo>
                    <a:pt x="7698023" y="3962293"/>
                    <a:pt x="7708705" y="3995405"/>
                    <a:pt x="7729918" y="4025282"/>
                  </a:cubicBezTo>
                  <a:cubicBezTo>
                    <a:pt x="7746657" y="4109493"/>
                    <a:pt x="7773364" y="4210483"/>
                    <a:pt x="7818079" y="4309080"/>
                  </a:cubicBezTo>
                  <a:cubicBezTo>
                    <a:pt x="7836276" y="4349599"/>
                    <a:pt x="7849258" y="4355733"/>
                    <a:pt x="7863157" y="4382932"/>
                  </a:cubicBezTo>
                  <a:cubicBezTo>
                    <a:pt x="7881445" y="4417266"/>
                    <a:pt x="7887939" y="4447975"/>
                    <a:pt x="7901747" y="4481361"/>
                  </a:cubicBezTo>
                  <a:cubicBezTo>
                    <a:pt x="7917110" y="4520152"/>
                    <a:pt x="7940334" y="4552147"/>
                    <a:pt x="7961913" y="4584921"/>
                  </a:cubicBezTo>
                  <a:cubicBezTo>
                    <a:pt x="8003881" y="4647961"/>
                    <a:pt x="8045302" y="4720475"/>
                    <a:pt x="8081421" y="4792431"/>
                  </a:cubicBezTo>
                  <a:cubicBezTo>
                    <a:pt x="8116351" y="4861879"/>
                    <a:pt x="8139763" y="4936786"/>
                    <a:pt x="8173504" y="5003725"/>
                  </a:cubicBezTo>
                  <a:cubicBezTo>
                    <a:pt x="8200479" y="5058514"/>
                    <a:pt x="8234492" y="5106895"/>
                    <a:pt x="8264211" y="5169599"/>
                  </a:cubicBezTo>
                  <a:cubicBezTo>
                    <a:pt x="8293929" y="5232301"/>
                    <a:pt x="8319534" y="5296954"/>
                    <a:pt x="8354189" y="5357318"/>
                  </a:cubicBezTo>
                  <a:cubicBezTo>
                    <a:pt x="8360955" y="5369469"/>
                    <a:pt x="8368544" y="5381229"/>
                    <a:pt x="8372019" y="5394940"/>
                  </a:cubicBezTo>
                  <a:cubicBezTo>
                    <a:pt x="8375129" y="5405753"/>
                    <a:pt x="8374216" y="5412329"/>
                    <a:pt x="8375314" y="5421022"/>
                  </a:cubicBezTo>
                  <a:cubicBezTo>
                    <a:pt x="8383820" y="5453849"/>
                    <a:pt x="8409327" y="5469404"/>
                    <a:pt x="8423682" y="5493315"/>
                  </a:cubicBezTo>
                  <a:cubicBezTo>
                    <a:pt x="8446815" y="5531496"/>
                    <a:pt x="8451665" y="5562985"/>
                    <a:pt x="8475621" y="5600775"/>
                  </a:cubicBezTo>
                  <a:cubicBezTo>
                    <a:pt x="8486776" y="5620060"/>
                    <a:pt x="8500765" y="5641073"/>
                    <a:pt x="8510275" y="5661139"/>
                  </a:cubicBezTo>
                  <a:cubicBezTo>
                    <a:pt x="8519785" y="5681203"/>
                    <a:pt x="8521981" y="5698592"/>
                    <a:pt x="8520977" y="5711354"/>
                  </a:cubicBezTo>
                  <a:cubicBezTo>
                    <a:pt x="8536978" y="5734486"/>
                    <a:pt x="8555447" y="5756448"/>
                    <a:pt x="8573093" y="5778799"/>
                  </a:cubicBezTo>
                  <a:cubicBezTo>
                    <a:pt x="8594763" y="5805387"/>
                    <a:pt x="8586267" y="5855487"/>
                    <a:pt x="8591845" y="5865129"/>
                  </a:cubicBezTo>
                  <a:cubicBezTo>
                    <a:pt x="8630156" y="5926832"/>
                    <a:pt x="8664629" y="5999567"/>
                    <a:pt x="8690144" y="6070406"/>
                  </a:cubicBezTo>
                  <a:cubicBezTo>
                    <a:pt x="8698374" y="6094149"/>
                    <a:pt x="8705782" y="6118282"/>
                    <a:pt x="8715658" y="6141245"/>
                  </a:cubicBezTo>
                  <a:cubicBezTo>
                    <a:pt x="8737421" y="6189289"/>
                    <a:pt x="8759819" y="6194031"/>
                    <a:pt x="8780027" y="6236669"/>
                  </a:cubicBezTo>
                  <a:cubicBezTo>
                    <a:pt x="8790726" y="6259243"/>
                    <a:pt x="8793289" y="6279529"/>
                    <a:pt x="8803621" y="6299204"/>
                  </a:cubicBezTo>
                  <a:cubicBezTo>
                    <a:pt x="8810754" y="6314253"/>
                    <a:pt x="8820810" y="6324843"/>
                    <a:pt x="8827577" y="6336994"/>
                  </a:cubicBezTo>
                  <a:cubicBezTo>
                    <a:pt x="8866711" y="6398306"/>
                    <a:pt x="8821462" y="6419752"/>
                    <a:pt x="8867544" y="6480842"/>
                  </a:cubicBezTo>
                  <a:cubicBezTo>
                    <a:pt x="8877968" y="6494332"/>
                    <a:pt x="8888025" y="6504923"/>
                    <a:pt x="8893236" y="6511667"/>
                  </a:cubicBezTo>
                  <a:cubicBezTo>
                    <a:pt x="8940967" y="6599620"/>
                    <a:pt x="8964191" y="6631615"/>
                    <a:pt x="8978003" y="6692643"/>
                  </a:cubicBezTo>
                  <a:cubicBezTo>
                    <a:pt x="8985320" y="6722962"/>
                    <a:pt x="9005344" y="6750330"/>
                    <a:pt x="9010283" y="6775632"/>
                  </a:cubicBezTo>
                  <a:cubicBezTo>
                    <a:pt x="9012570" y="6786834"/>
                    <a:pt x="9028205" y="6807068"/>
                    <a:pt x="9036526" y="6824625"/>
                  </a:cubicBezTo>
                  <a:lnTo>
                    <a:pt x="9052562" y="6858000"/>
                  </a:lnTo>
                  <a:lnTo>
                    <a:pt x="5679689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rcRect/>
              <a:stretch>
                <a:fillRect l="-19302" r="-19302"/>
              </a:stretch>
            </a:blipFill>
            <a:ln w="12700" cap="flat" cmpd="sng" algn="ctr">
              <a:noFill/>
              <a:prstDash val="solid"/>
              <a:miter lim="800000"/>
            </a:ln>
            <a:effectLst>
              <a:outerShdw blurRad="88900" dist="381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ptos" panose="020B0004020202020204" pitchFamily="34" charset="0"/>
                  <a:ea typeface="+mn-ea"/>
                  <a:cs typeface="+mn-cs"/>
                </a:rPr>
                <a:t> </a:t>
              </a:r>
            </a:p>
          </p:txBody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F0A04286-A399-DD5E-A0C2-FC930FBD3DA3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b="0" i="0" err="1">
              <a:solidFill>
                <a:srgbClr val="000000"/>
              </a:solidFill>
              <a:latin typeface="Aptos" panose="020B0004020202020204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Picture Placeholder 34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BDBBA5B8-661C-0F0B-23E0-EC3F0AA3E78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803716" y="0"/>
            <a:ext cx="6388284" cy="6858000"/>
          </a:xfrm>
          <a:custGeom>
            <a:avLst/>
            <a:gdLst>
              <a:gd name="connsiteX0" fmla="*/ 0 w 6388284"/>
              <a:gd name="connsiteY0" fmla="*/ 0 h 6858000"/>
              <a:gd name="connsiteX1" fmla="*/ 6388284 w 6388284"/>
              <a:gd name="connsiteY1" fmla="*/ 0 h 6858000"/>
              <a:gd name="connsiteX2" fmla="*/ 6388284 w 6388284"/>
              <a:gd name="connsiteY2" fmla="*/ 6858000 h 6858000"/>
              <a:gd name="connsiteX3" fmla="*/ 3274702 w 6388284"/>
              <a:gd name="connsiteY3" fmla="*/ 6858000 h 6858000"/>
              <a:gd name="connsiteX4" fmla="*/ 3282228 w 6388284"/>
              <a:gd name="connsiteY4" fmla="*/ 6847228 h 6858000"/>
              <a:gd name="connsiteX5" fmla="*/ 3197484 w 6388284"/>
              <a:gd name="connsiteY5" fmla="*/ 6705620 h 6858000"/>
              <a:gd name="connsiteX6" fmla="*/ 3111585 w 6388284"/>
              <a:gd name="connsiteY6" fmla="*/ 6500681 h 6858000"/>
              <a:gd name="connsiteX7" fmla="*/ 3061630 w 6388284"/>
              <a:gd name="connsiteY7" fmla="*/ 6375746 h 6858000"/>
              <a:gd name="connsiteX8" fmla="*/ 3037824 w 6388284"/>
              <a:gd name="connsiteY8" fmla="*/ 6287228 h 6858000"/>
              <a:gd name="connsiteX9" fmla="*/ 3008409 w 6388284"/>
              <a:gd name="connsiteY9" fmla="*/ 6236281 h 6858000"/>
              <a:gd name="connsiteX10" fmla="*/ 2978894 w 6388284"/>
              <a:gd name="connsiteY10" fmla="*/ 6147074 h 6858000"/>
              <a:gd name="connsiteX11" fmla="*/ 2890548 w 6388284"/>
              <a:gd name="connsiteY11" fmla="*/ 5955974 h 6858000"/>
              <a:gd name="connsiteX12" fmla="*/ 2856720 w 6388284"/>
              <a:gd name="connsiteY12" fmla="*/ 5926114 h 6858000"/>
              <a:gd name="connsiteX13" fmla="*/ 2832239 w 6388284"/>
              <a:gd name="connsiteY13" fmla="*/ 5767668 h 6858000"/>
              <a:gd name="connsiteX14" fmla="*/ 2803352 w 6388284"/>
              <a:gd name="connsiteY14" fmla="*/ 5729258 h 6858000"/>
              <a:gd name="connsiteX15" fmla="*/ 2782331 w 6388284"/>
              <a:gd name="connsiteY15" fmla="*/ 5661864 h 6858000"/>
              <a:gd name="connsiteX16" fmla="*/ 2702917 w 6388284"/>
              <a:gd name="connsiteY16" fmla="*/ 5565801 h 6858000"/>
              <a:gd name="connsiteX17" fmla="*/ 2681128 w 6388284"/>
              <a:gd name="connsiteY17" fmla="*/ 5489168 h 6858000"/>
              <a:gd name="connsiteX18" fmla="*/ 2577331 w 6388284"/>
              <a:gd name="connsiteY18" fmla="*/ 5272920 h 6858000"/>
              <a:gd name="connsiteX19" fmla="*/ 2571375 w 6388284"/>
              <a:gd name="connsiteY19" fmla="*/ 5176579 h 6858000"/>
              <a:gd name="connsiteX20" fmla="*/ 2504198 w 6388284"/>
              <a:gd name="connsiteY20" fmla="*/ 5110264 h 6858000"/>
              <a:gd name="connsiteX21" fmla="*/ 2501075 w 6388284"/>
              <a:gd name="connsiteY21" fmla="*/ 5054177 h 6858000"/>
              <a:gd name="connsiteX22" fmla="*/ 2460958 w 6388284"/>
              <a:gd name="connsiteY22" fmla="*/ 4991961 h 6858000"/>
              <a:gd name="connsiteX23" fmla="*/ 2405821 w 6388284"/>
              <a:gd name="connsiteY23" fmla="*/ 4878873 h 6858000"/>
              <a:gd name="connsiteX24" fmla="*/ 2346320 w 6388284"/>
              <a:gd name="connsiteY24" fmla="*/ 4806001 h 6858000"/>
              <a:gd name="connsiteX25" fmla="*/ 2338542 w 6388284"/>
              <a:gd name="connsiteY25" fmla="*/ 4773934 h 6858000"/>
              <a:gd name="connsiteX26" fmla="*/ 2329763 w 6388284"/>
              <a:gd name="connsiteY26" fmla="*/ 4736651 h 6858000"/>
              <a:gd name="connsiteX27" fmla="*/ 2234698 w 6388284"/>
              <a:gd name="connsiteY27" fmla="*/ 4538920 h 6858000"/>
              <a:gd name="connsiteX28" fmla="*/ 2132008 w 6388284"/>
              <a:gd name="connsiteY28" fmla="*/ 4366876 h 6858000"/>
              <a:gd name="connsiteX29" fmla="*/ 2040349 w 6388284"/>
              <a:gd name="connsiteY29" fmla="*/ 4142115 h 6858000"/>
              <a:gd name="connsiteX30" fmla="*/ 1901814 w 6388284"/>
              <a:gd name="connsiteY30" fmla="*/ 3928327 h 6858000"/>
              <a:gd name="connsiteX31" fmla="*/ 1831803 w 6388284"/>
              <a:gd name="connsiteY31" fmla="*/ 3821758 h 6858000"/>
              <a:gd name="connsiteX32" fmla="*/ 1796289 w 6388284"/>
              <a:gd name="connsiteY32" fmla="*/ 3716028 h 6858000"/>
              <a:gd name="connsiteX33" fmla="*/ 1742739 w 6388284"/>
              <a:gd name="connsiteY33" fmla="*/ 3640549 h 6858000"/>
              <a:gd name="connsiteX34" fmla="*/ 1678902 w 6388284"/>
              <a:gd name="connsiteY34" fmla="*/ 3330178 h 6858000"/>
              <a:gd name="connsiteX35" fmla="*/ 1626739 w 6388284"/>
              <a:gd name="connsiteY35" fmla="*/ 3215786 h 6858000"/>
              <a:gd name="connsiteX36" fmla="*/ 1532163 w 6388284"/>
              <a:gd name="connsiteY36" fmla="*/ 3110409 h 6858000"/>
              <a:gd name="connsiteX37" fmla="*/ 1424813 w 6388284"/>
              <a:gd name="connsiteY37" fmla="*/ 2863800 h 6858000"/>
              <a:gd name="connsiteX38" fmla="*/ 1405330 w 6388284"/>
              <a:gd name="connsiteY38" fmla="*/ 2814884 h 6858000"/>
              <a:gd name="connsiteX39" fmla="*/ 1361998 w 6388284"/>
              <a:gd name="connsiteY39" fmla="*/ 2757268 h 6858000"/>
              <a:gd name="connsiteX40" fmla="*/ 1282725 w 6388284"/>
              <a:gd name="connsiteY40" fmla="*/ 2619648 h 6858000"/>
              <a:gd name="connsiteX41" fmla="*/ 1267767 w 6388284"/>
              <a:gd name="connsiteY41" fmla="*/ 2571420 h 6858000"/>
              <a:gd name="connsiteX42" fmla="*/ 1014720 w 6388284"/>
              <a:gd name="connsiteY42" fmla="*/ 2146600 h 6858000"/>
              <a:gd name="connsiteX43" fmla="*/ 989991 w 6388284"/>
              <a:gd name="connsiteY43" fmla="*/ 2087142 h 6858000"/>
              <a:gd name="connsiteX44" fmla="*/ 912079 w 6388284"/>
              <a:gd name="connsiteY44" fmla="*/ 1993687 h 6858000"/>
              <a:gd name="connsiteX45" fmla="*/ 849935 w 6388284"/>
              <a:gd name="connsiteY45" fmla="*/ 1858134 h 6858000"/>
              <a:gd name="connsiteX46" fmla="*/ 764091 w 6388284"/>
              <a:gd name="connsiteY46" fmla="*/ 1771274 h 6858000"/>
              <a:gd name="connsiteX47" fmla="*/ 694080 w 6388284"/>
              <a:gd name="connsiteY47" fmla="*/ 1664705 h 6858000"/>
              <a:gd name="connsiteX48" fmla="*/ 663558 w 6388284"/>
              <a:gd name="connsiteY48" fmla="*/ 1569555 h 6858000"/>
              <a:gd name="connsiteX49" fmla="*/ 660516 w 6388284"/>
              <a:gd name="connsiteY49" fmla="*/ 1548106 h 6858000"/>
              <a:gd name="connsiteX50" fmla="*/ 646090 w 6388284"/>
              <a:gd name="connsiteY50" fmla="*/ 1532524 h 6858000"/>
              <a:gd name="connsiteX51" fmla="*/ 612397 w 6388284"/>
              <a:gd name="connsiteY51" fmla="*/ 1362156 h 6858000"/>
              <a:gd name="connsiteX52" fmla="*/ 555580 w 6388284"/>
              <a:gd name="connsiteY52" fmla="*/ 1272148 h 6858000"/>
              <a:gd name="connsiteX53" fmla="*/ 455245 w 6388284"/>
              <a:gd name="connsiteY53" fmla="*/ 1146952 h 6858000"/>
              <a:gd name="connsiteX54" fmla="*/ 440243 w 6388284"/>
              <a:gd name="connsiteY54" fmla="*/ 1120664 h 6858000"/>
              <a:gd name="connsiteX55" fmla="*/ 423813 w 6388284"/>
              <a:gd name="connsiteY55" fmla="*/ 1084121 h 6858000"/>
              <a:gd name="connsiteX56" fmla="*/ 381625 w 6388284"/>
              <a:gd name="connsiteY56" fmla="*/ 891942 h 6858000"/>
              <a:gd name="connsiteX57" fmla="*/ 325098 w 6388284"/>
              <a:gd name="connsiteY57" fmla="*/ 817766 h 6858000"/>
              <a:gd name="connsiteX58" fmla="*/ 227010 w 6388284"/>
              <a:gd name="connsiteY58" fmla="*/ 602208 h 6858000"/>
              <a:gd name="connsiteX59" fmla="*/ 213028 w 6388284"/>
              <a:gd name="connsiteY59" fmla="*/ 560813 h 6858000"/>
              <a:gd name="connsiteX60" fmla="*/ 193514 w 6388284"/>
              <a:gd name="connsiteY60" fmla="*/ 508362 h 6858000"/>
              <a:gd name="connsiteX61" fmla="*/ 183144 w 6388284"/>
              <a:gd name="connsiteY61" fmla="*/ 433108 h 6858000"/>
              <a:gd name="connsiteX62" fmla="*/ 111596 w 6388284"/>
              <a:gd name="connsiteY62" fmla="*/ 308061 h 6858000"/>
              <a:gd name="connsiteX63" fmla="*/ 103772 w 6388284"/>
              <a:gd name="connsiteY63" fmla="*/ 257226 h 6858000"/>
              <a:gd name="connsiteX64" fmla="*/ 30110 w 6388284"/>
              <a:gd name="connsiteY64" fmla="*/ 82034 h 6858000"/>
              <a:gd name="connsiteX65" fmla="*/ 4543 w 6388284"/>
              <a:gd name="connsiteY65" fmla="*/ 1528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388284" h="6858000">
                <a:moveTo>
                  <a:pt x="0" y="0"/>
                </a:moveTo>
                <a:lnTo>
                  <a:pt x="6388284" y="0"/>
                </a:lnTo>
                <a:lnTo>
                  <a:pt x="6388284" y="6858000"/>
                </a:lnTo>
                <a:lnTo>
                  <a:pt x="3274702" y="6858000"/>
                </a:lnTo>
                <a:lnTo>
                  <a:pt x="3282228" y="6847228"/>
                </a:lnTo>
                <a:cubicBezTo>
                  <a:pt x="3274981" y="6828060"/>
                  <a:pt x="3222297" y="6800080"/>
                  <a:pt x="3197484" y="6705620"/>
                </a:cubicBezTo>
                <a:cubicBezTo>
                  <a:pt x="3173920" y="6613806"/>
                  <a:pt x="3114518" y="6579195"/>
                  <a:pt x="3111585" y="6500681"/>
                </a:cubicBezTo>
                <a:cubicBezTo>
                  <a:pt x="3111296" y="6484847"/>
                  <a:pt x="3084038" y="6404227"/>
                  <a:pt x="3061630" y="6375746"/>
                </a:cubicBezTo>
                <a:cubicBezTo>
                  <a:pt x="3065801" y="6357957"/>
                  <a:pt x="3076982" y="6362632"/>
                  <a:pt x="3037824" y="6287228"/>
                </a:cubicBezTo>
                <a:cubicBezTo>
                  <a:pt x="3029091" y="6268713"/>
                  <a:pt x="3008936" y="6248818"/>
                  <a:pt x="3008409" y="6236281"/>
                </a:cubicBezTo>
                <a:cubicBezTo>
                  <a:pt x="3007591" y="6207912"/>
                  <a:pt x="2982207" y="6180734"/>
                  <a:pt x="2978894" y="6147074"/>
                </a:cubicBezTo>
                <a:cubicBezTo>
                  <a:pt x="2973755" y="6079103"/>
                  <a:pt x="2944389" y="6047287"/>
                  <a:pt x="2890548" y="5955974"/>
                </a:cubicBezTo>
                <a:cubicBezTo>
                  <a:pt x="2883830" y="5949342"/>
                  <a:pt x="2870155" y="5939377"/>
                  <a:pt x="2856720" y="5926114"/>
                </a:cubicBezTo>
                <a:cubicBezTo>
                  <a:pt x="2797748" y="5865778"/>
                  <a:pt x="2879552" y="5829921"/>
                  <a:pt x="2832239" y="5767668"/>
                </a:cubicBezTo>
                <a:cubicBezTo>
                  <a:pt x="2824514" y="5755094"/>
                  <a:pt x="2810838" y="5745129"/>
                  <a:pt x="2803352" y="5729258"/>
                </a:cubicBezTo>
                <a:cubicBezTo>
                  <a:pt x="2791883" y="5708750"/>
                  <a:pt x="2793561" y="5685669"/>
                  <a:pt x="2782331" y="5661864"/>
                </a:cubicBezTo>
                <a:cubicBezTo>
                  <a:pt x="2761122" y="5616897"/>
                  <a:pt x="2725136" y="5616710"/>
                  <a:pt x="2702917" y="5565801"/>
                </a:cubicBezTo>
                <a:cubicBezTo>
                  <a:pt x="2693175" y="5541344"/>
                  <a:pt x="2687896" y="5514930"/>
                  <a:pt x="2681128" y="5489168"/>
                </a:cubicBezTo>
                <a:cubicBezTo>
                  <a:pt x="2659340" y="5412534"/>
                  <a:pt x="2623157" y="5335825"/>
                  <a:pt x="2577331" y="5272920"/>
                </a:cubicBezTo>
                <a:cubicBezTo>
                  <a:pt x="2570854" y="5262991"/>
                  <a:pt x="2599733" y="5202453"/>
                  <a:pt x="2571375" y="5176579"/>
                </a:cubicBezTo>
                <a:cubicBezTo>
                  <a:pt x="2548487" y="5154692"/>
                  <a:pt x="2524112" y="5133456"/>
                  <a:pt x="2504198" y="5110264"/>
                </a:cubicBezTo>
                <a:cubicBezTo>
                  <a:pt x="2509619" y="5095121"/>
                  <a:pt x="2511057" y="5075338"/>
                  <a:pt x="2501075" y="5054177"/>
                </a:cubicBezTo>
                <a:cubicBezTo>
                  <a:pt x="2491094" y="5033016"/>
                  <a:pt x="2473915" y="5011818"/>
                  <a:pt x="2460958" y="4991961"/>
                </a:cubicBezTo>
                <a:cubicBezTo>
                  <a:pt x="2432072" y="4953551"/>
                  <a:pt x="2433221" y="4917935"/>
                  <a:pt x="2405821" y="4878873"/>
                </a:cubicBezTo>
                <a:cubicBezTo>
                  <a:pt x="2388883" y="4854378"/>
                  <a:pt x="2350880" y="4842307"/>
                  <a:pt x="2346320" y="4806001"/>
                </a:cubicBezTo>
                <a:cubicBezTo>
                  <a:pt x="2347039" y="4796111"/>
                  <a:pt x="2340557" y="4785819"/>
                  <a:pt x="2338542" y="4773934"/>
                </a:cubicBezTo>
                <a:cubicBezTo>
                  <a:pt x="2336765" y="4758753"/>
                  <a:pt x="2337488" y="4749225"/>
                  <a:pt x="2329763" y="4736651"/>
                </a:cubicBezTo>
                <a:cubicBezTo>
                  <a:pt x="2289646" y="4674435"/>
                  <a:pt x="2265891" y="4605048"/>
                  <a:pt x="2234698" y="4538920"/>
                </a:cubicBezTo>
                <a:cubicBezTo>
                  <a:pt x="2203507" y="4472792"/>
                  <a:pt x="2160945" y="4424416"/>
                  <a:pt x="2132008" y="4366876"/>
                </a:cubicBezTo>
                <a:cubicBezTo>
                  <a:pt x="2095346" y="4296762"/>
                  <a:pt x="2078259" y="4214875"/>
                  <a:pt x="2040349" y="4142115"/>
                </a:cubicBezTo>
                <a:cubicBezTo>
                  <a:pt x="2001191" y="4066712"/>
                  <a:pt x="1953349" y="3991921"/>
                  <a:pt x="1901814" y="3928327"/>
                </a:cubicBezTo>
                <a:cubicBezTo>
                  <a:pt x="1875423" y="3895207"/>
                  <a:pt x="1846056" y="3863390"/>
                  <a:pt x="1831803" y="3821758"/>
                </a:cubicBezTo>
                <a:cubicBezTo>
                  <a:pt x="1818558" y="3786068"/>
                  <a:pt x="1816733" y="3751756"/>
                  <a:pt x="1796289" y="3716028"/>
                </a:cubicBezTo>
                <a:cubicBezTo>
                  <a:pt x="1781079" y="3687584"/>
                  <a:pt x="1761214" y="3683523"/>
                  <a:pt x="1742739" y="3640549"/>
                </a:cubicBezTo>
                <a:cubicBezTo>
                  <a:pt x="1697054" y="3536086"/>
                  <a:pt x="1682124" y="3424527"/>
                  <a:pt x="1678902" y="3330178"/>
                </a:cubicBezTo>
                <a:cubicBezTo>
                  <a:pt x="1652272" y="3300355"/>
                  <a:pt x="1665836" y="3274544"/>
                  <a:pt x="1626739" y="3215786"/>
                </a:cubicBezTo>
                <a:cubicBezTo>
                  <a:pt x="1591233" y="3170694"/>
                  <a:pt x="1551406" y="3162623"/>
                  <a:pt x="1532163" y="3110409"/>
                </a:cubicBezTo>
                <a:cubicBezTo>
                  <a:pt x="1490270" y="3033013"/>
                  <a:pt x="1453319" y="2947065"/>
                  <a:pt x="1424813" y="2863800"/>
                </a:cubicBezTo>
                <a:cubicBezTo>
                  <a:pt x="1418815" y="2847277"/>
                  <a:pt x="1412815" y="2830754"/>
                  <a:pt x="1405330" y="2814884"/>
                </a:cubicBezTo>
                <a:cubicBezTo>
                  <a:pt x="1392613" y="2791730"/>
                  <a:pt x="1376682" y="2773176"/>
                  <a:pt x="1361998" y="2757268"/>
                </a:cubicBezTo>
                <a:cubicBezTo>
                  <a:pt x="1330377" y="2716865"/>
                  <a:pt x="1302208" y="2668564"/>
                  <a:pt x="1282725" y="2619648"/>
                </a:cubicBezTo>
                <a:cubicBezTo>
                  <a:pt x="1285940" y="2615046"/>
                  <a:pt x="1264554" y="2576021"/>
                  <a:pt x="1267767" y="2571420"/>
                </a:cubicBezTo>
                <a:cubicBezTo>
                  <a:pt x="1168870" y="2426441"/>
                  <a:pt x="1061016" y="2227313"/>
                  <a:pt x="1014720" y="2146600"/>
                </a:cubicBezTo>
                <a:cubicBezTo>
                  <a:pt x="968424" y="2065887"/>
                  <a:pt x="1001959" y="2114258"/>
                  <a:pt x="989991" y="2087142"/>
                </a:cubicBezTo>
                <a:cubicBezTo>
                  <a:pt x="947296" y="2046938"/>
                  <a:pt x="933290" y="2038654"/>
                  <a:pt x="912079" y="1993687"/>
                </a:cubicBezTo>
                <a:cubicBezTo>
                  <a:pt x="892357" y="1948067"/>
                  <a:pt x="878582" y="1899841"/>
                  <a:pt x="849935" y="1858134"/>
                </a:cubicBezTo>
                <a:cubicBezTo>
                  <a:pt x="825269" y="1821065"/>
                  <a:pt x="793698" y="1799792"/>
                  <a:pt x="764091" y="1771274"/>
                </a:cubicBezTo>
                <a:cubicBezTo>
                  <a:pt x="734245" y="1746051"/>
                  <a:pt x="702623" y="1705648"/>
                  <a:pt x="694080" y="1664705"/>
                </a:cubicBezTo>
                <a:cubicBezTo>
                  <a:pt x="686545" y="1629703"/>
                  <a:pt x="686925" y="1584849"/>
                  <a:pt x="663558" y="1569555"/>
                </a:cubicBezTo>
                <a:cubicBezTo>
                  <a:pt x="668499" y="1561005"/>
                  <a:pt x="655814" y="1553359"/>
                  <a:pt x="660516" y="1548106"/>
                </a:cubicBezTo>
                <a:cubicBezTo>
                  <a:pt x="650823" y="1542778"/>
                  <a:pt x="657030" y="1540497"/>
                  <a:pt x="646090" y="1532524"/>
                </a:cubicBezTo>
                <a:cubicBezTo>
                  <a:pt x="630061" y="1475710"/>
                  <a:pt x="618493" y="1416940"/>
                  <a:pt x="612397" y="1362156"/>
                </a:cubicBezTo>
                <a:cubicBezTo>
                  <a:pt x="586293" y="1344870"/>
                  <a:pt x="561628" y="1307801"/>
                  <a:pt x="555580" y="1272148"/>
                </a:cubicBezTo>
                <a:cubicBezTo>
                  <a:pt x="521224" y="1229752"/>
                  <a:pt x="489602" y="1189349"/>
                  <a:pt x="455245" y="1146952"/>
                </a:cubicBezTo>
                <a:cubicBezTo>
                  <a:pt x="454716" y="1134416"/>
                  <a:pt x="440772" y="1133200"/>
                  <a:pt x="440243" y="1120664"/>
                </a:cubicBezTo>
                <a:cubicBezTo>
                  <a:pt x="429303" y="1112692"/>
                  <a:pt x="434753" y="1092093"/>
                  <a:pt x="423813" y="1084121"/>
                </a:cubicBezTo>
                <a:cubicBezTo>
                  <a:pt x="411238" y="1019410"/>
                  <a:pt x="398662" y="954697"/>
                  <a:pt x="381625" y="891942"/>
                </a:cubicBezTo>
                <a:cubicBezTo>
                  <a:pt x="373850" y="860237"/>
                  <a:pt x="346499" y="840305"/>
                  <a:pt x="325098" y="817766"/>
                </a:cubicBezTo>
                <a:cubicBezTo>
                  <a:pt x="274331" y="763410"/>
                  <a:pt x="248799" y="678841"/>
                  <a:pt x="227010" y="602208"/>
                </a:cubicBezTo>
                <a:cubicBezTo>
                  <a:pt x="227729" y="592317"/>
                  <a:pt x="212309" y="570705"/>
                  <a:pt x="213028" y="560813"/>
                </a:cubicBezTo>
                <a:cubicBezTo>
                  <a:pt x="194890" y="552803"/>
                  <a:pt x="196058" y="532783"/>
                  <a:pt x="193514" y="508362"/>
                </a:cubicBezTo>
                <a:cubicBezTo>
                  <a:pt x="188233" y="481948"/>
                  <a:pt x="191399" y="458217"/>
                  <a:pt x="183144" y="433108"/>
                </a:cubicBezTo>
                <a:cubicBezTo>
                  <a:pt x="167643" y="388830"/>
                  <a:pt x="125611" y="352990"/>
                  <a:pt x="111596" y="308061"/>
                </a:cubicBezTo>
                <a:cubicBezTo>
                  <a:pt x="107086" y="290886"/>
                  <a:pt x="106797" y="275052"/>
                  <a:pt x="103772" y="257226"/>
                </a:cubicBezTo>
                <a:cubicBezTo>
                  <a:pt x="93692" y="197804"/>
                  <a:pt x="56072" y="140878"/>
                  <a:pt x="30110" y="82034"/>
                </a:cubicBezTo>
                <a:cubicBezTo>
                  <a:pt x="20188" y="60048"/>
                  <a:pt x="11910" y="37742"/>
                  <a:pt x="4543" y="15286"/>
                </a:cubicBezTo>
                <a:close/>
              </a:path>
            </a:pathLst>
          </a:cu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wrap="square" lIns="3840480" tIns="146304" rIns="182880" bIns="146304" anchor="ctr" anchorCtr="0">
            <a:noAutofit/>
          </a:bodyPr>
          <a:lstStyle>
            <a:lvl1pPr marL="0" indent="0" algn="l">
              <a:buNone/>
              <a:defRPr sz="2000" b="0" i="0"/>
            </a:lvl1pPr>
          </a:lstStyle>
          <a:p>
            <a:r>
              <a:rPr lang="en-US"/>
              <a:t>Drag and drop or </a:t>
            </a:r>
            <a:br>
              <a:rPr lang="en-US"/>
            </a:br>
            <a:r>
              <a:rPr lang="en-US"/>
              <a:t>click the icon to </a:t>
            </a:r>
            <a:br>
              <a:rPr lang="en-US"/>
            </a:br>
            <a:r>
              <a:rPr lang="en-US"/>
              <a:t>insert your image</a:t>
            </a:r>
          </a:p>
        </p:txBody>
      </p:sp>
      <p:pic>
        <p:nvPicPr>
          <p:cNvPr id="11" name="Picture 10" descr="Logo&#10;&#10;Description automatically generated">
            <a:extLst>
              <a:ext uri="{FF2B5EF4-FFF2-40B4-BE49-F238E27FC236}">
                <a16:creationId xmlns:a16="http://schemas.microsoft.com/office/drawing/2014/main" id="{348D2D83-521B-8B66-1BDB-588F67F48ED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alphaModFix amt="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8" t="11554" r="-3089" b="16733"/>
          <a:stretch/>
        </p:blipFill>
        <p:spPr bwMode="black">
          <a:xfrm>
            <a:off x="0" y="0"/>
            <a:ext cx="7213600" cy="6858000"/>
          </a:xfrm>
          <a:prstGeom prst="rect">
            <a:avLst/>
          </a:prstGeom>
        </p:spPr>
      </p:pic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16C5CC4B-5BDB-A8B3-5509-E002A37FF7B3}"/>
              </a:ext>
            </a:extLst>
          </p:cNvPr>
          <p:cNvSpPr/>
          <p:nvPr userDrawn="1"/>
        </p:nvSpPr>
        <p:spPr>
          <a:xfrm rot="16200000">
            <a:off x="1429950" y="3763914"/>
            <a:ext cx="45719" cy="1315868"/>
          </a:xfrm>
          <a:custGeom>
            <a:avLst/>
            <a:gdLst>
              <a:gd name="connsiteX0" fmla="*/ 78234 w 156468"/>
              <a:gd name="connsiteY0" fmla="*/ 0 h 1838119"/>
              <a:gd name="connsiteX1" fmla="*/ 156468 w 156468"/>
              <a:gd name="connsiteY1" fmla="*/ 919059 h 1838119"/>
              <a:gd name="connsiteX2" fmla="*/ 78234 w 156468"/>
              <a:gd name="connsiteY2" fmla="*/ 1838119 h 1838119"/>
              <a:gd name="connsiteX3" fmla="*/ 0 w 156468"/>
              <a:gd name="connsiteY3" fmla="*/ 919059 h 1838119"/>
              <a:gd name="connsiteX4" fmla="*/ 78234 w 156468"/>
              <a:gd name="connsiteY4" fmla="*/ 0 h 1838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468" h="1838119">
                <a:moveTo>
                  <a:pt x="78234" y="0"/>
                </a:moveTo>
                <a:cubicBezTo>
                  <a:pt x="78234" y="0"/>
                  <a:pt x="156468" y="495808"/>
                  <a:pt x="156468" y="919059"/>
                </a:cubicBezTo>
                <a:cubicBezTo>
                  <a:pt x="156468" y="1342310"/>
                  <a:pt x="78234" y="1838119"/>
                  <a:pt x="78234" y="1838119"/>
                </a:cubicBezTo>
                <a:cubicBezTo>
                  <a:pt x="78234" y="1838119"/>
                  <a:pt x="0" y="1342310"/>
                  <a:pt x="0" y="919059"/>
                </a:cubicBezTo>
                <a:cubicBezTo>
                  <a:pt x="0" y="495808"/>
                  <a:pt x="78234" y="0"/>
                  <a:pt x="78234" y="0"/>
                </a:cubicBezTo>
                <a:close/>
              </a:path>
            </a:pathLst>
          </a:custGeom>
          <a:solidFill>
            <a:srgbClr val="E4061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2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 pitchFamily="34" charset="0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EFC1196-C0D2-9AC7-E6A7-1824D75DAA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592730"/>
            <a:ext cx="5778500" cy="1495794"/>
          </a:xfrm>
        </p:spPr>
        <p:txBody>
          <a:bodyPr wrap="square" anchor="b" anchorCtr="0">
            <a:spAutoFit/>
          </a:bodyPr>
          <a:lstStyle>
            <a:lvl1pPr>
              <a:defRPr kumimoji="0" lang="en-US" sz="5400" b="1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amat Text 2021" pitchFamily="50" charset="0"/>
                <a:ea typeface="+mn-ea"/>
                <a:cs typeface="+mn-cs"/>
              </a:defRPr>
            </a:lvl1pPr>
          </a:lstStyle>
          <a:p>
            <a:pPr marL="0" marR="0" lvl="0" indent="0" algn="l" defTabSz="914445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Presentation </a:t>
            </a:r>
            <a:br>
              <a:rPr lang="en-US"/>
            </a:br>
            <a:r>
              <a:rPr lang="en-US"/>
              <a:t>title placeholder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203BCCD0-ADBC-FD8D-808B-E95E1A339B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4758451"/>
            <a:ext cx="57785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b="0" i="0" spc="0" baseline="0">
                <a:solidFill>
                  <a:schemeClr val="tx1"/>
                </a:solidFill>
                <a:latin typeface="+mj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Subtitle, date, or author</a:t>
            </a:r>
          </a:p>
        </p:txBody>
      </p:sp>
      <p:sp>
        <p:nvSpPr>
          <p:cNvPr id="4" name="Freeform 5">
            <a:extLst>
              <a:ext uri="{FF2B5EF4-FFF2-40B4-BE49-F238E27FC236}">
                <a16:creationId xmlns:a16="http://schemas.microsoft.com/office/drawing/2014/main" id="{8557090B-ADDB-C5C7-9C72-3D3C8141053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224671" y="6458039"/>
            <a:ext cx="569153" cy="276402"/>
          </a:xfrm>
          <a:custGeom>
            <a:avLst/>
            <a:gdLst>
              <a:gd name="T0" fmla="*/ 65 w 467"/>
              <a:gd name="T1" fmla="*/ 28 h 225"/>
              <a:gd name="T2" fmla="*/ 0 w 467"/>
              <a:gd name="T3" fmla="*/ 20 h 225"/>
              <a:gd name="T4" fmla="*/ 24 w 467"/>
              <a:gd name="T5" fmla="*/ 184 h 225"/>
              <a:gd name="T6" fmla="*/ 148 w 467"/>
              <a:gd name="T7" fmla="*/ 180 h 225"/>
              <a:gd name="T8" fmla="*/ 153 w 467"/>
              <a:gd name="T9" fmla="*/ 140 h 225"/>
              <a:gd name="T10" fmla="*/ 178 w 467"/>
              <a:gd name="T11" fmla="*/ 86 h 225"/>
              <a:gd name="T12" fmla="*/ 77 w 467"/>
              <a:gd name="T13" fmla="*/ 155 h 225"/>
              <a:gd name="T14" fmla="*/ 96 w 467"/>
              <a:gd name="T15" fmla="*/ 155 h 225"/>
              <a:gd name="T16" fmla="*/ 319 w 467"/>
              <a:gd name="T17" fmla="*/ 113 h 225"/>
              <a:gd name="T18" fmla="*/ 324 w 467"/>
              <a:gd name="T19" fmla="*/ 157 h 225"/>
              <a:gd name="T20" fmla="*/ 361 w 467"/>
              <a:gd name="T21" fmla="*/ 150 h 225"/>
              <a:gd name="T22" fmla="*/ 343 w 467"/>
              <a:gd name="T23" fmla="*/ 155 h 225"/>
              <a:gd name="T24" fmla="*/ 353 w 467"/>
              <a:gd name="T25" fmla="*/ 165 h 225"/>
              <a:gd name="T26" fmla="*/ 383 w 467"/>
              <a:gd name="T27" fmla="*/ 28 h 225"/>
              <a:gd name="T28" fmla="*/ 283 w 467"/>
              <a:gd name="T29" fmla="*/ 17 h 225"/>
              <a:gd name="T30" fmla="*/ 314 w 467"/>
              <a:gd name="T31" fmla="*/ 78 h 225"/>
              <a:gd name="T32" fmla="*/ 342 w 467"/>
              <a:gd name="T33" fmla="*/ 80 h 225"/>
              <a:gd name="T34" fmla="*/ 380 w 467"/>
              <a:gd name="T35" fmla="*/ 68 h 225"/>
              <a:gd name="T36" fmla="*/ 381 w 467"/>
              <a:gd name="T37" fmla="*/ 178 h 225"/>
              <a:gd name="T38" fmla="*/ 450 w 467"/>
              <a:gd name="T39" fmla="*/ 164 h 225"/>
              <a:gd name="T40" fmla="*/ 194 w 467"/>
              <a:gd name="T41" fmla="*/ 44 h 225"/>
              <a:gd name="T42" fmla="*/ 242 w 467"/>
              <a:gd name="T43" fmla="*/ 58 h 225"/>
              <a:gd name="T44" fmla="*/ 233 w 467"/>
              <a:gd name="T45" fmla="*/ 1 h 225"/>
              <a:gd name="T46" fmla="*/ 164 w 467"/>
              <a:gd name="T47" fmla="*/ 99 h 225"/>
              <a:gd name="T48" fmla="*/ 200 w 467"/>
              <a:gd name="T49" fmla="*/ 101 h 225"/>
              <a:gd name="T50" fmla="*/ 207 w 467"/>
              <a:gd name="T51" fmla="*/ 115 h 225"/>
              <a:gd name="T52" fmla="*/ 225 w 467"/>
              <a:gd name="T53" fmla="*/ 143 h 225"/>
              <a:gd name="T54" fmla="*/ 235 w 467"/>
              <a:gd name="T55" fmla="*/ 122 h 225"/>
              <a:gd name="T56" fmla="*/ 251 w 467"/>
              <a:gd name="T57" fmla="*/ 116 h 225"/>
              <a:gd name="T58" fmla="*/ 273 w 467"/>
              <a:gd name="T59" fmla="*/ 110 h 225"/>
              <a:gd name="T60" fmla="*/ 231 w 467"/>
              <a:gd name="T61" fmla="*/ 61 h 225"/>
              <a:gd name="T62" fmla="*/ 229 w 467"/>
              <a:gd name="T63" fmla="*/ 84 h 225"/>
              <a:gd name="T64" fmla="*/ 190 w 467"/>
              <a:gd name="T65" fmla="*/ 82 h 225"/>
              <a:gd name="T66" fmla="*/ 255 w 467"/>
              <a:gd name="T67" fmla="*/ 100 h 225"/>
              <a:gd name="T68" fmla="*/ 328 w 467"/>
              <a:gd name="T69" fmla="*/ 221 h 225"/>
              <a:gd name="T70" fmla="*/ 285 w 467"/>
              <a:gd name="T71" fmla="*/ 170 h 225"/>
              <a:gd name="T72" fmla="*/ 243 w 467"/>
              <a:gd name="T73" fmla="*/ 110 h 225"/>
              <a:gd name="T74" fmla="*/ 284 w 467"/>
              <a:gd name="T75" fmla="*/ 138 h 225"/>
              <a:gd name="T76" fmla="*/ 356 w 467"/>
              <a:gd name="T77" fmla="*/ 165 h 225"/>
              <a:gd name="T78" fmla="*/ 284 w 467"/>
              <a:gd name="T79" fmla="*/ 173 h 225"/>
              <a:gd name="T80" fmla="*/ 182 w 467"/>
              <a:gd name="T81" fmla="*/ 201 h 225"/>
              <a:gd name="T82" fmla="*/ 176 w 467"/>
              <a:gd name="T83" fmla="*/ 205 h 225"/>
              <a:gd name="T84" fmla="*/ 180 w 467"/>
              <a:gd name="T85" fmla="*/ 104 h 225"/>
              <a:gd name="T86" fmla="*/ 202 w 467"/>
              <a:gd name="T87" fmla="*/ 123 h 225"/>
              <a:gd name="T88" fmla="*/ 264 w 467"/>
              <a:gd name="T89" fmla="*/ 157 h 225"/>
              <a:gd name="T90" fmla="*/ 316 w 467"/>
              <a:gd name="T91" fmla="*/ 110 h 225"/>
              <a:gd name="T92" fmla="*/ 339 w 467"/>
              <a:gd name="T93" fmla="*/ 93 h 225"/>
              <a:gd name="T94" fmla="*/ 340 w 467"/>
              <a:gd name="T95" fmla="*/ 77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67" h="225">
                <a:moveTo>
                  <a:pt x="140" y="38"/>
                </a:moveTo>
                <a:cubicBezTo>
                  <a:pt x="128" y="32"/>
                  <a:pt x="116" y="29"/>
                  <a:pt x="99" y="28"/>
                </a:cubicBezTo>
                <a:cubicBezTo>
                  <a:pt x="99" y="28"/>
                  <a:pt x="99" y="28"/>
                  <a:pt x="99" y="28"/>
                </a:cubicBezTo>
                <a:cubicBezTo>
                  <a:pt x="65" y="28"/>
                  <a:pt x="65" y="28"/>
                  <a:pt x="65" y="28"/>
                </a:cubicBezTo>
                <a:cubicBezTo>
                  <a:pt x="39" y="28"/>
                  <a:pt x="26" y="27"/>
                  <a:pt x="17" y="25"/>
                </a:cubicBezTo>
                <a:cubicBezTo>
                  <a:pt x="9" y="23"/>
                  <a:pt x="2" y="19"/>
                  <a:pt x="2" y="19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1"/>
                  <a:pt x="2" y="39"/>
                  <a:pt x="23" y="54"/>
                </a:cubicBezTo>
                <a:cubicBezTo>
                  <a:pt x="27" y="57"/>
                  <a:pt x="30" y="60"/>
                  <a:pt x="30" y="71"/>
                </a:cubicBezTo>
                <a:cubicBezTo>
                  <a:pt x="30" y="168"/>
                  <a:pt x="30" y="168"/>
                  <a:pt x="30" y="168"/>
                </a:cubicBezTo>
                <a:cubicBezTo>
                  <a:pt x="30" y="178"/>
                  <a:pt x="28" y="181"/>
                  <a:pt x="24" y="184"/>
                </a:cubicBezTo>
                <a:cubicBezTo>
                  <a:pt x="18" y="187"/>
                  <a:pt x="8" y="193"/>
                  <a:pt x="8" y="193"/>
                </a:cubicBezTo>
                <a:cubicBezTo>
                  <a:pt x="4" y="196"/>
                  <a:pt x="4" y="196"/>
                  <a:pt x="4" y="196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116" y="196"/>
                  <a:pt x="132" y="192"/>
                  <a:pt x="148" y="180"/>
                </a:cubicBezTo>
                <a:cubicBezTo>
                  <a:pt x="151" y="178"/>
                  <a:pt x="154" y="176"/>
                  <a:pt x="157" y="174"/>
                </a:cubicBezTo>
                <a:cubicBezTo>
                  <a:pt x="155" y="161"/>
                  <a:pt x="157" y="150"/>
                  <a:pt x="159" y="144"/>
                </a:cubicBezTo>
                <a:cubicBezTo>
                  <a:pt x="159" y="144"/>
                  <a:pt x="154" y="148"/>
                  <a:pt x="152" y="153"/>
                </a:cubicBezTo>
                <a:cubicBezTo>
                  <a:pt x="152" y="151"/>
                  <a:pt x="153" y="147"/>
                  <a:pt x="153" y="140"/>
                </a:cubicBezTo>
                <a:cubicBezTo>
                  <a:pt x="154" y="133"/>
                  <a:pt x="158" y="113"/>
                  <a:pt x="176" y="102"/>
                </a:cubicBezTo>
                <a:cubicBezTo>
                  <a:pt x="175" y="102"/>
                  <a:pt x="174" y="102"/>
                  <a:pt x="173" y="102"/>
                </a:cubicBezTo>
                <a:cubicBezTo>
                  <a:pt x="171" y="102"/>
                  <a:pt x="164" y="102"/>
                  <a:pt x="154" y="105"/>
                </a:cubicBezTo>
                <a:cubicBezTo>
                  <a:pt x="158" y="99"/>
                  <a:pt x="173" y="89"/>
                  <a:pt x="178" y="86"/>
                </a:cubicBezTo>
                <a:cubicBezTo>
                  <a:pt x="179" y="86"/>
                  <a:pt x="179" y="86"/>
                  <a:pt x="180" y="85"/>
                </a:cubicBezTo>
                <a:cubicBezTo>
                  <a:pt x="173" y="65"/>
                  <a:pt x="160" y="48"/>
                  <a:pt x="140" y="38"/>
                </a:cubicBezTo>
                <a:moveTo>
                  <a:pt x="96" y="155"/>
                </a:moveTo>
                <a:cubicBezTo>
                  <a:pt x="77" y="155"/>
                  <a:pt x="77" y="155"/>
                  <a:pt x="77" y="155"/>
                </a:cubicBezTo>
                <a:cubicBezTo>
                  <a:pt x="77" y="68"/>
                  <a:pt x="77" y="68"/>
                  <a:pt x="77" y="68"/>
                </a:cubicBezTo>
                <a:cubicBezTo>
                  <a:pt x="96" y="68"/>
                  <a:pt x="96" y="68"/>
                  <a:pt x="96" y="68"/>
                </a:cubicBezTo>
                <a:cubicBezTo>
                  <a:pt x="121" y="68"/>
                  <a:pt x="135" y="84"/>
                  <a:pt x="135" y="112"/>
                </a:cubicBezTo>
                <a:cubicBezTo>
                  <a:pt x="135" y="139"/>
                  <a:pt x="121" y="155"/>
                  <a:pt x="96" y="155"/>
                </a:cubicBezTo>
                <a:moveTo>
                  <a:pt x="352" y="110"/>
                </a:moveTo>
                <a:cubicBezTo>
                  <a:pt x="349" y="108"/>
                  <a:pt x="349" y="108"/>
                  <a:pt x="349" y="108"/>
                </a:cubicBezTo>
                <a:cubicBezTo>
                  <a:pt x="346" y="106"/>
                  <a:pt x="342" y="104"/>
                  <a:pt x="338" y="104"/>
                </a:cubicBezTo>
                <a:cubicBezTo>
                  <a:pt x="331" y="104"/>
                  <a:pt x="324" y="107"/>
                  <a:pt x="319" y="113"/>
                </a:cubicBezTo>
                <a:cubicBezTo>
                  <a:pt x="317" y="115"/>
                  <a:pt x="316" y="117"/>
                  <a:pt x="314" y="119"/>
                </a:cubicBezTo>
                <a:cubicBezTo>
                  <a:pt x="314" y="158"/>
                  <a:pt x="314" y="158"/>
                  <a:pt x="314" y="158"/>
                </a:cubicBezTo>
                <a:cubicBezTo>
                  <a:pt x="316" y="159"/>
                  <a:pt x="317" y="160"/>
                  <a:pt x="319" y="160"/>
                </a:cubicBezTo>
                <a:cubicBezTo>
                  <a:pt x="321" y="160"/>
                  <a:pt x="323" y="159"/>
                  <a:pt x="324" y="157"/>
                </a:cubicBezTo>
                <a:cubicBezTo>
                  <a:pt x="326" y="154"/>
                  <a:pt x="328" y="147"/>
                  <a:pt x="322" y="140"/>
                </a:cubicBezTo>
                <a:cubicBezTo>
                  <a:pt x="325" y="141"/>
                  <a:pt x="333" y="147"/>
                  <a:pt x="334" y="148"/>
                </a:cubicBezTo>
                <a:cubicBezTo>
                  <a:pt x="334" y="148"/>
                  <a:pt x="341" y="147"/>
                  <a:pt x="347" y="147"/>
                </a:cubicBezTo>
                <a:cubicBezTo>
                  <a:pt x="352" y="147"/>
                  <a:pt x="357" y="148"/>
                  <a:pt x="361" y="150"/>
                </a:cubicBezTo>
                <a:cubicBezTo>
                  <a:pt x="361" y="104"/>
                  <a:pt x="361" y="104"/>
                  <a:pt x="361" y="104"/>
                </a:cubicBezTo>
                <a:cubicBezTo>
                  <a:pt x="358" y="105"/>
                  <a:pt x="355" y="106"/>
                  <a:pt x="354" y="108"/>
                </a:cubicBezTo>
                <a:lnTo>
                  <a:pt x="352" y="110"/>
                </a:lnTo>
                <a:close/>
                <a:moveTo>
                  <a:pt x="343" y="155"/>
                </a:moveTo>
                <a:cubicBezTo>
                  <a:pt x="338" y="154"/>
                  <a:pt x="338" y="154"/>
                  <a:pt x="338" y="154"/>
                </a:cubicBezTo>
                <a:cubicBezTo>
                  <a:pt x="340" y="157"/>
                  <a:pt x="341" y="161"/>
                  <a:pt x="341" y="165"/>
                </a:cubicBezTo>
                <a:cubicBezTo>
                  <a:pt x="341" y="169"/>
                  <a:pt x="341" y="173"/>
                  <a:pt x="339" y="176"/>
                </a:cubicBezTo>
                <a:cubicBezTo>
                  <a:pt x="345" y="176"/>
                  <a:pt x="353" y="172"/>
                  <a:pt x="353" y="165"/>
                </a:cubicBezTo>
                <a:cubicBezTo>
                  <a:pt x="353" y="159"/>
                  <a:pt x="347" y="155"/>
                  <a:pt x="343" y="155"/>
                </a:cubicBezTo>
                <a:moveTo>
                  <a:pt x="424" y="38"/>
                </a:moveTo>
                <a:cubicBezTo>
                  <a:pt x="412" y="32"/>
                  <a:pt x="400" y="29"/>
                  <a:pt x="383" y="28"/>
                </a:cubicBezTo>
                <a:cubicBezTo>
                  <a:pt x="383" y="28"/>
                  <a:pt x="383" y="28"/>
                  <a:pt x="383" y="28"/>
                </a:cubicBezTo>
                <a:cubicBezTo>
                  <a:pt x="349" y="28"/>
                  <a:pt x="349" y="28"/>
                  <a:pt x="349" y="28"/>
                </a:cubicBezTo>
                <a:cubicBezTo>
                  <a:pt x="322" y="28"/>
                  <a:pt x="310" y="27"/>
                  <a:pt x="300" y="25"/>
                </a:cubicBezTo>
                <a:cubicBezTo>
                  <a:pt x="292" y="23"/>
                  <a:pt x="285" y="19"/>
                  <a:pt x="285" y="19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3" y="20"/>
                  <a:pt x="283" y="20"/>
                  <a:pt x="283" y="20"/>
                </a:cubicBezTo>
                <a:cubicBezTo>
                  <a:pt x="283" y="21"/>
                  <a:pt x="285" y="39"/>
                  <a:pt x="307" y="54"/>
                </a:cubicBezTo>
                <a:cubicBezTo>
                  <a:pt x="311" y="57"/>
                  <a:pt x="314" y="60"/>
                  <a:pt x="314" y="71"/>
                </a:cubicBezTo>
                <a:cubicBezTo>
                  <a:pt x="314" y="78"/>
                  <a:pt x="314" y="78"/>
                  <a:pt x="314" y="78"/>
                </a:cubicBezTo>
                <a:cubicBezTo>
                  <a:pt x="319" y="75"/>
                  <a:pt x="324" y="73"/>
                  <a:pt x="329" y="71"/>
                </a:cubicBezTo>
                <a:cubicBezTo>
                  <a:pt x="327" y="73"/>
                  <a:pt x="323" y="77"/>
                  <a:pt x="321" y="82"/>
                </a:cubicBezTo>
                <a:cubicBezTo>
                  <a:pt x="323" y="79"/>
                  <a:pt x="339" y="69"/>
                  <a:pt x="357" y="73"/>
                </a:cubicBezTo>
                <a:cubicBezTo>
                  <a:pt x="353" y="74"/>
                  <a:pt x="347" y="76"/>
                  <a:pt x="342" y="80"/>
                </a:cubicBezTo>
                <a:cubicBezTo>
                  <a:pt x="343" y="80"/>
                  <a:pt x="348" y="79"/>
                  <a:pt x="353" y="79"/>
                </a:cubicBezTo>
                <a:cubicBezTo>
                  <a:pt x="355" y="79"/>
                  <a:pt x="358" y="79"/>
                  <a:pt x="361" y="79"/>
                </a:cubicBezTo>
                <a:cubicBezTo>
                  <a:pt x="361" y="68"/>
                  <a:pt x="361" y="68"/>
                  <a:pt x="361" y="68"/>
                </a:cubicBezTo>
                <a:cubicBezTo>
                  <a:pt x="380" y="68"/>
                  <a:pt x="380" y="68"/>
                  <a:pt x="380" y="68"/>
                </a:cubicBezTo>
                <a:cubicBezTo>
                  <a:pt x="404" y="68"/>
                  <a:pt x="419" y="84"/>
                  <a:pt x="419" y="112"/>
                </a:cubicBezTo>
                <a:cubicBezTo>
                  <a:pt x="419" y="139"/>
                  <a:pt x="404" y="155"/>
                  <a:pt x="380" y="155"/>
                </a:cubicBezTo>
                <a:cubicBezTo>
                  <a:pt x="369" y="155"/>
                  <a:pt x="369" y="155"/>
                  <a:pt x="369" y="155"/>
                </a:cubicBezTo>
                <a:cubicBezTo>
                  <a:pt x="376" y="160"/>
                  <a:pt x="381" y="169"/>
                  <a:pt x="381" y="178"/>
                </a:cubicBezTo>
                <a:cubicBezTo>
                  <a:pt x="381" y="185"/>
                  <a:pt x="379" y="191"/>
                  <a:pt x="375" y="196"/>
                </a:cubicBezTo>
                <a:cubicBezTo>
                  <a:pt x="375" y="196"/>
                  <a:pt x="375" y="196"/>
                  <a:pt x="375" y="196"/>
                </a:cubicBezTo>
                <a:cubicBezTo>
                  <a:pt x="400" y="196"/>
                  <a:pt x="415" y="192"/>
                  <a:pt x="432" y="180"/>
                </a:cubicBezTo>
                <a:cubicBezTo>
                  <a:pt x="439" y="176"/>
                  <a:pt x="445" y="170"/>
                  <a:pt x="450" y="164"/>
                </a:cubicBezTo>
                <a:cubicBezTo>
                  <a:pt x="461" y="150"/>
                  <a:pt x="467" y="131"/>
                  <a:pt x="467" y="111"/>
                </a:cubicBezTo>
                <a:cubicBezTo>
                  <a:pt x="467" y="80"/>
                  <a:pt x="451" y="52"/>
                  <a:pt x="424" y="38"/>
                </a:cubicBezTo>
                <a:moveTo>
                  <a:pt x="191" y="68"/>
                </a:moveTo>
                <a:cubicBezTo>
                  <a:pt x="189" y="59"/>
                  <a:pt x="191" y="51"/>
                  <a:pt x="194" y="44"/>
                </a:cubicBezTo>
                <a:cubicBezTo>
                  <a:pt x="197" y="52"/>
                  <a:pt x="200" y="60"/>
                  <a:pt x="213" y="67"/>
                </a:cubicBezTo>
                <a:cubicBezTo>
                  <a:pt x="212" y="61"/>
                  <a:pt x="212" y="53"/>
                  <a:pt x="214" y="47"/>
                </a:cubicBezTo>
                <a:cubicBezTo>
                  <a:pt x="211" y="33"/>
                  <a:pt x="219" y="22"/>
                  <a:pt x="230" y="22"/>
                </a:cubicBezTo>
                <a:cubicBezTo>
                  <a:pt x="247" y="22"/>
                  <a:pt x="251" y="44"/>
                  <a:pt x="242" y="58"/>
                </a:cubicBezTo>
                <a:cubicBezTo>
                  <a:pt x="247" y="65"/>
                  <a:pt x="254" y="71"/>
                  <a:pt x="259" y="76"/>
                </a:cubicBezTo>
                <a:cubicBezTo>
                  <a:pt x="260" y="76"/>
                  <a:pt x="260" y="77"/>
                  <a:pt x="261" y="77"/>
                </a:cubicBezTo>
                <a:cubicBezTo>
                  <a:pt x="268" y="68"/>
                  <a:pt x="274" y="53"/>
                  <a:pt x="274" y="42"/>
                </a:cubicBezTo>
                <a:cubicBezTo>
                  <a:pt x="274" y="22"/>
                  <a:pt x="261" y="3"/>
                  <a:pt x="233" y="1"/>
                </a:cubicBezTo>
                <a:cubicBezTo>
                  <a:pt x="215" y="0"/>
                  <a:pt x="203" y="6"/>
                  <a:pt x="194" y="15"/>
                </a:cubicBezTo>
                <a:cubicBezTo>
                  <a:pt x="190" y="19"/>
                  <a:pt x="181" y="29"/>
                  <a:pt x="183" y="48"/>
                </a:cubicBezTo>
                <a:cubicBezTo>
                  <a:pt x="184" y="61"/>
                  <a:pt x="191" y="68"/>
                  <a:pt x="191" y="68"/>
                </a:cubicBezTo>
                <a:moveTo>
                  <a:pt x="164" y="99"/>
                </a:moveTo>
                <a:cubicBezTo>
                  <a:pt x="176" y="97"/>
                  <a:pt x="182" y="99"/>
                  <a:pt x="184" y="104"/>
                </a:cubicBezTo>
                <a:cubicBezTo>
                  <a:pt x="185" y="107"/>
                  <a:pt x="184" y="112"/>
                  <a:pt x="183" y="118"/>
                </a:cubicBezTo>
                <a:cubicBezTo>
                  <a:pt x="187" y="114"/>
                  <a:pt x="200" y="104"/>
                  <a:pt x="210" y="103"/>
                </a:cubicBezTo>
                <a:cubicBezTo>
                  <a:pt x="208" y="102"/>
                  <a:pt x="202" y="101"/>
                  <a:pt x="200" y="101"/>
                </a:cubicBezTo>
                <a:cubicBezTo>
                  <a:pt x="207" y="92"/>
                  <a:pt x="223" y="89"/>
                  <a:pt x="232" y="91"/>
                </a:cubicBezTo>
                <a:cubicBezTo>
                  <a:pt x="226" y="91"/>
                  <a:pt x="215" y="94"/>
                  <a:pt x="210" y="98"/>
                </a:cubicBezTo>
                <a:cubicBezTo>
                  <a:pt x="214" y="98"/>
                  <a:pt x="218" y="99"/>
                  <a:pt x="221" y="100"/>
                </a:cubicBezTo>
                <a:cubicBezTo>
                  <a:pt x="216" y="103"/>
                  <a:pt x="209" y="109"/>
                  <a:pt x="207" y="115"/>
                </a:cubicBezTo>
                <a:cubicBezTo>
                  <a:pt x="214" y="111"/>
                  <a:pt x="227" y="112"/>
                  <a:pt x="230" y="122"/>
                </a:cubicBezTo>
                <a:cubicBezTo>
                  <a:pt x="231" y="129"/>
                  <a:pt x="226" y="135"/>
                  <a:pt x="224" y="136"/>
                </a:cubicBezTo>
                <a:cubicBezTo>
                  <a:pt x="226" y="136"/>
                  <a:pt x="231" y="136"/>
                  <a:pt x="233" y="135"/>
                </a:cubicBezTo>
                <a:cubicBezTo>
                  <a:pt x="232" y="137"/>
                  <a:pt x="228" y="142"/>
                  <a:pt x="225" y="143"/>
                </a:cubicBezTo>
                <a:cubicBezTo>
                  <a:pt x="233" y="143"/>
                  <a:pt x="243" y="138"/>
                  <a:pt x="246" y="131"/>
                </a:cubicBezTo>
                <a:cubicBezTo>
                  <a:pt x="246" y="131"/>
                  <a:pt x="241" y="133"/>
                  <a:pt x="239" y="131"/>
                </a:cubicBezTo>
                <a:cubicBezTo>
                  <a:pt x="237" y="129"/>
                  <a:pt x="240" y="120"/>
                  <a:pt x="240" y="120"/>
                </a:cubicBezTo>
                <a:cubicBezTo>
                  <a:pt x="240" y="120"/>
                  <a:pt x="237" y="124"/>
                  <a:pt x="235" y="122"/>
                </a:cubicBezTo>
                <a:cubicBezTo>
                  <a:pt x="233" y="119"/>
                  <a:pt x="236" y="112"/>
                  <a:pt x="237" y="110"/>
                </a:cubicBezTo>
                <a:cubicBezTo>
                  <a:pt x="235" y="109"/>
                  <a:pt x="229" y="108"/>
                  <a:pt x="226" y="108"/>
                </a:cubicBezTo>
                <a:cubicBezTo>
                  <a:pt x="234" y="105"/>
                  <a:pt x="252" y="104"/>
                  <a:pt x="254" y="107"/>
                </a:cubicBezTo>
                <a:cubicBezTo>
                  <a:pt x="255" y="110"/>
                  <a:pt x="251" y="116"/>
                  <a:pt x="251" y="116"/>
                </a:cubicBezTo>
                <a:cubicBezTo>
                  <a:pt x="254" y="116"/>
                  <a:pt x="264" y="116"/>
                  <a:pt x="267" y="120"/>
                </a:cubicBezTo>
                <a:cubicBezTo>
                  <a:pt x="270" y="124"/>
                  <a:pt x="268" y="129"/>
                  <a:pt x="268" y="129"/>
                </a:cubicBezTo>
                <a:cubicBezTo>
                  <a:pt x="275" y="125"/>
                  <a:pt x="282" y="114"/>
                  <a:pt x="280" y="103"/>
                </a:cubicBezTo>
                <a:cubicBezTo>
                  <a:pt x="279" y="105"/>
                  <a:pt x="276" y="109"/>
                  <a:pt x="273" y="110"/>
                </a:cubicBezTo>
                <a:cubicBezTo>
                  <a:pt x="274" y="106"/>
                  <a:pt x="271" y="104"/>
                  <a:pt x="268" y="103"/>
                </a:cubicBezTo>
                <a:cubicBezTo>
                  <a:pt x="270" y="96"/>
                  <a:pt x="267" y="88"/>
                  <a:pt x="257" y="78"/>
                </a:cubicBezTo>
                <a:cubicBezTo>
                  <a:pt x="248" y="70"/>
                  <a:pt x="233" y="58"/>
                  <a:pt x="233" y="44"/>
                </a:cubicBezTo>
                <a:cubicBezTo>
                  <a:pt x="231" y="47"/>
                  <a:pt x="229" y="56"/>
                  <a:pt x="231" y="61"/>
                </a:cubicBezTo>
                <a:cubicBezTo>
                  <a:pt x="238" y="70"/>
                  <a:pt x="253" y="78"/>
                  <a:pt x="257" y="92"/>
                </a:cubicBezTo>
                <a:cubicBezTo>
                  <a:pt x="250" y="76"/>
                  <a:pt x="219" y="63"/>
                  <a:pt x="220" y="41"/>
                </a:cubicBezTo>
                <a:cubicBezTo>
                  <a:pt x="216" y="46"/>
                  <a:pt x="214" y="61"/>
                  <a:pt x="217" y="69"/>
                </a:cubicBezTo>
                <a:cubicBezTo>
                  <a:pt x="223" y="73"/>
                  <a:pt x="228" y="79"/>
                  <a:pt x="229" y="84"/>
                </a:cubicBezTo>
                <a:cubicBezTo>
                  <a:pt x="223" y="72"/>
                  <a:pt x="201" y="69"/>
                  <a:pt x="194" y="54"/>
                </a:cubicBezTo>
                <a:cubicBezTo>
                  <a:pt x="193" y="60"/>
                  <a:pt x="194" y="66"/>
                  <a:pt x="197" y="71"/>
                </a:cubicBezTo>
                <a:cubicBezTo>
                  <a:pt x="197" y="71"/>
                  <a:pt x="191" y="69"/>
                  <a:pt x="179" y="69"/>
                </a:cubicBezTo>
                <a:cubicBezTo>
                  <a:pt x="182" y="70"/>
                  <a:pt x="191" y="78"/>
                  <a:pt x="190" y="82"/>
                </a:cubicBezTo>
                <a:cubicBezTo>
                  <a:pt x="189" y="86"/>
                  <a:pt x="172" y="91"/>
                  <a:pt x="164" y="99"/>
                </a:cubicBezTo>
                <a:moveTo>
                  <a:pt x="255" y="100"/>
                </a:moveTo>
                <a:cubicBezTo>
                  <a:pt x="248" y="100"/>
                  <a:pt x="246" y="95"/>
                  <a:pt x="244" y="90"/>
                </a:cubicBezTo>
                <a:cubicBezTo>
                  <a:pt x="252" y="93"/>
                  <a:pt x="255" y="100"/>
                  <a:pt x="255" y="100"/>
                </a:cubicBezTo>
                <a:moveTo>
                  <a:pt x="377" y="178"/>
                </a:moveTo>
                <a:cubicBezTo>
                  <a:pt x="377" y="195"/>
                  <a:pt x="361" y="207"/>
                  <a:pt x="342" y="205"/>
                </a:cubicBezTo>
                <a:cubicBezTo>
                  <a:pt x="347" y="209"/>
                  <a:pt x="358" y="212"/>
                  <a:pt x="365" y="209"/>
                </a:cubicBezTo>
                <a:cubicBezTo>
                  <a:pt x="361" y="216"/>
                  <a:pt x="344" y="225"/>
                  <a:pt x="328" y="221"/>
                </a:cubicBezTo>
                <a:cubicBezTo>
                  <a:pt x="314" y="217"/>
                  <a:pt x="307" y="202"/>
                  <a:pt x="307" y="193"/>
                </a:cubicBezTo>
                <a:cubicBezTo>
                  <a:pt x="300" y="200"/>
                  <a:pt x="302" y="212"/>
                  <a:pt x="307" y="216"/>
                </a:cubicBezTo>
                <a:cubicBezTo>
                  <a:pt x="301" y="215"/>
                  <a:pt x="292" y="209"/>
                  <a:pt x="291" y="198"/>
                </a:cubicBezTo>
                <a:cubicBezTo>
                  <a:pt x="289" y="189"/>
                  <a:pt x="294" y="178"/>
                  <a:pt x="285" y="170"/>
                </a:cubicBezTo>
                <a:cubicBezTo>
                  <a:pt x="279" y="164"/>
                  <a:pt x="270" y="157"/>
                  <a:pt x="264" y="153"/>
                </a:cubicBezTo>
                <a:cubicBezTo>
                  <a:pt x="252" y="143"/>
                  <a:pt x="257" y="136"/>
                  <a:pt x="254" y="132"/>
                </a:cubicBezTo>
                <a:cubicBezTo>
                  <a:pt x="252" y="128"/>
                  <a:pt x="247" y="126"/>
                  <a:pt x="244" y="122"/>
                </a:cubicBezTo>
                <a:cubicBezTo>
                  <a:pt x="241" y="119"/>
                  <a:pt x="241" y="113"/>
                  <a:pt x="243" y="110"/>
                </a:cubicBezTo>
                <a:cubicBezTo>
                  <a:pt x="243" y="115"/>
                  <a:pt x="245" y="118"/>
                  <a:pt x="249" y="119"/>
                </a:cubicBezTo>
                <a:cubicBezTo>
                  <a:pt x="254" y="120"/>
                  <a:pt x="258" y="119"/>
                  <a:pt x="261" y="121"/>
                </a:cubicBezTo>
                <a:cubicBezTo>
                  <a:pt x="266" y="124"/>
                  <a:pt x="264" y="131"/>
                  <a:pt x="267" y="134"/>
                </a:cubicBezTo>
                <a:cubicBezTo>
                  <a:pt x="270" y="136"/>
                  <a:pt x="277" y="133"/>
                  <a:pt x="284" y="138"/>
                </a:cubicBezTo>
                <a:cubicBezTo>
                  <a:pt x="290" y="143"/>
                  <a:pt x="304" y="155"/>
                  <a:pt x="310" y="160"/>
                </a:cubicBezTo>
                <a:cubicBezTo>
                  <a:pt x="321" y="169"/>
                  <a:pt x="332" y="158"/>
                  <a:pt x="329" y="148"/>
                </a:cubicBezTo>
                <a:cubicBezTo>
                  <a:pt x="340" y="155"/>
                  <a:pt x="341" y="173"/>
                  <a:pt x="332" y="180"/>
                </a:cubicBezTo>
                <a:cubicBezTo>
                  <a:pt x="340" y="181"/>
                  <a:pt x="356" y="178"/>
                  <a:pt x="356" y="165"/>
                </a:cubicBezTo>
                <a:cubicBezTo>
                  <a:pt x="356" y="157"/>
                  <a:pt x="349" y="152"/>
                  <a:pt x="344" y="151"/>
                </a:cubicBezTo>
                <a:cubicBezTo>
                  <a:pt x="362" y="149"/>
                  <a:pt x="377" y="162"/>
                  <a:pt x="377" y="178"/>
                </a:cubicBezTo>
                <a:moveTo>
                  <a:pt x="282" y="172"/>
                </a:moveTo>
                <a:cubicBezTo>
                  <a:pt x="283" y="173"/>
                  <a:pt x="283" y="173"/>
                  <a:pt x="284" y="173"/>
                </a:cubicBezTo>
                <a:cubicBezTo>
                  <a:pt x="274" y="193"/>
                  <a:pt x="256" y="218"/>
                  <a:pt x="221" y="218"/>
                </a:cubicBezTo>
                <a:cubicBezTo>
                  <a:pt x="209" y="218"/>
                  <a:pt x="198" y="213"/>
                  <a:pt x="190" y="208"/>
                </a:cubicBezTo>
                <a:cubicBezTo>
                  <a:pt x="187" y="205"/>
                  <a:pt x="185" y="203"/>
                  <a:pt x="182" y="201"/>
                </a:cubicBezTo>
                <a:cubicBezTo>
                  <a:pt x="182" y="201"/>
                  <a:pt x="182" y="201"/>
                  <a:pt x="182" y="201"/>
                </a:cubicBezTo>
                <a:cubicBezTo>
                  <a:pt x="182" y="201"/>
                  <a:pt x="182" y="201"/>
                  <a:pt x="182" y="201"/>
                </a:cubicBezTo>
                <a:cubicBezTo>
                  <a:pt x="181" y="199"/>
                  <a:pt x="180" y="198"/>
                  <a:pt x="179" y="196"/>
                </a:cubicBezTo>
                <a:cubicBezTo>
                  <a:pt x="177" y="194"/>
                  <a:pt x="176" y="194"/>
                  <a:pt x="175" y="195"/>
                </a:cubicBezTo>
                <a:cubicBezTo>
                  <a:pt x="173" y="198"/>
                  <a:pt x="176" y="205"/>
                  <a:pt x="176" y="205"/>
                </a:cubicBezTo>
                <a:cubicBezTo>
                  <a:pt x="149" y="179"/>
                  <a:pt x="163" y="142"/>
                  <a:pt x="164" y="140"/>
                </a:cubicBezTo>
                <a:cubicBezTo>
                  <a:pt x="165" y="136"/>
                  <a:pt x="164" y="135"/>
                  <a:pt x="162" y="135"/>
                </a:cubicBezTo>
                <a:cubicBezTo>
                  <a:pt x="160" y="136"/>
                  <a:pt x="157" y="140"/>
                  <a:pt x="157" y="140"/>
                </a:cubicBezTo>
                <a:cubicBezTo>
                  <a:pt x="159" y="117"/>
                  <a:pt x="180" y="104"/>
                  <a:pt x="180" y="104"/>
                </a:cubicBezTo>
                <a:cubicBezTo>
                  <a:pt x="180" y="104"/>
                  <a:pt x="180" y="104"/>
                  <a:pt x="180" y="104"/>
                </a:cubicBezTo>
                <a:cubicBezTo>
                  <a:pt x="183" y="108"/>
                  <a:pt x="179" y="112"/>
                  <a:pt x="179" y="126"/>
                </a:cubicBezTo>
                <a:cubicBezTo>
                  <a:pt x="183" y="121"/>
                  <a:pt x="198" y="110"/>
                  <a:pt x="207" y="107"/>
                </a:cubicBezTo>
                <a:cubicBezTo>
                  <a:pt x="204" y="111"/>
                  <a:pt x="202" y="116"/>
                  <a:pt x="202" y="123"/>
                </a:cubicBezTo>
                <a:cubicBezTo>
                  <a:pt x="202" y="123"/>
                  <a:pt x="208" y="116"/>
                  <a:pt x="216" y="116"/>
                </a:cubicBezTo>
                <a:cubicBezTo>
                  <a:pt x="218" y="116"/>
                  <a:pt x="220" y="117"/>
                  <a:pt x="222" y="117"/>
                </a:cubicBezTo>
                <a:cubicBezTo>
                  <a:pt x="191" y="147"/>
                  <a:pt x="204" y="184"/>
                  <a:pt x="230" y="184"/>
                </a:cubicBezTo>
                <a:cubicBezTo>
                  <a:pt x="244" y="184"/>
                  <a:pt x="258" y="168"/>
                  <a:pt x="264" y="157"/>
                </a:cubicBezTo>
                <a:cubicBezTo>
                  <a:pt x="270" y="161"/>
                  <a:pt x="277" y="168"/>
                  <a:pt x="282" y="172"/>
                </a:cubicBezTo>
                <a:moveTo>
                  <a:pt x="385" y="98"/>
                </a:moveTo>
                <a:cubicBezTo>
                  <a:pt x="375" y="95"/>
                  <a:pt x="356" y="99"/>
                  <a:pt x="351" y="104"/>
                </a:cubicBezTo>
                <a:cubicBezTo>
                  <a:pt x="342" y="98"/>
                  <a:pt x="326" y="99"/>
                  <a:pt x="316" y="110"/>
                </a:cubicBezTo>
                <a:cubicBezTo>
                  <a:pt x="305" y="123"/>
                  <a:pt x="298" y="138"/>
                  <a:pt x="296" y="143"/>
                </a:cubicBezTo>
                <a:cubicBezTo>
                  <a:pt x="292" y="140"/>
                  <a:pt x="288" y="137"/>
                  <a:pt x="286" y="135"/>
                </a:cubicBezTo>
                <a:cubicBezTo>
                  <a:pt x="284" y="134"/>
                  <a:pt x="282" y="133"/>
                  <a:pt x="280" y="132"/>
                </a:cubicBezTo>
                <a:cubicBezTo>
                  <a:pt x="290" y="117"/>
                  <a:pt x="313" y="94"/>
                  <a:pt x="339" y="93"/>
                </a:cubicBezTo>
                <a:cubicBezTo>
                  <a:pt x="324" y="91"/>
                  <a:pt x="301" y="101"/>
                  <a:pt x="290" y="115"/>
                </a:cubicBezTo>
                <a:cubicBezTo>
                  <a:pt x="292" y="106"/>
                  <a:pt x="302" y="90"/>
                  <a:pt x="315" y="83"/>
                </a:cubicBezTo>
                <a:cubicBezTo>
                  <a:pt x="315" y="83"/>
                  <a:pt x="309" y="91"/>
                  <a:pt x="311" y="92"/>
                </a:cubicBezTo>
                <a:cubicBezTo>
                  <a:pt x="316" y="94"/>
                  <a:pt x="326" y="78"/>
                  <a:pt x="340" y="77"/>
                </a:cubicBezTo>
                <a:cubicBezTo>
                  <a:pt x="340" y="77"/>
                  <a:pt x="329" y="82"/>
                  <a:pt x="332" y="85"/>
                </a:cubicBezTo>
                <a:cubicBezTo>
                  <a:pt x="333" y="88"/>
                  <a:pt x="340" y="82"/>
                  <a:pt x="352" y="82"/>
                </a:cubicBezTo>
                <a:cubicBezTo>
                  <a:pt x="366" y="82"/>
                  <a:pt x="379" y="91"/>
                  <a:pt x="385" y="98"/>
                </a:cubicBezTo>
              </a:path>
            </a:pathLst>
          </a:custGeom>
          <a:solidFill>
            <a:sysClr val="window" lastClr="FFFFFF">
              <a:alpha val="9888"/>
            </a:sys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2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0B00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8F60F65-9A33-E462-08DE-90662CA1882E}"/>
              </a:ext>
            </a:extLst>
          </p:cNvPr>
          <p:cNvSpPr txBox="1"/>
          <p:nvPr userDrawn="1"/>
        </p:nvSpPr>
        <p:spPr>
          <a:xfrm>
            <a:off x="838200" y="6458039"/>
            <a:ext cx="4638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2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737373">
                    <a:alpha val="10001"/>
                  </a:srgbClr>
                </a:solidFill>
                <a:effectLst/>
                <a:uLnTx/>
                <a:uFillTx/>
                <a:latin typeface="Aptos" panose="020B0004020202020204" pitchFamily="34" charset="0"/>
              </a:rPr>
              <a:t>|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alpha val="10001"/>
                  </a:prstClr>
                </a:solidFill>
                <a:effectLst/>
                <a:uLnTx/>
                <a:uFillTx/>
                <a:latin typeface="Aptos" panose="020B0004020202020204" pitchFamily="34" charset="0"/>
              </a:rPr>
              <a:t>  ©2024 Wizards of the Coast  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737373">
                    <a:alpha val="10001"/>
                  </a:srgbClr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|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alpha val="10001"/>
                  </a:prstClr>
                </a:solidFill>
                <a:effectLst/>
                <a:uLnTx/>
                <a:uFillTx/>
                <a:latin typeface="Aptos" panose="020B0004020202020204" pitchFamily="34" charset="0"/>
              </a:rPr>
              <a:t>  Confidential and 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alpha val="11000"/>
                  </a:prstClr>
                </a:solidFill>
                <a:effectLst/>
                <a:uLnTx/>
                <a:uFillTx/>
                <a:latin typeface="Aptos" panose="020B0004020202020204" pitchFamily="34" charset="0"/>
              </a:rPr>
              <a:t>proprietary</a:t>
            </a:r>
          </a:p>
        </p:txBody>
      </p:sp>
    </p:spTree>
    <p:extLst>
      <p:ext uri="{BB962C8B-B14F-4D97-AF65-F5344CB8AC3E}">
        <p14:creationId xmlns:p14="http://schemas.microsoft.com/office/powerpoint/2010/main" val="17745902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 in_par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1B8EC245-C993-CB6B-332A-D0BBE31F2ED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943"/>
          <a:stretch/>
        </p:blipFill>
        <p:spPr>
          <a:xfrm>
            <a:off x="5695951" y="0"/>
            <a:ext cx="6496050" cy="6858000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F18766C3-A4D7-24F3-E567-8AC38B225BC3}"/>
              </a:ext>
            </a:extLst>
          </p:cNvPr>
          <p:cNvGrpSpPr>
            <a:grpSpLocks/>
          </p:cNvGrpSpPr>
          <p:nvPr userDrawn="1"/>
        </p:nvGrpSpPr>
        <p:grpSpPr bwMode="white">
          <a:xfrm>
            <a:off x="-1" y="0"/>
            <a:ext cx="9085944" cy="6858001"/>
            <a:chOff x="-1" y="0"/>
            <a:chExt cx="8911773" cy="6858001"/>
          </a:xfrm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0349BED4-F99C-2910-4319-6D5F05E9B5CC}"/>
                </a:ext>
              </a:extLst>
            </p:cNvPr>
            <p:cNvSpPr>
              <a:spLocks/>
            </p:cNvSpPr>
            <p:nvPr/>
          </p:nvSpPr>
          <p:spPr bwMode="white">
            <a:xfrm>
              <a:off x="0" y="0"/>
              <a:ext cx="8911772" cy="6858001"/>
            </a:xfrm>
            <a:custGeom>
              <a:avLst/>
              <a:gdLst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70697 w 8796342"/>
                <a:gd name="connsiteY8" fmla="*/ 609891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86137 w 8796342"/>
                <a:gd name="connsiteY13" fmla="*/ 1140455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86137 w 8796342"/>
                <a:gd name="connsiteY13" fmla="*/ 1140455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891669 w 8796342"/>
                <a:gd name="connsiteY42" fmla="*/ 4785448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</a:cxnLst>
              <a:rect l="l" t="t" r="r" b="b"/>
              <a:pathLst>
                <a:path w="8796342" h="6858001">
                  <a:moveTo>
                    <a:pt x="1" y="0"/>
                  </a:moveTo>
                  <a:lnTo>
                    <a:pt x="5638954" y="0"/>
                  </a:lnTo>
                  <a:lnTo>
                    <a:pt x="5654162" y="53091"/>
                  </a:lnTo>
                  <a:cubicBezTo>
                    <a:pt x="5661225" y="75423"/>
                    <a:pt x="5669161" y="97606"/>
                    <a:pt x="5678672" y="119470"/>
                  </a:cubicBezTo>
                  <a:cubicBezTo>
                    <a:pt x="5703561" y="177989"/>
                    <a:pt x="5739626" y="234601"/>
                    <a:pt x="5749290" y="293694"/>
                  </a:cubicBezTo>
                  <a:cubicBezTo>
                    <a:pt x="5752189" y="311422"/>
                    <a:pt x="5752466" y="327168"/>
                    <a:pt x="5756790" y="344248"/>
                  </a:cubicBezTo>
                  <a:cubicBezTo>
                    <a:pt x="5770225" y="388929"/>
                    <a:pt x="5810520" y="424571"/>
                    <a:pt x="5825380" y="468604"/>
                  </a:cubicBezTo>
                  <a:cubicBezTo>
                    <a:pt x="5833294" y="493575"/>
                    <a:pt x="5830259" y="517175"/>
                    <a:pt x="5835321" y="543443"/>
                  </a:cubicBezTo>
                  <a:cubicBezTo>
                    <a:pt x="5837760" y="567729"/>
                    <a:pt x="5836641" y="587638"/>
                    <a:pt x="5854028" y="595604"/>
                  </a:cubicBezTo>
                  <a:cubicBezTo>
                    <a:pt x="5853339" y="605441"/>
                    <a:pt x="5868122" y="626934"/>
                    <a:pt x="5867433" y="636770"/>
                  </a:cubicBezTo>
                  <a:cubicBezTo>
                    <a:pt x="5888321" y="712980"/>
                    <a:pt x="5912797" y="797082"/>
                    <a:pt x="5961465" y="851137"/>
                  </a:cubicBezTo>
                  <a:cubicBezTo>
                    <a:pt x="5981982" y="873552"/>
                    <a:pt x="6008201" y="893374"/>
                    <a:pt x="6015655" y="924903"/>
                  </a:cubicBezTo>
                  <a:cubicBezTo>
                    <a:pt x="6031988" y="987312"/>
                    <a:pt x="6044044" y="1051667"/>
                    <a:pt x="6056099" y="1116021"/>
                  </a:cubicBezTo>
                  <a:cubicBezTo>
                    <a:pt x="6066587" y="1123949"/>
                    <a:pt x="6061362" y="1144434"/>
                    <a:pt x="6071850" y="1152362"/>
                  </a:cubicBezTo>
                  <a:cubicBezTo>
                    <a:pt x="6072357" y="1164829"/>
                    <a:pt x="6085725" y="1166038"/>
                    <a:pt x="6086231" y="1178505"/>
                  </a:cubicBezTo>
                  <a:cubicBezTo>
                    <a:pt x="6119168" y="1220667"/>
                    <a:pt x="6149483" y="1260847"/>
                    <a:pt x="6182419" y="1303009"/>
                  </a:cubicBezTo>
                  <a:cubicBezTo>
                    <a:pt x="6188217" y="1338465"/>
                    <a:pt x="6211862" y="1375329"/>
                    <a:pt x="6236886" y="1392520"/>
                  </a:cubicBezTo>
                  <a:cubicBezTo>
                    <a:pt x="6242731" y="1447001"/>
                    <a:pt x="6253821" y="1505446"/>
                    <a:pt x="6269187" y="1561946"/>
                  </a:cubicBezTo>
                  <a:cubicBezTo>
                    <a:pt x="6279675" y="1569875"/>
                    <a:pt x="6273725" y="1572144"/>
                    <a:pt x="6283017" y="1577442"/>
                  </a:cubicBezTo>
                  <a:cubicBezTo>
                    <a:pt x="6278509" y="1582666"/>
                    <a:pt x="6290670" y="1590270"/>
                    <a:pt x="6285933" y="1598773"/>
                  </a:cubicBezTo>
                  <a:cubicBezTo>
                    <a:pt x="6308334" y="1613982"/>
                    <a:pt x="6307969" y="1658589"/>
                    <a:pt x="6315193" y="1693397"/>
                  </a:cubicBezTo>
                  <a:cubicBezTo>
                    <a:pt x="6323383" y="1734114"/>
                    <a:pt x="6353698" y="1774294"/>
                    <a:pt x="6382310" y="1799377"/>
                  </a:cubicBezTo>
                  <a:cubicBezTo>
                    <a:pt x="6410692" y="1827738"/>
                    <a:pt x="6440959" y="1848893"/>
                    <a:pt x="6464604" y="1885757"/>
                  </a:cubicBezTo>
                  <a:cubicBezTo>
                    <a:pt x="6492067" y="1927234"/>
                    <a:pt x="6505272" y="1975194"/>
                    <a:pt x="6524179" y="2020561"/>
                  </a:cubicBezTo>
                  <a:cubicBezTo>
                    <a:pt x="6544513" y="2065280"/>
                    <a:pt x="6557940" y="2073518"/>
                    <a:pt x="6598870" y="2113500"/>
                  </a:cubicBezTo>
                  <a:cubicBezTo>
                    <a:pt x="6610343" y="2140466"/>
                    <a:pt x="6578195" y="2092363"/>
                    <a:pt x="6622577" y="2172630"/>
                  </a:cubicBezTo>
                  <a:cubicBezTo>
                    <a:pt x="6666959" y="2252897"/>
                    <a:pt x="6770354" y="2450925"/>
                    <a:pt x="6865163" y="2595102"/>
                  </a:cubicBezTo>
                  <a:cubicBezTo>
                    <a:pt x="6862082" y="2599678"/>
                    <a:pt x="6882584" y="2638488"/>
                    <a:pt x="6879502" y="2643064"/>
                  </a:cubicBezTo>
                  <a:cubicBezTo>
                    <a:pt x="6898180" y="2691710"/>
                    <a:pt x="6925184" y="2739744"/>
                    <a:pt x="6955498" y="2779924"/>
                  </a:cubicBezTo>
                  <a:cubicBezTo>
                    <a:pt x="6969575" y="2795744"/>
                    <a:pt x="6984847" y="2814195"/>
                    <a:pt x="6997038" y="2837221"/>
                  </a:cubicBezTo>
                  <a:cubicBezTo>
                    <a:pt x="7004214" y="2853004"/>
                    <a:pt x="7009965" y="2869435"/>
                    <a:pt x="7015716" y="2885867"/>
                  </a:cubicBezTo>
                  <a:cubicBezTo>
                    <a:pt x="7043043" y="2968672"/>
                    <a:pt x="7078467" y="3054145"/>
                    <a:pt x="7118628" y="3131114"/>
                  </a:cubicBezTo>
                  <a:cubicBezTo>
                    <a:pt x="7137076" y="3183039"/>
                    <a:pt x="7175256" y="3191066"/>
                    <a:pt x="7209294" y="3235909"/>
                  </a:cubicBezTo>
                  <a:cubicBezTo>
                    <a:pt x="7246775" y="3294342"/>
                    <a:pt x="7233771" y="3320010"/>
                    <a:pt x="7259301" y="3349669"/>
                  </a:cubicBezTo>
                  <a:cubicBezTo>
                    <a:pt x="7262389" y="3443496"/>
                    <a:pt x="7276702" y="3554439"/>
                    <a:pt x="7320498" y="3658325"/>
                  </a:cubicBezTo>
                  <a:cubicBezTo>
                    <a:pt x="7338210" y="3701061"/>
                    <a:pt x="7357253" y="3705100"/>
                    <a:pt x="7371835" y="3733387"/>
                  </a:cubicBezTo>
                  <a:cubicBezTo>
                    <a:pt x="7391433" y="3768917"/>
                    <a:pt x="7393183" y="3803040"/>
                    <a:pt x="7405880" y="3838533"/>
                  </a:cubicBezTo>
                  <a:cubicBezTo>
                    <a:pt x="7419544" y="3879935"/>
                    <a:pt x="7447697" y="3911576"/>
                    <a:pt x="7472997" y="3944513"/>
                  </a:cubicBezTo>
                  <a:cubicBezTo>
                    <a:pt x="7522402" y="4007756"/>
                    <a:pt x="7568266" y="4082133"/>
                    <a:pt x="7605805" y="4157120"/>
                  </a:cubicBezTo>
                  <a:cubicBezTo>
                    <a:pt x="7642147" y="4229478"/>
                    <a:pt x="7658528" y="4310912"/>
                    <a:pt x="7693674" y="4380639"/>
                  </a:cubicBezTo>
                  <a:cubicBezTo>
                    <a:pt x="7721414" y="4437861"/>
                    <a:pt x="7762217" y="4485970"/>
                    <a:pt x="7792119" y="4551732"/>
                  </a:cubicBezTo>
                  <a:cubicBezTo>
                    <a:pt x="7822022" y="4617495"/>
                    <a:pt x="7844795" y="4686499"/>
                    <a:pt x="7883253" y="4748371"/>
                  </a:cubicBezTo>
                  <a:cubicBezTo>
                    <a:pt x="7890659" y="4760875"/>
                    <a:pt x="7889966" y="4770351"/>
                    <a:pt x="7891669" y="4785448"/>
                  </a:cubicBezTo>
                  <a:cubicBezTo>
                    <a:pt x="7893602" y="4797267"/>
                    <a:pt x="7899815" y="4807502"/>
                    <a:pt x="7899126" y="4817338"/>
                  </a:cubicBezTo>
                  <a:cubicBezTo>
                    <a:pt x="7903498" y="4853443"/>
                    <a:pt x="7939929" y="4865447"/>
                    <a:pt x="7956167" y="4889807"/>
                  </a:cubicBezTo>
                  <a:cubicBezTo>
                    <a:pt x="7982434" y="4928653"/>
                    <a:pt x="7981333" y="4964073"/>
                    <a:pt x="8009025" y="5002270"/>
                  </a:cubicBezTo>
                  <a:cubicBezTo>
                    <a:pt x="8021446" y="5022018"/>
                    <a:pt x="8037914" y="5043099"/>
                    <a:pt x="8047483" y="5064143"/>
                  </a:cubicBezTo>
                  <a:cubicBezTo>
                    <a:pt x="8057052" y="5085187"/>
                    <a:pt x="8055674" y="5104860"/>
                    <a:pt x="8050477" y="5119920"/>
                  </a:cubicBezTo>
                  <a:cubicBezTo>
                    <a:pt x="8069567" y="5142984"/>
                    <a:pt x="8092935" y="5164102"/>
                    <a:pt x="8114877" y="5185868"/>
                  </a:cubicBezTo>
                  <a:cubicBezTo>
                    <a:pt x="8142063" y="5211599"/>
                    <a:pt x="8114377" y="5271803"/>
                    <a:pt x="8120587" y="5281677"/>
                  </a:cubicBezTo>
                  <a:cubicBezTo>
                    <a:pt x="8164518" y="5344235"/>
                    <a:pt x="8199205" y="5420520"/>
                    <a:pt x="8220093" y="5496730"/>
                  </a:cubicBezTo>
                  <a:cubicBezTo>
                    <a:pt x="8226581" y="5522350"/>
                    <a:pt x="8231642" y="5548618"/>
                    <a:pt x="8240981" y="5572940"/>
                  </a:cubicBezTo>
                  <a:cubicBezTo>
                    <a:pt x="8262281" y="5623568"/>
                    <a:pt x="8296779" y="5623754"/>
                    <a:pt x="8317112" y="5668472"/>
                  </a:cubicBezTo>
                  <a:cubicBezTo>
                    <a:pt x="8327877" y="5692146"/>
                    <a:pt x="8326269" y="5715099"/>
                    <a:pt x="8337263" y="5735494"/>
                  </a:cubicBezTo>
                  <a:cubicBezTo>
                    <a:pt x="8344440" y="5751277"/>
                    <a:pt x="8357550" y="5761187"/>
                    <a:pt x="8364956" y="5773692"/>
                  </a:cubicBezTo>
                  <a:cubicBezTo>
                    <a:pt x="8410313" y="5835601"/>
                    <a:pt x="8331891" y="5871260"/>
                    <a:pt x="8388425" y="5931262"/>
                  </a:cubicBezTo>
                  <a:cubicBezTo>
                    <a:pt x="8401305" y="5944452"/>
                    <a:pt x="8414415" y="5954362"/>
                    <a:pt x="8420855" y="5960957"/>
                  </a:cubicBezTo>
                  <a:cubicBezTo>
                    <a:pt x="8472470" y="6051766"/>
                    <a:pt x="8500622" y="6083406"/>
                    <a:pt x="8505549" y="6151002"/>
                  </a:cubicBezTo>
                  <a:cubicBezTo>
                    <a:pt x="8508724" y="6184476"/>
                    <a:pt x="8533059" y="6211503"/>
                    <a:pt x="8533843" y="6239716"/>
                  </a:cubicBezTo>
                  <a:cubicBezTo>
                    <a:pt x="8534349" y="6252183"/>
                    <a:pt x="8553670" y="6271968"/>
                    <a:pt x="8562042" y="6290381"/>
                  </a:cubicBezTo>
                  <a:cubicBezTo>
                    <a:pt x="8599581" y="6365369"/>
                    <a:pt x="8588863" y="6360719"/>
                    <a:pt x="8584863" y="6378410"/>
                  </a:cubicBezTo>
                  <a:cubicBezTo>
                    <a:pt x="8606345" y="6406734"/>
                    <a:pt x="8632477" y="6486908"/>
                    <a:pt x="8632754" y="6502655"/>
                  </a:cubicBezTo>
                  <a:cubicBezTo>
                    <a:pt x="8635565" y="6580735"/>
                    <a:pt x="8692511" y="6615155"/>
                    <a:pt x="8715102" y="6706462"/>
                  </a:cubicBezTo>
                  <a:cubicBezTo>
                    <a:pt x="8738889" y="6800400"/>
                    <a:pt x="8789395" y="6828225"/>
                    <a:pt x="8796342" y="6847287"/>
                  </a:cubicBezTo>
                  <a:lnTo>
                    <a:pt x="8789127" y="6858000"/>
                  </a:lnTo>
                  <a:lnTo>
                    <a:pt x="3071093" y="6858000"/>
                  </a:lnTo>
                  <a:lnTo>
                    <a:pt x="3069300" y="6853919"/>
                  </a:lnTo>
                  <a:lnTo>
                    <a:pt x="3063838" y="6841374"/>
                  </a:lnTo>
                  <a:cubicBezTo>
                    <a:pt x="3039734" y="6811069"/>
                    <a:pt x="3035591" y="6771685"/>
                    <a:pt x="3017420" y="6735507"/>
                  </a:cubicBezTo>
                  <a:cubicBezTo>
                    <a:pt x="3004263" y="6706571"/>
                    <a:pt x="3005872" y="6683619"/>
                    <a:pt x="3019163" y="6671226"/>
                  </a:cubicBezTo>
                  <a:cubicBezTo>
                    <a:pt x="3015575" y="6663334"/>
                    <a:pt x="3009365" y="6653461"/>
                    <a:pt x="3008629" y="6644273"/>
                  </a:cubicBezTo>
                  <a:cubicBezTo>
                    <a:pt x="2971820" y="6480071"/>
                    <a:pt x="2927436" y="6522473"/>
                    <a:pt x="2877152" y="6392967"/>
                  </a:cubicBezTo>
                  <a:cubicBezTo>
                    <a:pt x="2854751" y="6377759"/>
                    <a:pt x="2831153" y="6359919"/>
                    <a:pt x="2807326" y="6345359"/>
                  </a:cubicBezTo>
                  <a:cubicBezTo>
                    <a:pt x="2798216" y="6317757"/>
                    <a:pt x="2812245" y="6314552"/>
                    <a:pt x="2820064" y="6301474"/>
                  </a:cubicBezTo>
                  <a:cubicBezTo>
                    <a:pt x="2803271" y="6245622"/>
                    <a:pt x="2745635" y="6221040"/>
                    <a:pt x="2714537" y="6152647"/>
                  </a:cubicBezTo>
                  <a:cubicBezTo>
                    <a:pt x="2695169" y="6113837"/>
                    <a:pt x="2644203" y="6092571"/>
                    <a:pt x="2618213" y="6069471"/>
                  </a:cubicBezTo>
                  <a:lnTo>
                    <a:pt x="2606759" y="6055633"/>
                  </a:lnTo>
                  <a:cubicBezTo>
                    <a:pt x="2588588" y="6019454"/>
                    <a:pt x="2653718" y="5996188"/>
                    <a:pt x="2568754" y="5888800"/>
                  </a:cubicBezTo>
                  <a:cubicBezTo>
                    <a:pt x="2516728" y="5823574"/>
                    <a:pt x="2477946" y="5726931"/>
                    <a:pt x="2424033" y="5668912"/>
                  </a:cubicBezTo>
                  <a:cubicBezTo>
                    <a:pt x="2416397" y="5659687"/>
                    <a:pt x="2407335" y="5651110"/>
                    <a:pt x="2399699" y="5641884"/>
                  </a:cubicBezTo>
                  <a:cubicBezTo>
                    <a:pt x="2365566" y="5597092"/>
                    <a:pt x="2350611" y="5515009"/>
                    <a:pt x="2303693" y="5495076"/>
                  </a:cubicBezTo>
                  <a:cubicBezTo>
                    <a:pt x="2338968" y="5425072"/>
                    <a:pt x="2269371" y="5374185"/>
                    <a:pt x="2231143" y="5309034"/>
                  </a:cubicBezTo>
                  <a:cubicBezTo>
                    <a:pt x="2212513" y="5279413"/>
                    <a:pt x="2200734" y="5230804"/>
                    <a:pt x="2194706" y="5198627"/>
                  </a:cubicBezTo>
                  <a:cubicBezTo>
                    <a:pt x="2187253" y="5167098"/>
                    <a:pt x="2180995" y="5138200"/>
                    <a:pt x="2176163" y="5108653"/>
                  </a:cubicBezTo>
                  <a:cubicBezTo>
                    <a:pt x="2173035" y="5094204"/>
                    <a:pt x="2146538" y="5058636"/>
                    <a:pt x="2141706" y="5029090"/>
                  </a:cubicBezTo>
                  <a:cubicBezTo>
                    <a:pt x="2132043" y="4969996"/>
                    <a:pt x="2087104" y="4980906"/>
                    <a:pt x="2078637" y="4924444"/>
                  </a:cubicBezTo>
                  <a:cubicBezTo>
                    <a:pt x="2073576" y="4898176"/>
                    <a:pt x="2045289" y="4907864"/>
                    <a:pt x="2046573" y="4850141"/>
                  </a:cubicBezTo>
                  <a:cubicBezTo>
                    <a:pt x="2046984" y="4824559"/>
                    <a:pt x="2040268" y="4802218"/>
                    <a:pt x="2027111" y="4773283"/>
                  </a:cubicBezTo>
                  <a:cubicBezTo>
                    <a:pt x="2006547" y="4731843"/>
                    <a:pt x="1990626" y="4643851"/>
                    <a:pt x="1970063" y="4602412"/>
                  </a:cubicBezTo>
                  <a:cubicBezTo>
                    <a:pt x="1916008" y="4487318"/>
                    <a:pt x="1946830" y="4539965"/>
                    <a:pt x="1908507" y="4436764"/>
                  </a:cubicBezTo>
                  <a:cubicBezTo>
                    <a:pt x="1900182" y="4437376"/>
                    <a:pt x="1894708" y="4436690"/>
                    <a:pt x="1887809" y="4436653"/>
                  </a:cubicBezTo>
                  <a:cubicBezTo>
                    <a:pt x="1884450" y="4425483"/>
                    <a:pt x="1874652" y="4407718"/>
                    <a:pt x="1876537" y="4400512"/>
                  </a:cubicBezTo>
                  <a:cubicBezTo>
                    <a:pt x="1879341" y="4380190"/>
                    <a:pt x="1875294" y="4378857"/>
                    <a:pt x="1834626" y="4289419"/>
                  </a:cubicBezTo>
                  <a:cubicBezTo>
                    <a:pt x="1821469" y="4260484"/>
                    <a:pt x="1811164" y="4230252"/>
                    <a:pt x="1790188" y="4214394"/>
                  </a:cubicBezTo>
                  <a:cubicBezTo>
                    <a:pt x="1773261" y="4199871"/>
                    <a:pt x="1755684" y="4115806"/>
                    <a:pt x="1735627" y="4086834"/>
                  </a:cubicBezTo>
                  <a:cubicBezTo>
                    <a:pt x="1728221" y="4074330"/>
                    <a:pt x="1723159" y="4048062"/>
                    <a:pt x="1716490" y="4044746"/>
                  </a:cubicBezTo>
                  <a:cubicBezTo>
                    <a:pt x="1695284" y="4032167"/>
                    <a:pt x="1704758" y="4015162"/>
                    <a:pt x="1701400" y="4003992"/>
                  </a:cubicBezTo>
                  <a:cubicBezTo>
                    <a:pt x="1693716" y="3975742"/>
                    <a:pt x="1688655" y="3949474"/>
                    <a:pt x="1663631" y="3932283"/>
                  </a:cubicBezTo>
                  <a:cubicBezTo>
                    <a:pt x="1647899" y="3920390"/>
                    <a:pt x="1633087" y="3895381"/>
                    <a:pt x="1630418" y="3874375"/>
                  </a:cubicBezTo>
                  <a:cubicBezTo>
                    <a:pt x="1623376" y="3817263"/>
                    <a:pt x="1588878" y="3817078"/>
                    <a:pt x="1540710" y="3677087"/>
                  </a:cubicBezTo>
                  <a:cubicBezTo>
                    <a:pt x="1528243" y="3638315"/>
                    <a:pt x="1516606" y="3646781"/>
                    <a:pt x="1513842" y="3587725"/>
                  </a:cubicBezTo>
                  <a:cubicBezTo>
                    <a:pt x="1499259" y="3559437"/>
                    <a:pt x="1488494" y="3535763"/>
                    <a:pt x="1473911" y="3507475"/>
                  </a:cubicBezTo>
                  <a:cubicBezTo>
                    <a:pt x="1465816" y="3504808"/>
                    <a:pt x="1453902" y="3497527"/>
                    <a:pt x="1441988" y="3490248"/>
                  </a:cubicBezTo>
                  <a:cubicBezTo>
                    <a:pt x="1425473" y="3450142"/>
                    <a:pt x="1411349" y="3415297"/>
                    <a:pt x="1405781" y="3376562"/>
                  </a:cubicBezTo>
                  <a:cubicBezTo>
                    <a:pt x="1405044" y="3367374"/>
                    <a:pt x="1389542" y="3352202"/>
                    <a:pt x="1386184" y="3341032"/>
                  </a:cubicBezTo>
                  <a:cubicBezTo>
                    <a:pt x="1379696" y="3315412"/>
                    <a:pt x="1359410" y="3289718"/>
                    <a:pt x="1359822" y="3264136"/>
                  </a:cubicBezTo>
                  <a:cubicBezTo>
                    <a:pt x="1360052" y="3260857"/>
                    <a:pt x="1358856" y="3258227"/>
                    <a:pt x="1358856" y="3258227"/>
                  </a:cubicBezTo>
                  <a:cubicBezTo>
                    <a:pt x="1328082" y="3224604"/>
                    <a:pt x="1333920" y="3180683"/>
                    <a:pt x="1312897" y="3145801"/>
                  </a:cubicBezTo>
                  <a:cubicBezTo>
                    <a:pt x="1300477" y="3126053"/>
                    <a:pt x="1283549" y="3111530"/>
                    <a:pt x="1263262" y="3085836"/>
                  </a:cubicBezTo>
                  <a:cubicBezTo>
                    <a:pt x="1257187" y="3034634"/>
                    <a:pt x="1186489" y="3019165"/>
                    <a:pt x="1173879" y="2923319"/>
                  </a:cubicBezTo>
                  <a:cubicBezTo>
                    <a:pt x="1172406" y="2904943"/>
                    <a:pt x="1172176" y="2908222"/>
                    <a:pt x="1099769" y="2779253"/>
                  </a:cubicBezTo>
                  <a:cubicBezTo>
                    <a:pt x="1096592" y="2745779"/>
                    <a:pt x="1085321" y="2709638"/>
                    <a:pt x="1063101" y="2672125"/>
                  </a:cubicBezTo>
                  <a:cubicBezTo>
                    <a:pt x="1054499" y="2656990"/>
                    <a:pt x="1049208" y="2634002"/>
                    <a:pt x="1039179" y="2619515"/>
                  </a:cubicBezTo>
                  <a:cubicBezTo>
                    <a:pt x="1029151" y="2605029"/>
                    <a:pt x="1014846" y="2592488"/>
                    <a:pt x="1003391" y="2578650"/>
                  </a:cubicBezTo>
                  <a:cubicBezTo>
                    <a:pt x="993133" y="2567442"/>
                    <a:pt x="985727" y="2554938"/>
                    <a:pt x="978320" y="2542434"/>
                  </a:cubicBezTo>
                  <a:cubicBezTo>
                    <a:pt x="968292" y="2527948"/>
                    <a:pt x="955412" y="2514758"/>
                    <a:pt x="956791" y="2495085"/>
                  </a:cubicBezTo>
                  <a:cubicBezTo>
                    <a:pt x="957250" y="2488527"/>
                    <a:pt x="936687" y="2447087"/>
                    <a:pt x="941424" y="2438585"/>
                  </a:cubicBezTo>
                  <a:cubicBezTo>
                    <a:pt x="963961" y="2412466"/>
                    <a:pt x="925368" y="2391922"/>
                    <a:pt x="902135" y="2329475"/>
                  </a:cubicBezTo>
                  <a:cubicBezTo>
                    <a:pt x="884883" y="2280181"/>
                    <a:pt x="842472" y="2255024"/>
                    <a:pt x="847621" y="2220939"/>
                  </a:cubicBezTo>
                  <a:cubicBezTo>
                    <a:pt x="836904" y="2216289"/>
                    <a:pt x="829038" y="2210343"/>
                    <a:pt x="818320" y="2205693"/>
                  </a:cubicBezTo>
                  <a:cubicBezTo>
                    <a:pt x="813259" y="2179425"/>
                    <a:pt x="795594" y="2155713"/>
                    <a:pt x="800284" y="2128186"/>
                  </a:cubicBezTo>
                  <a:cubicBezTo>
                    <a:pt x="800973" y="2118350"/>
                    <a:pt x="792094" y="2087469"/>
                    <a:pt x="777328" y="2081485"/>
                  </a:cubicBezTo>
                  <a:cubicBezTo>
                    <a:pt x="751845" y="2070852"/>
                    <a:pt x="736067" y="2039934"/>
                    <a:pt x="723646" y="2020187"/>
                  </a:cubicBezTo>
                  <a:cubicBezTo>
                    <a:pt x="706299" y="1932844"/>
                    <a:pt x="703860" y="1908558"/>
                    <a:pt x="688817" y="1886828"/>
                  </a:cubicBezTo>
                  <a:cubicBezTo>
                    <a:pt x="653488" y="1839405"/>
                    <a:pt x="619443" y="1734259"/>
                    <a:pt x="620133" y="1724423"/>
                  </a:cubicBezTo>
                  <a:cubicBezTo>
                    <a:pt x="621234" y="1689004"/>
                    <a:pt x="601637" y="1653474"/>
                    <a:pt x="582547" y="1630410"/>
                  </a:cubicBezTo>
                  <a:cubicBezTo>
                    <a:pt x="535534" y="1572428"/>
                    <a:pt x="535899" y="1527821"/>
                    <a:pt x="481432" y="1438310"/>
                  </a:cubicBezTo>
                  <a:cubicBezTo>
                    <a:pt x="417294" y="1334150"/>
                    <a:pt x="387594" y="1248257"/>
                    <a:pt x="346634" y="1167932"/>
                  </a:cubicBezTo>
                  <a:lnTo>
                    <a:pt x="300227" y="1088992"/>
                  </a:lnTo>
                  <a:lnTo>
                    <a:pt x="300226" y="1088992"/>
                  </a:lnTo>
                  <a:cubicBezTo>
                    <a:pt x="371620" y="1193026"/>
                    <a:pt x="395913" y="1299431"/>
                    <a:pt x="481431" y="1438311"/>
                  </a:cubicBezTo>
                  <a:cubicBezTo>
                    <a:pt x="535898" y="1527822"/>
                    <a:pt x="535533" y="1572429"/>
                    <a:pt x="582546" y="1630411"/>
                  </a:cubicBezTo>
                  <a:cubicBezTo>
                    <a:pt x="601636" y="1653475"/>
                    <a:pt x="621233" y="1689005"/>
                    <a:pt x="620132" y="1724424"/>
                  </a:cubicBezTo>
                  <a:cubicBezTo>
                    <a:pt x="619442" y="1734260"/>
                    <a:pt x="653487" y="1839406"/>
                    <a:pt x="688816" y="1886829"/>
                  </a:cubicBezTo>
                  <a:cubicBezTo>
                    <a:pt x="703859" y="1908559"/>
                    <a:pt x="706298" y="1932845"/>
                    <a:pt x="723645" y="2020188"/>
                  </a:cubicBezTo>
                  <a:cubicBezTo>
                    <a:pt x="736066" y="2039935"/>
                    <a:pt x="751844" y="2070853"/>
                    <a:pt x="777327" y="2081486"/>
                  </a:cubicBezTo>
                  <a:cubicBezTo>
                    <a:pt x="792093" y="2087470"/>
                    <a:pt x="800972" y="2118351"/>
                    <a:pt x="800283" y="2128187"/>
                  </a:cubicBezTo>
                  <a:cubicBezTo>
                    <a:pt x="795593" y="2155714"/>
                    <a:pt x="813258" y="2179426"/>
                    <a:pt x="818319" y="2205694"/>
                  </a:cubicBezTo>
                  <a:cubicBezTo>
                    <a:pt x="829037" y="2210344"/>
                    <a:pt x="836903" y="2216290"/>
                    <a:pt x="847620" y="2220940"/>
                  </a:cubicBezTo>
                  <a:cubicBezTo>
                    <a:pt x="842471" y="2255025"/>
                    <a:pt x="884882" y="2280182"/>
                    <a:pt x="902134" y="2329476"/>
                  </a:cubicBezTo>
                  <a:cubicBezTo>
                    <a:pt x="925367" y="2391923"/>
                    <a:pt x="963960" y="2412467"/>
                    <a:pt x="941423" y="2438586"/>
                  </a:cubicBezTo>
                  <a:cubicBezTo>
                    <a:pt x="936686" y="2447088"/>
                    <a:pt x="957249" y="2488528"/>
                    <a:pt x="956790" y="2495086"/>
                  </a:cubicBezTo>
                  <a:cubicBezTo>
                    <a:pt x="955411" y="2514759"/>
                    <a:pt x="968291" y="2527949"/>
                    <a:pt x="978319" y="2542435"/>
                  </a:cubicBezTo>
                  <a:cubicBezTo>
                    <a:pt x="985726" y="2554939"/>
                    <a:pt x="993132" y="2567443"/>
                    <a:pt x="1003390" y="2578651"/>
                  </a:cubicBezTo>
                  <a:cubicBezTo>
                    <a:pt x="1014845" y="2592489"/>
                    <a:pt x="1029150" y="2605030"/>
                    <a:pt x="1039178" y="2619516"/>
                  </a:cubicBezTo>
                  <a:cubicBezTo>
                    <a:pt x="1049207" y="2634003"/>
                    <a:pt x="1054498" y="2656991"/>
                    <a:pt x="1063100" y="2672126"/>
                  </a:cubicBezTo>
                  <a:cubicBezTo>
                    <a:pt x="1085320" y="2709639"/>
                    <a:pt x="1096591" y="2745780"/>
                    <a:pt x="1099768" y="2779254"/>
                  </a:cubicBezTo>
                  <a:cubicBezTo>
                    <a:pt x="1172175" y="2908223"/>
                    <a:pt x="1172405" y="2904944"/>
                    <a:pt x="1173878" y="2923320"/>
                  </a:cubicBezTo>
                  <a:cubicBezTo>
                    <a:pt x="1186488" y="3019166"/>
                    <a:pt x="1257186" y="3034635"/>
                    <a:pt x="1263261" y="3085837"/>
                  </a:cubicBezTo>
                  <a:cubicBezTo>
                    <a:pt x="1283548" y="3111531"/>
                    <a:pt x="1300476" y="3126054"/>
                    <a:pt x="1312896" y="3145802"/>
                  </a:cubicBezTo>
                  <a:cubicBezTo>
                    <a:pt x="1333919" y="3180684"/>
                    <a:pt x="1328081" y="3224605"/>
                    <a:pt x="1358855" y="3258228"/>
                  </a:cubicBezTo>
                  <a:cubicBezTo>
                    <a:pt x="1358855" y="3258228"/>
                    <a:pt x="1360051" y="3260858"/>
                    <a:pt x="1359821" y="3264137"/>
                  </a:cubicBezTo>
                  <a:cubicBezTo>
                    <a:pt x="1359409" y="3289719"/>
                    <a:pt x="1379695" y="3315413"/>
                    <a:pt x="1386183" y="3341033"/>
                  </a:cubicBezTo>
                  <a:cubicBezTo>
                    <a:pt x="1389541" y="3352203"/>
                    <a:pt x="1405043" y="3367375"/>
                    <a:pt x="1405780" y="3376563"/>
                  </a:cubicBezTo>
                  <a:cubicBezTo>
                    <a:pt x="1411348" y="3415298"/>
                    <a:pt x="1425472" y="3450143"/>
                    <a:pt x="1441987" y="3490249"/>
                  </a:cubicBezTo>
                  <a:cubicBezTo>
                    <a:pt x="1453901" y="3497528"/>
                    <a:pt x="1465815" y="3504809"/>
                    <a:pt x="1473910" y="3507476"/>
                  </a:cubicBezTo>
                  <a:cubicBezTo>
                    <a:pt x="1488493" y="3535764"/>
                    <a:pt x="1499258" y="3559438"/>
                    <a:pt x="1513841" y="3587726"/>
                  </a:cubicBezTo>
                  <a:cubicBezTo>
                    <a:pt x="1516605" y="3646782"/>
                    <a:pt x="1528242" y="3638316"/>
                    <a:pt x="1540709" y="3677088"/>
                  </a:cubicBezTo>
                  <a:cubicBezTo>
                    <a:pt x="1588877" y="3817079"/>
                    <a:pt x="1623375" y="3817264"/>
                    <a:pt x="1630417" y="3874376"/>
                  </a:cubicBezTo>
                  <a:cubicBezTo>
                    <a:pt x="1633086" y="3895382"/>
                    <a:pt x="1647898" y="3920391"/>
                    <a:pt x="1663630" y="3932284"/>
                  </a:cubicBezTo>
                  <a:cubicBezTo>
                    <a:pt x="1688654" y="3949475"/>
                    <a:pt x="1693715" y="3975743"/>
                    <a:pt x="1701399" y="4003993"/>
                  </a:cubicBezTo>
                  <a:cubicBezTo>
                    <a:pt x="1704757" y="4015163"/>
                    <a:pt x="1695283" y="4032168"/>
                    <a:pt x="1716489" y="4044747"/>
                  </a:cubicBezTo>
                  <a:cubicBezTo>
                    <a:pt x="1723158" y="4048063"/>
                    <a:pt x="1728220" y="4074331"/>
                    <a:pt x="1735626" y="4086835"/>
                  </a:cubicBezTo>
                  <a:cubicBezTo>
                    <a:pt x="1755683" y="4115807"/>
                    <a:pt x="1773260" y="4199872"/>
                    <a:pt x="1790187" y="4214395"/>
                  </a:cubicBezTo>
                  <a:cubicBezTo>
                    <a:pt x="1811163" y="4230253"/>
                    <a:pt x="1821468" y="4260485"/>
                    <a:pt x="1834625" y="4289420"/>
                  </a:cubicBezTo>
                  <a:cubicBezTo>
                    <a:pt x="1875293" y="4378858"/>
                    <a:pt x="1879340" y="4380191"/>
                    <a:pt x="1876536" y="4400513"/>
                  </a:cubicBezTo>
                  <a:cubicBezTo>
                    <a:pt x="1874651" y="4407719"/>
                    <a:pt x="1884449" y="4425484"/>
                    <a:pt x="1887808" y="4436654"/>
                  </a:cubicBezTo>
                  <a:cubicBezTo>
                    <a:pt x="1894707" y="4436691"/>
                    <a:pt x="1900181" y="4437377"/>
                    <a:pt x="1908506" y="4436765"/>
                  </a:cubicBezTo>
                  <a:cubicBezTo>
                    <a:pt x="1946829" y="4539966"/>
                    <a:pt x="1916007" y="4487319"/>
                    <a:pt x="1970062" y="4602413"/>
                  </a:cubicBezTo>
                  <a:cubicBezTo>
                    <a:pt x="1990625" y="4643852"/>
                    <a:pt x="2006546" y="4731844"/>
                    <a:pt x="2027110" y="4773284"/>
                  </a:cubicBezTo>
                  <a:cubicBezTo>
                    <a:pt x="2040267" y="4802219"/>
                    <a:pt x="2046983" y="4824560"/>
                    <a:pt x="2046572" y="4850142"/>
                  </a:cubicBezTo>
                  <a:cubicBezTo>
                    <a:pt x="2045288" y="4907865"/>
                    <a:pt x="2073575" y="4898177"/>
                    <a:pt x="2078636" y="4924445"/>
                  </a:cubicBezTo>
                  <a:cubicBezTo>
                    <a:pt x="2087103" y="4980907"/>
                    <a:pt x="2132042" y="4969997"/>
                    <a:pt x="2141705" y="5029091"/>
                  </a:cubicBezTo>
                  <a:cubicBezTo>
                    <a:pt x="2146537" y="5058637"/>
                    <a:pt x="2173034" y="5094205"/>
                    <a:pt x="2176162" y="5108654"/>
                  </a:cubicBezTo>
                  <a:cubicBezTo>
                    <a:pt x="2180994" y="5138201"/>
                    <a:pt x="2187252" y="5167099"/>
                    <a:pt x="2194705" y="5198628"/>
                  </a:cubicBezTo>
                  <a:cubicBezTo>
                    <a:pt x="2200733" y="5230805"/>
                    <a:pt x="2212512" y="5279414"/>
                    <a:pt x="2231142" y="5309035"/>
                  </a:cubicBezTo>
                  <a:cubicBezTo>
                    <a:pt x="2269370" y="5374186"/>
                    <a:pt x="2338967" y="5425073"/>
                    <a:pt x="2303692" y="5495077"/>
                  </a:cubicBezTo>
                  <a:cubicBezTo>
                    <a:pt x="2350610" y="5515010"/>
                    <a:pt x="2365565" y="5597093"/>
                    <a:pt x="2399698" y="5641885"/>
                  </a:cubicBezTo>
                  <a:cubicBezTo>
                    <a:pt x="2407334" y="5651111"/>
                    <a:pt x="2416396" y="5659688"/>
                    <a:pt x="2424032" y="5668913"/>
                  </a:cubicBezTo>
                  <a:cubicBezTo>
                    <a:pt x="2477945" y="5726932"/>
                    <a:pt x="2516727" y="5823575"/>
                    <a:pt x="2568753" y="5888801"/>
                  </a:cubicBezTo>
                  <a:cubicBezTo>
                    <a:pt x="2653717" y="5996189"/>
                    <a:pt x="2588587" y="6019455"/>
                    <a:pt x="2606758" y="6055634"/>
                  </a:cubicBezTo>
                  <a:lnTo>
                    <a:pt x="2618212" y="6069472"/>
                  </a:lnTo>
                  <a:cubicBezTo>
                    <a:pt x="2644202" y="6092572"/>
                    <a:pt x="2695168" y="6113838"/>
                    <a:pt x="2714536" y="6152648"/>
                  </a:cubicBezTo>
                  <a:cubicBezTo>
                    <a:pt x="2745634" y="6221041"/>
                    <a:pt x="2803270" y="6245623"/>
                    <a:pt x="2820063" y="6301475"/>
                  </a:cubicBezTo>
                  <a:cubicBezTo>
                    <a:pt x="2812244" y="6314553"/>
                    <a:pt x="2798215" y="6317758"/>
                    <a:pt x="2807325" y="6345360"/>
                  </a:cubicBezTo>
                  <a:cubicBezTo>
                    <a:pt x="2831152" y="6359920"/>
                    <a:pt x="2854750" y="6377760"/>
                    <a:pt x="2877151" y="6392968"/>
                  </a:cubicBezTo>
                  <a:cubicBezTo>
                    <a:pt x="2927435" y="6522474"/>
                    <a:pt x="2971819" y="6480072"/>
                    <a:pt x="3008628" y="6644274"/>
                  </a:cubicBezTo>
                  <a:cubicBezTo>
                    <a:pt x="3009364" y="6653462"/>
                    <a:pt x="3015574" y="6663335"/>
                    <a:pt x="3019162" y="6671227"/>
                  </a:cubicBezTo>
                  <a:cubicBezTo>
                    <a:pt x="3005871" y="6683620"/>
                    <a:pt x="3004262" y="6706572"/>
                    <a:pt x="3017419" y="6735508"/>
                  </a:cubicBezTo>
                  <a:cubicBezTo>
                    <a:pt x="3035590" y="6771686"/>
                    <a:pt x="3039733" y="6811070"/>
                    <a:pt x="3063837" y="6841375"/>
                  </a:cubicBezTo>
                  <a:cubicBezTo>
                    <a:pt x="3064136" y="6842033"/>
                    <a:pt x="3066215" y="6846841"/>
                    <a:pt x="3069299" y="6853920"/>
                  </a:cubicBezTo>
                  <a:lnTo>
                    <a:pt x="3071092" y="6858001"/>
                  </a:lnTo>
                  <a:lnTo>
                    <a:pt x="0" y="6858001"/>
                  </a:lnTo>
                  <a:lnTo>
                    <a:pt x="0" y="353848"/>
                  </a:lnTo>
                  <a:lnTo>
                    <a:pt x="8105" y="368857"/>
                  </a:lnTo>
                  <a:cubicBezTo>
                    <a:pt x="20419" y="392273"/>
                    <a:pt x="28924" y="410031"/>
                    <a:pt x="33536" y="423012"/>
                  </a:cubicBezTo>
                  <a:cubicBezTo>
                    <a:pt x="46004" y="461784"/>
                    <a:pt x="73697" y="499982"/>
                    <a:pt x="73561" y="541311"/>
                  </a:cubicBezTo>
                  <a:cubicBezTo>
                    <a:pt x="74528" y="547220"/>
                    <a:pt x="83360" y="559076"/>
                    <a:pt x="89570" y="568949"/>
                  </a:cubicBezTo>
                  <a:cubicBezTo>
                    <a:pt x="156735" y="693954"/>
                    <a:pt x="129041" y="655756"/>
                    <a:pt x="154389" y="707718"/>
                  </a:cubicBezTo>
                  <a:cubicBezTo>
                    <a:pt x="170169" y="738635"/>
                    <a:pt x="179278" y="766237"/>
                    <a:pt x="171966" y="791782"/>
                  </a:cubicBezTo>
                  <a:cubicBezTo>
                    <a:pt x="239265" y="875458"/>
                    <a:pt x="167513" y="914433"/>
                    <a:pt x="235407" y="950223"/>
                  </a:cubicBezTo>
                  <a:cubicBezTo>
                    <a:pt x="255416" y="960171"/>
                    <a:pt x="292401" y="1003667"/>
                    <a:pt x="288494" y="1059407"/>
                  </a:cubicBezTo>
                  <a:lnTo>
                    <a:pt x="321843" y="1075987"/>
                  </a:lnTo>
                  <a:lnTo>
                    <a:pt x="321844" y="1075986"/>
                  </a:lnTo>
                  <a:cubicBezTo>
                    <a:pt x="308505" y="1069354"/>
                    <a:pt x="299213" y="1064056"/>
                    <a:pt x="288495" y="1059406"/>
                  </a:cubicBezTo>
                  <a:cubicBezTo>
                    <a:pt x="292402" y="1003666"/>
                    <a:pt x="255417" y="960170"/>
                    <a:pt x="235408" y="950222"/>
                  </a:cubicBezTo>
                  <a:cubicBezTo>
                    <a:pt x="167514" y="914432"/>
                    <a:pt x="239266" y="875457"/>
                    <a:pt x="171967" y="791781"/>
                  </a:cubicBezTo>
                  <a:cubicBezTo>
                    <a:pt x="179279" y="766236"/>
                    <a:pt x="170170" y="738634"/>
                    <a:pt x="154390" y="707717"/>
                  </a:cubicBezTo>
                  <a:cubicBezTo>
                    <a:pt x="129042" y="655755"/>
                    <a:pt x="156736" y="693953"/>
                    <a:pt x="89571" y="568948"/>
                  </a:cubicBezTo>
                  <a:cubicBezTo>
                    <a:pt x="83361" y="559075"/>
                    <a:pt x="74529" y="547219"/>
                    <a:pt x="73562" y="541310"/>
                  </a:cubicBezTo>
                  <a:cubicBezTo>
                    <a:pt x="73698" y="499981"/>
                    <a:pt x="46005" y="461783"/>
                    <a:pt x="33537" y="423011"/>
                  </a:cubicBezTo>
                  <a:cubicBezTo>
                    <a:pt x="28925" y="410030"/>
                    <a:pt x="20420" y="392272"/>
                    <a:pt x="8106" y="368856"/>
                  </a:cubicBezTo>
                  <a:lnTo>
                    <a:pt x="1" y="353847"/>
                  </a:lnTo>
                  <a:lnTo>
                    <a:pt x="1" y="0"/>
                  </a:ln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100000">
                  <a:srgbClr val="E7E6E6">
                    <a:lumMod val="75000"/>
                  </a:srgbClr>
                </a:gs>
              </a:gsLst>
              <a:lin ang="5400000" scaled="1"/>
            </a:gradFill>
            <a:ln w="31750" cap="flat" cmpd="sng" algn="ctr">
              <a:noFill/>
              <a:prstDash val="solid"/>
              <a:miter lim="800000"/>
            </a:ln>
            <a:effectLst>
              <a:outerShdw blurRad="88900" dist="38100" algn="l" rotWithShape="0">
                <a:prstClr val="black">
                  <a:alpha val="3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045746C0-9AC0-D3FB-BEC5-F6814A441EF5}"/>
                </a:ext>
              </a:extLst>
            </p:cNvPr>
            <p:cNvSpPr>
              <a:spLocks/>
            </p:cNvSpPr>
            <p:nvPr/>
          </p:nvSpPr>
          <p:spPr bwMode="white">
            <a:xfrm>
              <a:off x="-1" y="0"/>
              <a:ext cx="8737601" cy="6858000"/>
            </a:xfrm>
            <a:custGeom>
              <a:avLst/>
              <a:gdLst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99196 w 9052562"/>
                <a:gd name="connsiteY14" fmla="*/ 1394015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22225 w 9052562"/>
                <a:gd name="connsiteY19" fmla="*/ 1896473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22225 w 9052562"/>
                <a:gd name="connsiteY19" fmla="*/ 1896473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9052562" h="6858000">
                  <a:moveTo>
                    <a:pt x="0" y="0"/>
                  </a:moveTo>
                  <a:lnTo>
                    <a:pt x="2348737" y="0"/>
                  </a:lnTo>
                  <a:lnTo>
                    <a:pt x="5789954" y="0"/>
                  </a:lnTo>
                  <a:lnTo>
                    <a:pt x="5805273" y="43371"/>
                  </a:lnTo>
                  <a:cubicBezTo>
                    <a:pt x="5819882" y="81369"/>
                    <a:pt x="5835770" y="119144"/>
                    <a:pt x="5851635" y="151554"/>
                  </a:cubicBezTo>
                  <a:cubicBezTo>
                    <a:pt x="5887754" y="223510"/>
                    <a:pt x="5933379" y="287889"/>
                    <a:pt x="5962093" y="363354"/>
                  </a:cubicBezTo>
                  <a:cubicBezTo>
                    <a:pt x="5977822" y="405044"/>
                    <a:pt x="5986604" y="446955"/>
                    <a:pt x="6005167" y="490373"/>
                  </a:cubicBezTo>
                  <a:cubicBezTo>
                    <a:pt x="6019432" y="520470"/>
                    <a:pt x="6036164" y="549398"/>
                    <a:pt x="6051709" y="575818"/>
                  </a:cubicBezTo>
                  <a:cubicBezTo>
                    <a:pt x="6069996" y="610152"/>
                    <a:pt x="6086639" y="645265"/>
                    <a:pt x="6101636" y="681159"/>
                  </a:cubicBezTo>
                  <a:cubicBezTo>
                    <a:pt x="6136384" y="762979"/>
                    <a:pt x="6159249" y="847359"/>
                    <a:pt x="6197655" y="930517"/>
                  </a:cubicBezTo>
                  <a:cubicBezTo>
                    <a:pt x="6222984" y="986086"/>
                    <a:pt x="6255261" y="1041434"/>
                    <a:pt x="6270809" y="1095495"/>
                  </a:cubicBezTo>
                  <a:cubicBezTo>
                    <a:pt x="6275473" y="1111714"/>
                    <a:pt x="6278126" y="1125814"/>
                    <a:pt x="6283613" y="1141643"/>
                  </a:cubicBezTo>
                  <a:cubicBezTo>
                    <a:pt x="6299342" y="1183333"/>
                    <a:pt x="6331068" y="1220512"/>
                    <a:pt x="6347620" y="1261812"/>
                  </a:cubicBezTo>
                  <a:cubicBezTo>
                    <a:pt x="6356673" y="1285164"/>
                    <a:pt x="6358413" y="1305841"/>
                    <a:pt x="6365821" y="1329974"/>
                  </a:cubicBezTo>
                  <a:cubicBezTo>
                    <a:pt x="6371217" y="1351988"/>
                    <a:pt x="6377146" y="1382213"/>
                    <a:pt x="6389671" y="1391634"/>
                  </a:cubicBezTo>
                  <a:cubicBezTo>
                    <a:pt x="6390769" y="1400328"/>
                    <a:pt x="6400203" y="1408895"/>
                    <a:pt x="6401301" y="1417589"/>
                  </a:cubicBezTo>
                  <a:cubicBezTo>
                    <a:pt x="6426816" y="1488428"/>
                    <a:pt x="6455896" y="1566791"/>
                    <a:pt x="6495944" y="1621528"/>
                  </a:cubicBezTo>
                  <a:cubicBezTo>
                    <a:pt x="6512767" y="1644269"/>
                    <a:pt x="6532882" y="1665451"/>
                    <a:pt x="6542667" y="1694600"/>
                  </a:cubicBezTo>
                  <a:cubicBezTo>
                    <a:pt x="6563060" y="1752509"/>
                    <a:pt x="6580985" y="1811587"/>
                    <a:pt x="6598910" y="1870665"/>
                  </a:cubicBezTo>
                  <a:cubicBezTo>
                    <a:pt x="6606956" y="1879138"/>
                    <a:pt x="6609416" y="1892762"/>
                    <a:pt x="6617462" y="1901235"/>
                  </a:cubicBezTo>
                  <a:cubicBezTo>
                    <a:pt x="6619749" y="1912437"/>
                    <a:pt x="6625976" y="1919267"/>
                    <a:pt x="6628263" y="1930470"/>
                  </a:cubicBezTo>
                  <a:cubicBezTo>
                    <a:pt x="6656242" y="1972497"/>
                    <a:pt x="6682209" y="2012405"/>
                    <a:pt x="6710188" y="2054432"/>
                  </a:cubicBezTo>
                  <a:cubicBezTo>
                    <a:pt x="6719517" y="2086869"/>
                    <a:pt x="6740638" y="2122932"/>
                    <a:pt x="6759564" y="2141605"/>
                  </a:cubicBezTo>
                  <a:cubicBezTo>
                    <a:pt x="6771912" y="2191041"/>
                    <a:pt x="6788282" y="2244712"/>
                    <a:pt x="6807120" y="2297215"/>
                  </a:cubicBezTo>
                  <a:cubicBezTo>
                    <a:pt x="6815166" y="2305688"/>
                    <a:pt x="6808558" y="2313643"/>
                    <a:pt x="6815415" y="2319608"/>
                  </a:cubicBezTo>
                  <a:cubicBezTo>
                    <a:pt x="6813313" y="2323676"/>
                    <a:pt x="6825499" y="2325363"/>
                    <a:pt x="6823763" y="2332328"/>
                  </a:cubicBezTo>
                  <a:cubicBezTo>
                    <a:pt x="6840677" y="2348884"/>
                    <a:pt x="6847447" y="2388677"/>
                    <a:pt x="6857598" y="2420724"/>
                  </a:cubicBezTo>
                  <a:cubicBezTo>
                    <a:pt x="6869304" y="2458178"/>
                    <a:pt x="6895272" y="2498086"/>
                    <a:pt x="6917763" y="2524284"/>
                  </a:cubicBezTo>
                  <a:cubicBezTo>
                    <a:pt x="6940621" y="2553381"/>
                    <a:pt x="6963570" y="2576291"/>
                    <a:pt x="6984692" y="2612353"/>
                  </a:cubicBezTo>
                  <a:cubicBezTo>
                    <a:pt x="7009014" y="2653042"/>
                    <a:pt x="7025109" y="2697629"/>
                    <a:pt x="7044495" y="2740658"/>
                  </a:cubicBezTo>
                  <a:cubicBezTo>
                    <a:pt x="7064703" y="2783296"/>
                    <a:pt x="7079126" y="2812069"/>
                    <a:pt x="7109773" y="2839284"/>
                  </a:cubicBezTo>
                  <a:cubicBezTo>
                    <a:pt x="7108769" y="2852047"/>
                    <a:pt x="7087788" y="2807771"/>
                    <a:pt x="7132182" y="2889533"/>
                  </a:cubicBezTo>
                  <a:cubicBezTo>
                    <a:pt x="7176576" y="2971295"/>
                    <a:pt x="7292017" y="3188505"/>
                    <a:pt x="7376138" y="3329856"/>
                  </a:cubicBezTo>
                  <a:cubicBezTo>
                    <a:pt x="7374859" y="3333534"/>
                    <a:pt x="7373945" y="3340110"/>
                    <a:pt x="7372666" y="3343788"/>
                  </a:cubicBezTo>
                  <a:cubicBezTo>
                    <a:pt x="7392418" y="3389714"/>
                    <a:pt x="7417472" y="3436199"/>
                    <a:pt x="7443439" y="3476108"/>
                  </a:cubicBezTo>
                  <a:cubicBezTo>
                    <a:pt x="7455051" y="3492105"/>
                    <a:pt x="7467852" y="3510610"/>
                    <a:pt x="7479373" y="3532793"/>
                  </a:cubicBezTo>
                  <a:cubicBezTo>
                    <a:pt x="7486506" y="3547842"/>
                    <a:pt x="7492815" y="3563281"/>
                    <a:pt x="7499125" y="3578719"/>
                  </a:cubicBezTo>
                  <a:cubicBezTo>
                    <a:pt x="7529851" y="3656303"/>
                    <a:pt x="7566245" y="3737342"/>
                    <a:pt x="7604375" y="3811417"/>
                  </a:cubicBezTo>
                  <a:cubicBezTo>
                    <a:pt x="7624493" y="3860241"/>
                    <a:pt x="7637445" y="3880310"/>
                    <a:pt x="7672482" y="3921805"/>
                  </a:cubicBezTo>
                  <a:cubicBezTo>
                    <a:pt x="7698023" y="3962293"/>
                    <a:pt x="7708705" y="3995405"/>
                    <a:pt x="7729918" y="4025282"/>
                  </a:cubicBezTo>
                  <a:cubicBezTo>
                    <a:pt x="7746657" y="4109493"/>
                    <a:pt x="7773364" y="4210483"/>
                    <a:pt x="7818079" y="4309080"/>
                  </a:cubicBezTo>
                  <a:cubicBezTo>
                    <a:pt x="7836276" y="4349599"/>
                    <a:pt x="7849258" y="4355733"/>
                    <a:pt x="7863157" y="4382932"/>
                  </a:cubicBezTo>
                  <a:cubicBezTo>
                    <a:pt x="7881445" y="4417266"/>
                    <a:pt x="7887939" y="4447975"/>
                    <a:pt x="7901747" y="4481361"/>
                  </a:cubicBezTo>
                  <a:cubicBezTo>
                    <a:pt x="7917110" y="4520152"/>
                    <a:pt x="7940334" y="4552147"/>
                    <a:pt x="7961913" y="4584921"/>
                  </a:cubicBezTo>
                  <a:cubicBezTo>
                    <a:pt x="8003881" y="4647961"/>
                    <a:pt x="8045302" y="4720475"/>
                    <a:pt x="8081421" y="4792431"/>
                  </a:cubicBezTo>
                  <a:cubicBezTo>
                    <a:pt x="8116351" y="4861879"/>
                    <a:pt x="8139763" y="4936786"/>
                    <a:pt x="8173504" y="5003725"/>
                  </a:cubicBezTo>
                  <a:cubicBezTo>
                    <a:pt x="8200479" y="5058514"/>
                    <a:pt x="8234492" y="5106895"/>
                    <a:pt x="8264211" y="5169599"/>
                  </a:cubicBezTo>
                  <a:cubicBezTo>
                    <a:pt x="8293929" y="5232301"/>
                    <a:pt x="8319534" y="5296954"/>
                    <a:pt x="8354189" y="5357318"/>
                  </a:cubicBezTo>
                  <a:cubicBezTo>
                    <a:pt x="8360955" y="5369469"/>
                    <a:pt x="8368544" y="5381229"/>
                    <a:pt x="8372019" y="5394940"/>
                  </a:cubicBezTo>
                  <a:cubicBezTo>
                    <a:pt x="8375129" y="5405753"/>
                    <a:pt x="8374216" y="5412329"/>
                    <a:pt x="8375314" y="5421022"/>
                  </a:cubicBezTo>
                  <a:cubicBezTo>
                    <a:pt x="8383820" y="5453849"/>
                    <a:pt x="8409327" y="5469404"/>
                    <a:pt x="8423682" y="5493315"/>
                  </a:cubicBezTo>
                  <a:cubicBezTo>
                    <a:pt x="8446815" y="5531496"/>
                    <a:pt x="8451665" y="5562985"/>
                    <a:pt x="8475621" y="5600775"/>
                  </a:cubicBezTo>
                  <a:cubicBezTo>
                    <a:pt x="8486776" y="5620060"/>
                    <a:pt x="8500765" y="5641073"/>
                    <a:pt x="8510275" y="5661139"/>
                  </a:cubicBezTo>
                  <a:cubicBezTo>
                    <a:pt x="8519785" y="5681203"/>
                    <a:pt x="8521981" y="5698592"/>
                    <a:pt x="8520977" y="5711354"/>
                  </a:cubicBezTo>
                  <a:cubicBezTo>
                    <a:pt x="8536978" y="5734486"/>
                    <a:pt x="8555447" y="5756448"/>
                    <a:pt x="8573093" y="5778799"/>
                  </a:cubicBezTo>
                  <a:cubicBezTo>
                    <a:pt x="8594763" y="5805387"/>
                    <a:pt x="8586267" y="5855487"/>
                    <a:pt x="8591845" y="5865129"/>
                  </a:cubicBezTo>
                  <a:cubicBezTo>
                    <a:pt x="8630156" y="5926832"/>
                    <a:pt x="8664629" y="5999567"/>
                    <a:pt x="8690144" y="6070406"/>
                  </a:cubicBezTo>
                  <a:cubicBezTo>
                    <a:pt x="8698374" y="6094149"/>
                    <a:pt x="8705782" y="6118282"/>
                    <a:pt x="8715658" y="6141245"/>
                  </a:cubicBezTo>
                  <a:cubicBezTo>
                    <a:pt x="8737421" y="6189289"/>
                    <a:pt x="8759819" y="6194031"/>
                    <a:pt x="8780027" y="6236669"/>
                  </a:cubicBezTo>
                  <a:cubicBezTo>
                    <a:pt x="8790726" y="6259243"/>
                    <a:pt x="8793289" y="6279529"/>
                    <a:pt x="8803621" y="6299204"/>
                  </a:cubicBezTo>
                  <a:cubicBezTo>
                    <a:pt x="8810754" y="6314253"/>
                    <a:pt x="8820810" y="6324843"/>
                    <a:pt x="8827577" y="6336994"/>
                  </a:cubicBezTo>
                  <a:cubicBezTo>
                    <a:pt x="8866711" y="6398306"/>
                    <a:pt x="8821462" y="6419752"/>
                    <a:pt x="8867544" y="6480842"/>
                  </a:cubicBezTo>
                  <a:cubicBezTo>
                    <a:pt x="8877968" y="6494332"/>
                    <a:pt x="8888025" y="6504923"/>
                    <a:pt x="8893236" y="6511667"/>
                  </a:cubicBezTo>
                  <a:cubicBezTo>
                    <a:pt x="8940967" y="6599620"/>
                    <a:pt x="8964191" y="6631615"/>
                    <a:pt x="8978003" y="6692643"/>
                  </a:cubicBezTo>
                  <a:cubicBezTo>
                    <a:pt x="8985320" y="6722962"/>
                    <a:pt x="9005344" y="6750330"/>
                    <a:pt x="9010283" y="6775632"/>
                  </a:cubicBezTo>
                  <a:cubicBezTo>
                    <a:pt x="9012570" y="6786834"/>
                    <a:pt x="9028205" y="6807068"/>
                    <a:pt x="9036526" y="6824625"/>
                  </a:cubicBezTo>
                  <a:lnTo>
                    <a:pt x="9052562" y="6858000"/>
                  </a:lnTo>
                  <a:lnTo>
                    <a:pt x="5679689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rcRect/>
              <a:stretch>
                <a:fillRect l="-19302" r="-19302"/>
              </a:stretch>
            </a:blipFill>
            <a:ln w="12700" cap="flat" cmpd="sng" algn="ctr">
              <a:noFill/>
              <a:prstDash val="solid"/>
              <a:miter lim="800000"/>
            </a:ln>
            <a:effectLst>
              <a:outerShdw blurRad="88900" dist="381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ptos" panose="020B0004020202020204" pitchFamily="34" charset="0"/>
                  <a:ea typeface="+mn-ea"/>
                  <a:cs typeface="+mn-cs"/>
                </a:rPr>
                <a:t> </a:t>
              </a:r>
            </a:p>
          </p:txBody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F0A04286-A399-DD5E-A0C2-FC930FBD3DA3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b="0" i="0" err="1">
              <a:solidFill>
                <a:srgbClr val="000000"/>
              </a:solidFill>
              <a:latin typeface="Aptos" panose="020B0004020202020204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40" name="Picture 39" descr="A picture containing text&#10;&#10;Description automatically generated">
            <a:extLst>
              <a:ext uri="{FF2B5EF4-FFF2-40B4-BE49-F238E27FC236}">
                <a16:creationId xmlns:a16="http://schemas.microsoft.com/office/drawing/2014/main" id="{65956AD9-D6B2-9F06-D228-9B420007B1A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154" y="2647950"/>
            <a:ext cx="6326394" cy="1994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6786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par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726F73A9-63A8-6EF1-83C6-A25C6182C4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943"/>
          <a:stretch/>
        </p:blipFill>
        <p:spPr>
          <a:xfrm>
            <a:off x="5695951" y="0"/>
            <a:ext cx="6496050" cy="6858000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F18766C3-A4D7-24F3-E567-8AC38B225BC3}"/>
              </a:ext>
            </a:extLst>
          </p:cNvPr>
          <p:cNvGrpSpPr>
            <a:grpSpLocks/>
          </p:cNvGrpSpPr>
          <p:nvPr userDrawn="1"/>
        </p:nvGrpSpPr>
        <p:grpSpPr bwMode="white">
          <a:xfrm>
            <a:off x="-1" y="0"/>
            <a:ext cx="9085944" cy="6858001"/>
            <a:chOff x="-1" y="0"/>
            <a:chExt cx="8911773" cy="6858001"/>
          </a:xfrm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0349BED4-F99C-2910-4319-6D5F05E9B5CC}"/>
                </a:ext>
              </a:extLst>
            </p:cNvPr>
            <p:cNvSpPr>
              <a:spLocks/>
            </p:cNvSpPr>
            <p:nvPr/>
          </p:nvSpPr>
          <p:spPr bwMode="white">
            <a:xfrm>
              <a:off x="0" y="0"/>
              <a:ext cx="8911772" cy="6858001"/>
            </a:xfrm>
            <a:custGeom>
              <a:avLst/>
              <a:gdLst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70697 w 8796342"/>
                <a:gd name="connsiteY8" fmla="*/ 609891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86137 w 8796342"/>
                <a:gd name="connsiteY13" fmla="*/ 1140455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86137 w 8796342"/>
                <a:gd name="connsiteY13" fmla="*/ 1140455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891669 w 8796342"/>
                <a:gd name="connsiteY42" fmla="*/ 4785448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</a:cxnLst>
              <a:rect l="l" t="t" r="r" b="b"/>
              <a:pathLst>
                <a:path w="8796342" h="6858001">
                  <a:moveTo>
                    <a:pt x="1" y="0"/>
                  </a:moveTo>
                  <a:lnTo>
                    <a:pt x="5638954" y="0"/>
                  </a:lnTo>
                  <a:lnTo>
                    <a:pt x="5654162" y="53091"/>
                  </a:lnTo>
                  <a:cubicBezTo>
                    <a:pt x="5661225" y="75423"/>
                    <a:pt x="5669161" y="97606"/>
                    <a:pt x="5678672" y="119470"/>
                  </a:cubicBezTo>
                  <a:cubicBezTo>
                    <a:pt x="5703561" y="177989"/>
                    <a:pt x="5739626" y="234601"/>
                    <a:pt x="5749290" y="293694"/>
                  </a:cubicBezTo>
                  <a:cubicBezTo>
                    <a:pt x="5752189" y="311422"/>
                    <a:pt x="5752466" y="327168"/>
                    <a:pt x="5756790" y="344248"/>
                  </a:cubicBezTo>
                  <a:cubicBezTo>
                    <a:pt x="5770225" y="388929"/>
                    <a:pt x="5810520" y="424571"/>
                    <a:pt x="5825380" y="468604"/>
                  </a:cubicBezTo>
                  <a:cubicBezTo>
                    <a:pt x="5833294" y="493575"/>
                    <a:pt x="5830259" y="517175"/>
                    <a:pt x="5835321" y="543443"/>
                  </a:cubicBezTo>
                  <a:cubicBezTo>
                    <a:pt x="5837760" y="567729"/>
                    <a:pt x="5836641" y="587638"/>
                    <a:pt x="5854028" y="595604"/>
                  </a:cubicBezTo>
                  <a:cubicBezTo>
                    <a:pt x="5853339" y="605441"/>
                    <a:pt x="5868122" y="626934"/>
                    <a:pt x="5867433" y="636770"/>
                  </a:cubicBezTo>
                  <a:cubicBezTo>
                    <a:pt x="5888321" y="712980"/>
                    <a:pt x="5912797" y="797082"/>
                    <a:pt x="5961465" y="851137"/>
                  </a:cubicBezTo>
                  <a:cubicBezTo>
                    <a:pt x="5981982" y="873552"/>
                    <a:pt x="6008201" y="893374"/>
                    <a:pt x="6015655" y="924903"/>
                  </a:cubicBezTo>
                  <a:cubicBezTo>
                    <a:pt x="6031988" y="987312"/>
                    <a:pt x="6044044" y="1051667"/>
                    <a:pt x="6056099" y="1116021"/>
                  </a:cubicBezTo>
                  <a:cubicBezTo>
                    <a:pt x="6066587" y="1123949"/>
                    <a:pt x="6061362" y="1144434"/>
                    <a:pt x="6071850" y="1152362"/>
                  </a:cubicBezTo>
                  <a:cubicBezTo>
                    <a:pt x="6072357" y="1164829"/>
                    <a:pt x="6085725" y="1166038"/>
                    <a:pt x="6086231" y="1178505"/>
                  </a:cubicBezTo>
                  <a:cubicBezTo>
                    <a:pt x="6119168" y="1220667"/>
                    <a:pt x="6149483" y="1260847"/>
                    <a:pt x="6182419" y="1303009"/>
                  </a:cubicBezTo>
                  <a:cubicBezTo>
                    <a:pt x="6188217" y="1338465"/>
                    <a:pt x="6211862" y="1375329"/>
                    <a:pt x="6236886" y="1392520"/>
                  </a:cubicBezTo>
                  <a:cubicBezTo>
                    <a:pt x="6242731" y="1447001"/>
                    <a:pt x="6253821" y="1505446"/>
                    <a:pt x="6269187" y="1561946"/>
                  </a:cubicBezTo>
                  <a:cubicBezTo>
                    <a:pt x="6279675" y="1569875"/>
                    <a:pt x="6273725" y="1572144"/>
                    <a:pt x="6283017" y="1577442"/>
                  </a:cubicBezTo>
                  <a:cubicBezTo>
                    <a:pt x="6278509" y="1582666"/>
                    <a:pt x="6290670" y="1590270"/>
                    <a:pt x="6285933" y="1598773"/>
                  </a:cubicBezTo>
                  <a:cubicBezTo>
                    <a:pt x="6308334" y="1613982"/>
                    <a:pt x="6307969" y="1658589"/>
                    <a:pt x="6315193" y="1693397"/>
                  </a:cubicBezTo>
                  <a:cubicBezTo>
                    <a:pt x="6323383" y="1734114"/>
                    <a:pt x="6353698" y="1774294"/>
                    <a:pt x="6382310" y="1799377"/>
                  </a:cubicBezTo>
                  <a:cubicBezTo>
                    <a:pt x="6410692" y="1827738"/>
                    <a:pt x="6440959" y="1848893"/>
                    <a:pt x="6464604" y="1885757"/>
                  </a:cubicBezTo>
                  <a:cubicBezTo>
                    <a:pt x="6492067" y="1927234"/>
                    <a:pt x="6505272" y="1975194"/>
                    <a:pt x="6524179" y="2020561"/>
                  </a:cubicBezTo>
                  <a:cubicBezTo>
                    <a:pt x="6544513" y="2065280"/>
                    <a:pt x="6557940" y="2073518"/>
                    <a:pt x="6598870" y="2113500"/>
                  </a:cubicBezTo>
                  <a:cubicBezTo>
                    <a:pt x="6610343" y="2140466"/>
                    <a:pt x="6578195" y="2092363"/>
                    <a:pt x="6622577" y="2172630"/>
                  </a:cubicBezTo>
                  <a:cubicBezTo>
                    <a:pt x="6666959" y="2252897"/>
                    <a:pt x="6770354" y="2450925"/>
                    <a:pt x="6865163" y="2595102"/>
                  </a:cubicBezTo>
                  <a:cubicBezTo>
                    <a:pt x="6862082" y="2599678"/>
                    <a:pt x="6882584" y="2638488"/>
                    <a:pt x="6879502" y="2643064"/>
                  </a:cubicBezTo>
                  <a:cubicBezTo>
                    <a:pt x="6898180" y="2691710"/>
                    <a:pt x="6925184" y="2739744"/>
                    <a:pt x="6955498" y="2779924"/>
                  </a:cubicBezTo>
                  <a:cubicBezTo>
                    <a:pt x="6969575" y="2795744"/>
                    <a:pt x="6984847" y="2814195"/>
                    <a:pt x="6997038" y="2837221"/>
                  </a:cubicBezTo>
                  <a:cubicBezTo>
                    <a:pt x="7004214" y="2853004"/>
                    <a:pt x="7009965" y="2869435"/>
                    <a:pt x="7015716" y="2885867"/>
                  </a:cubicBezTo>
                  <a:cubicBezTo>
                    <a:pt x="7043043" y="2968672"/>
                    <a:pt x="7078467" y="3054145"/>
                    <a:pt x="7118628" y="3131114"/>
                  </a:cubicBezTo>
                  <a:cubicBezTo>
                    <a:pt x="7137076" y="3183039"/>
                    <a:pt x="7175256" y="3191066"/>
                    <a:pt x="7209294" y="3235909"/>
                  </a:cubicBezTo>
                  <a:cubicBezTo>
                    <a:pt x="7246775" y="3294342"/>
                    <a:pt x="7233771" y="3320010"/>
                    <a:pt x="7259301" y="3349669"/>
                  </a:cubicBezTo>
                  <a:cubicBezTo>
                    <a:pt x="7262389" y="3443496"/>
                    <a:pt x="7276702" y="3554439"/>
                    <a:pt x="7320498" y="3658325"/>
                  </a:cubicBezTo>
                  <a:cubicBezTo>
                    <a:pt x="7338210" y="3701061"/>
                    <a:pt x="7357253" y="3705100"/>
                    <a:pt x="7371835" y="3733387"/>
                  </a:cubicBezTo>
                  <a:cubicBezTo>
                    <a:pt x="7391433" y="3768917"/>
                    <a:pt x="7393183" y="3803040"/>
                    <a:pt x="7405880" y="3838533"/>
                  </a:cubicBezTo>
                  <a:cubicBezTo>
                    <a:pt x="7419544" y="3879935"/>
                    <a:pt x="7447697" y="3911576"/>
                    <a:pt x="7472997" y="3944513"/>
                  </a:cubicBezTo>
                  <a:cubicBezTo>
                    <a:pt x="7522402" y="4007756"/>
                    <a:pt x="7568266" y="4082133"/>
                    <a:pt x="7605805" y="4157120"/>
                  </a:cubicBezTo>
                  <a:cubicBezTo>
                    <a:pt x="7642147" y="4229478"/>
                    <a:pt x="7658528" y="4310912"/>
                    <a:pt x="7693674" y="4380639"/>
                  </a:cubicBezTo>
                  <a:cubicBezTo>
                    <a:pt x="7721414" y="4437861"/>
                    <a:pt x="7762217" y="4485970"/>
                    <a:pt x="7792119" y="4551732"/>
                  </a:cubicBezTo>
                  <a:cubicBezTo>
                    <a:pt x="7822022" y="4617495"/>
                    <a:pt x="7844795" y="4686499"/>
                    <a:pt x="7883253" y="4748371"/>
                  </a:cubicBezTo>
                  <a:cubicBezTo>
                    <a:pt x="7890659" y="4760875"/>
                    <a:pt x="7889966" y="4770351"/>
                    <a:pt x="7891669" y="4785448"/>
                  </a:cubicBezTo>
                  <a:cubicBezTo>
                    <a:pt x="7893602" y="4797267"/>
                    <a:pt x="7899815" y="4807502"/>
                    <a:pt x="7899126" y="4817338"/>
                  </a:cubicBezTo>
                  <a:cubicBezTo>
                    <a:pt x="7903498" y="4853443"/>
                    <a:pt x="7939929" y="4865447"/>
                    <a:pt x="7956167" y="4889807"/>
                  </a:cubicBezTo>
                  <a:cubicBezTo>
                    <a:pt x="7982434" y="4928653"/>
                    <a:pt x="7981333" y="4964073"/>
                    <a:pt x="8009025" y="5002270"/>
                  </a:cubicBezTo>
                  <a:cubicBezTo>
                    <a:pt x="8021446" y="5022018"/>
                    <a:pt x="8037914" y="5043099"/>
                    <a:pt x="8047483" y="5064143"/>
                  </a:cubicBezTo>
                  <a:cubicBezTo>
                    <a:pt x="8057052" y="5085187"/>
                    <a:pt x="8055674" y="5104860"/>
                    <a:pt x="8050477" y="5119920"/>
                  </a:cubicBezTo>
                  <a:cubicBezTo>
                    <a:pt x="8069567" y="5142984"/>
                    <a:pt x="8092935" y="5164102"/>
                    <a:pt x="8114877" y="5185868"/>
                  </a:cubicBezTo>
                  <a:cubicBezTo>
                    <a:pt x="8142063" y="5211599"/>
                    <a:pt x="8114377" y="5271803"/>
                    <a:pt x="8120587" y="5281677"/>
                  </a:cubicBezTo>
                  <a:cubicBezTo>
                    <a:pt x="8164518" y="5344235"/>
                    <a:pt x="8199205" y="5420520"/>
                    <a:pt x="8220093" y="5496730"/>
                  </a:cubicBezTo>
                  <a:cubicBezTo>
                    <a:pt x="8226581" y="5522350"/>
                    <a:pt x="8231642" y="5548618"/>
                    <a:pt x="8240981" y="5572940"/>
                  </a:cubicBezTo>
                  <a:cubicBezTo>
                    <a:pt x="8262281" y="5623568"/>
                    <a:pt x="8296779" y="5623754"/>
                    <a:pt x="8317112" y="5668472"/>
                  </a:cubicBezTo>
                  <a:cubicBezTo>
                    <a:pt x="8327877" y="5692146"/>
                    <a:pt x="8326269" y="5715099"/>
                    <a:pt x="8337263" y="5735494"/>
                  </a:cubicBezTo>
                  <a:cubicBezTo>
                    <a:pt x="8344440" y="5751277"/>
                    <a:pt x="8357550" y="5761187"/>
                    <a:pt x="8364956" y="5773692"/>
                  </a:cubicBezTo>
                  <a:cubicBezTo>
                    <a:pt x="8410313" y="5835601"/>
                    <a:pt x="8331891" y="5871260"/>
                    <a:pt x="8388425" y="5931262"/>
                  </a:cubicBezTo>
                  <a:cubicBezTo>
                    <a:pt x="8401305" y="5944452"/>
                    <a:pt x="8414415" y="5954362"/>
                    <a:pt x="8420855" y="5960957"/>
                  </a:cubicBezTo>
                  <a:cubicBezTo>
                    <a:pt x="8472470" y="6051766"/>
                    <a:pt x="8500622" y="6083406"/>
                    <a:pt x="8505549" y="6151002"/>
                  </a:cubicBezTo>
                  <a:cubicBezTo>
                    <a:pt x="8508724" y="6184476"/>
                    <a:pt x="8533059" y="6211503"/>
                    <a:pt x="8533843" y="6239716"/>
                  </a:cubicBezTo>
                  <a:cubicBezTo>
                    <a:pt x="8534349" y="6252183"/>
                    <a:pt x="8553670" y="6271968"/>
                    <a:pt x="8562042" y="6290381"/>
                  </a:cubicBezTo>
                  <a:cubicBezTo>
                    <a:pt x="8599581" y="6365369"/>
                    <a:pt x="8588863" y="6360719"/>
                    <a:pt x="8584863" y="6378410"/>
                  </a:cubicBezTo>
                  <a:cubicBezTo>
                    <a:pt x="8606345" y="6406734"/>
                    <a:pt x="8632477" y="6486908"/>
                    <a:pt x="8632754" y="6502655"/>
                  </a:cubicBezTo>
                  <a:cubicBezTo>
                    <a:pt x="8635565" y="6580735"/>
                    <a:pt x="8692511" y="6615155"/>
                    <a:pt x="8715102" y="6706462"/>
                  </a:cubicBezTo>
                  <a:cubicBezTo>
                    <a:pt x="8738889" y="6800400"/>
                    <a:pt x="8789395" y="6828225"/>
                    <a:pt x="8796342" y="6847287"/>
                  </a:cubicBezTo>
                  <a:lnTo>
                    <a:pt x="8789127" y="6858000"/>
                  </a:lnTo>
                  <a:lnTo>
                    <a:pt x="3071093" y="6858000"/>
                  </a:lnTo>
                  <a:lnTo>
                    <a:pt x="3069300" y="6853919"/>
                  </a:lnTo>
                  <a:lnTo>
                    <a:pt x="3063838" y="6841374"/>
                  </a:lnTo>
                  <a:cubicBezTo>
                    <a:pt x="3039734" y="6811069"/>
                    <a:pt x="3035591" y="6771685"/>
                    <a:pt x="3017420" y="6735507"/>
                  </a:cubicBezTo>
                  <a:cubicBezTo>
                    <a:pt x="3004263" y="6706571"/>
                    <a:pt x="3005872" y="6683619"/>
                    <a:pt x="3019163" y="6671226"/>
                  </a:cubicBezTo>
                  <a:cubicBezTo>
                    <a:pt x="3015575" y="6663334"/>
                    <a:pt x="3009365" y="6653461"/>
                    <a:pt x="3008629" y="6644273"/>
                  </a:cubicBezTo>
                  <a:cubicBezTo>
                    <a:pt x="2971820" y="6480071"/>
                    <a:pt x="2927436" y="6522473"/>
                    <a:pt x="2877152" y="6392967"/>
                  </a:cubicBezTo>
                  <a:cubicBezTo>
                    <a:pt x="2854751" y="6377759"/>
                    <a:pt x="2831153" y="6359919"/>
                    <a:pt x="2807326" y="6345359"/>
                  </a:cubicBezTo>
                  <a:cubicBezTo>
                    <a:pt x="2798216" y="6317757"/>
                    <a:pt x="2812245" y="6314552"/>
                    <a:pt x="2820064" y="6301474"/>
                  </a:cubicBezTo>
                  <a:cubicBezTo>
                    <a:pt x="2803271" y="6245622"/>
                    <a:pt x="2745635" y="6221040"/>
                    <a:pt x="2714537" y="6152647"/>
                  </a:cubicBezTo>
                  <a:cubicBezTo>
                    <a:pt x="2695169" y="6113837"/>
                    <a:pt x="2644203" y="6092571"/>
                    <a:pt x="2618213" y="6069471"/>
                  </a:cubicBezTo>
                  <a:lnTo>
                    <a:pt x="2606759" y="6055633"/>
                  </a:lnTo>
                  <a:cubicBezTo>
                    <a:pt x="2588588" y="6019454"/>
                    <a:pt x="2653718" y="5996188"/>
                    <a:pt x="2568754" y="5888800"/>
                  </a:cubicBezTo>
                  <a:cubicBezTo>
                    <a:pt x="2516728" y="5823574"/>
                    <a:pt x="2477946" y="5726931"/>
                    <a:pt x="2424033" y="5668912"/>
                  </a:cubicBezTo>
                  <a:cubicBezTo>
                    <a:pt x="2416397" y="5659687"/>
                    <a:pt x="2407335" y="5651110"/>
                    <a:pt x="2399699" y="5641884"/>
                  </a:cubicBezTo>
                  <a:cubicBezTo>
                    <a:pt x="2365566" y="5597092"/>
                    <a:pt x="2350611" y="5515009"/>
                    <a:pt x="2303693" y="5495076"/>
                  </a:cubicBezTo>
                  <a:cubicBezTo>
                    <a:pt x="2338968" y="5425072"/>
                    <a:pt x="2269371" y="5374185"/>
                    <a:pt x="2231143" y="5309034"/>
                  </a:cubicBezTo>
                  <a:cubicBezTo>
                    <a:pt x="2212513" y="5279413"/>
                    <a:pt x="2200734" y="5230804"/>
                    <a:pt x="2194706" y="5198627"/>
                  </a:cubicBezTo>
                  <a:cubicBezTo>
                    <a:pt x="2187253" y="5167098"/>
                    <a:pt x="2180995" y="5138200"/>
                    <a:pt x="2176163" y="5108653"/>
                  </a:cubicBezTo>
                  <a:cubicBezTo>
                    <a:pt x="2173035" y="5094204"/>
                    <a:pt x="2146538" y="5058636"/>
                    <a:pt x="2141706" y="5029090"/>
                  </a:cubicBezTo>
                  <a:cubicBezTo>
                    <a:pt x="2132043" y="4969996"/>
                    <a:pt x="2087104" y="4980906"/>
                    <a:pt x="2078637" y="4924444"/>
                  </a:cubicBezTo>
                  <a:cubicBezTo>
                    <a:pt x="2073576" y="4898176"/>
                    <a:pt x="2045289" y="4907864"/>
                    <a:pt x="2046573" y="4850141"/>
                  </a:cubicBezTo>
                  <a:cubicBezTo>
                    <a:pt x="2046984" y="4824559"/>
                    <a:pt x="2040268" y="4802218"/>
                    <a:pt x="2027111" y="4773283"/>
                  </a:cubicBezTo>
                  <a:cubicBezTo>
                    <a:pt x="2006547" y="4731843"/>
                    <a:pt x="1990626" y="4643851"/>
                    <a:pt x="1970063" y="4602412"/>
                  </a:cubicBezTo>
                  <a:cubicBezTo>
                    <a:pt x="1916008" y="4487318"/>
                    <a:pt x="1946830" y="4539965"/>
                    <a:pt x="1908507" y="4436764"/>
                  </a:cubicBezTo>
                  <a:cubicBezTo>
                    <a:pt x="1900182" y="4437376"/>
                    <a:pt x="1894708" y="4436690"/>
                    <a:pt x="1887809" y="4436653"/>
                  </a:cubicBezTo>
                  <a:cubicBezTo>
                    <a:pt x="1884450" y="4425483"/>
                    <a:pt x="1874652" y="4407718"/>
                    <a:pt x="1876537" y="4400512"/>
                  </a:cubicBezTo>
                  <a:cubicBezTo>
                    <a:pt x="1879341" y="4380190"/>
                    <a:pt x="1875294" y="4378857"/>
                    <a:pt x="1834626" y="4289419"/>
                  </a:cubicBezTo>
                  <a:cubicBezTo>
                    <a:pt x="1821469" y="4260484"/>
                    <a:pt x="1811164" y="4230252"/>
                    <a:pt x="1790188" y="4214394"/>
                  </a:cubicBezTo>
                  <a:cubicBezTo>
                    <a:pt x="1773261" y="4199871"/>
                    <a:pt x="1755684" y="4115806"/>
                    <a:pt x="1735627" y="4086834"/>
                  </a:cubicBezTo>
                  <a:cubicBezTo>
                    <a:pt x="1728221" y="4074330"/>
                    <a:pt x="1723159" y="4048062"/>
                    <a:pt x="1716490" y="4044746"/>
                  </a:cubicBezTo>
                  <a:cubicBezTo>
                    <a:pt x="1695284" y="4032167"/>
                    <a:pt x="1704758" y="4015162"/>
                    <a:pt x="1701400" y="4003992"/>
                  </a:cubicBezTo>
                  <a:cubicBezTo>
                    <a:pt x="1693716" y="3975742"/>
                    <a:pt x="1688655" y="3949474"/>
                    <a:pt x="1663631" y="3932283"/>
                  </a:cubicBezTo>
                  <a:cubicBezTo>
                    <a:pt x="1647899" y="3920390"/>
                    <a:pt x="1633087" y="3895381"/>
                    <a:pt x="1630418" y="3874375"/>
                  </a:cubicBezTo>
                  <a:cubicBezTo>
                    <a:pt x="1623376" y="3817263"/>
                    <a:pt x="1588878" y="3817078"/>
                    <a:pt x="1540710" y="3677087"/>
                  </a:cubicBezTo>
                  <a:cubicBezTo>
                    <a:pt x="1528243" y="3638315"/>
                    <a:pt x="1516606" y="3646781"/>
                    <a:pt x="1513842" y="3587725"/>
                  </a:cubicBezTo>
                  <a:cubicBezTo>
                    <a:pt x="1499259" y="3559437"/>
                    <a:pt x="1488494" y="3535763"/>
                    <a:pt x="1473911" y="3507475"/>
                  </a:cubicBezTo>
                  <a:cubicBezTo>
                    <a:pt x="1465816" y="3504808"/>
                    <a:pt x="1453902" y="3497527"/>
                    <a:pt x="1441988" y="3490248"/>
                  </a:cubicBezTo>
                  <a:cubicBezTo>
                    <a:pt x="1425473" y="3450142"/>
                    <a:pt x="1411349" y="3415297"/>
                    <a:pt x="1405781" y="3376562"/>
                  </a:cubicBezTo>
                  <a:cubicBezTo>
                    <a:pt x="1405044" y="3367374"/>
                    <a:pt x="1389542" y="3352202"/>
                    <a:pt x="1386184" y="3341032"/>
                  </a:cubicBezTo>
                  <a:cubicBezTo>
                    <a:pt x="1379696" y="3315412"/>
                    <a:pt x="1359410" y="3289718"/>
                    <a:pt x="1359822" y="3264136"/>
                  </a:cubicBezTo>
                  <a:cubicBezTo>
                    <a:pt x="1360052" y="3260857"/>
                    <a:pt x="1358856" y="3258227"/>
                    <a:pt x="1358856" y="3258227"/>
                  </a:cubicBezTo>
                  <a:cubicBezTo>
                    <a:pt x="1328082" y="3224604"/>
                    <a:pt x="1333920" y="3180683"/>
                    <a:pt x="1312897" y="3145801"/>
                  </a:cubicBezTo>
                  <a:cubicBezTo>
                    <a:pt x="1300477" y="3126053"/>
                    <a:pt x="1283549" y="3111530"/>
                    <a:pt x="1263262" y="3085836"/>
                  </a:cubicBezTo>
                  <a:cubicBezTo>
                    <a:pt x="1257187" y="3034634"/>
                    <a:pt x="1186489" y="3019165"/>
                    <a:pt x="1173879" y="2923319"/>
                  </a:cubicBezTo>
                  <a:cubicBezTo>
                    <a:pt x="1172406" y="2904943"/>
                    <a:pt x="1172176" y="2908222"/>
                    <a:pt x="1099769" y="2779253"/>
                  </a:cubicBezTo>
                  <a:cubicBezTo>
                    <a:pt x="1096592" y="2745779"/>
                    <a:pt x="1085321" y="2709638"/>
                    <a:pt x="1063101" y="2672125"/>
                  </a:cubicBezTo>
                  <a:cubicBezTo>
                    <a:pt x="1054499" y="2656990"/>
                    <a:pt x="1049208" y="2634002"/>
                    <a:pt x="1039179" y="2619515"/>
                  </a:cubicBezTo>
                  <a:cubicBezTo>
                    <a:pt x="1029151" y="2605029"/>
                    <a:pt x="1014846" y="2592488"/>
                    <a:pt x="1003391" y="2578650"/>
                  </a:cubicBezTo>
                  <a:cubicBezTo>
                    <a:pt x="993133" y="2567442"/>
                    <a:pt x="985727" y="2554938"/>
                    <a:pt x="978320" y="2542434"/>
                  </a:cubicBezTo>
                  <a:cubicBezTo>
                    <a:pt x="968292" y="2527948"/>
                    <a:pt x="955412" y="2514758"/>
                    <a:pt x="956791" y="2495085"/>
                  </a:cubicBezTo>
                  <a:cubicBezTo>
                    <a:pt x="957250" y="2488527"/>
                    <a:pt x="936687" y="2447087"/>
                    <a:pt x="941424" y="2438585"/>
                  </a:cubicBezTo>
                  <a:cubicBezTo>
                    <a:pt x="963961" y="2412466"/>
                    <a:pt x="925368" y="2391922"/>
                    <a:pt x="902135" y="2329475"/>
                  </a:cubicBezTo>
                  <a:cubicBezTo>
                    <a:pt x="884883" y="2280181"/>
                    <a:pt x="842472" y="2255024"/>
                    <a:pt x="847621" y="2220939"/>
                  </a:cubicBezTo>
                  <a:cubicBezTo>
                    <a:pt x="836904" y="2216289"/>
                    <a:pt x="829038" y="2210343"/>
                    <a:pt x="818320" y="2205693"/>
                  </a:cubicBezTo>
                  <a:cubicBezTo>
                    <a:pt x="813259" y="2179425"/>
                    <a:pt x="795594" y="2155713"/>
                    <a:pt x="800284" y="2128186"/>
                  </a:cubicBezTo>
                  <a:cubicBezTo>
                    <a:pt x="800973" y="2118350"/>
                    <a:pt x="792094" y="2087469"/>
                    <a:pt x="777328" y="2081485"/>
                  </a:cubicBezTo>
                  <a:cubicBezTo>
                    <a:pt x="751845" y="2070852"/>
                    <a:pt x="736067" y="2039934"/>
                    <a:pt x="723646" y="2020187"/>
                  </a:cubicBezTo>
                  <a:cubicBezTo>
                    <a:pt x="706299" y="1932844"/>
                    <a:pt x="703860" y="1908558"/>
                    <a:pt x="688817" y="1886828"/>
                  </a:cubicBezTo>
                  <a:cubicBezTo>
                    <a:pt x="653488" y="1839405"/>
                    <a:pt x="619443" y="1734259"/>
                    <a:pt x="620133" y="1724423"/>
                  </a:cubicBezTo>
                  <a:cubicBezTo>
                    <a:pt x="621234" y="1689004"/>
                    <a:pt x="601637" y="1653474"/>
                    <a:pt x="582547" y="1630410"/>
                  </a:cubicBezTo>
                  <a:cubicBezTo>
                    <a:pt x="535534" y="1572428"/>
                    <a:pt x="535899" y="1527821"/>
                    <a:pt x="481432" y="1438310"/>
                  </a:cubicBezTo>
                  <a:cubicBezTo>
                    <a:pt x="417294" y="1334150"/>
                    <a:pt x="387594" y="1248257"/>
                    <a:pt x="346634" y="1167932"/>
                  </a:cubicBezTo>
                  <a:lnTo>
                    <a:pt x="300227" y="1088992"/>
                  </a:lnTo>
                  <a:lnTo>
                    <a:pt x="300226" y="1088992"/>
                  </a:lnTo>
                  <a:cubicBezTo>
                    <a:pt x="371620" y="1193026"/>
                    <a:pt x="395913" y="1299431"/>
                    <a:pt x="481431" y="1438311"/>
                  </a:cubicBezTo>
                  <a:cubicBezTo>
                    <a:pt x="535898" y="1527822"/>
                    <a:pt x="535533" y="1572429"/>
                    <a:pt x="582546" y="1630411"/>
                  </a:cubicBezTo>
                  <a:cubicBezTo>
                    <a:pt x="601636" y="1653475"/>
                    <a:pt x="621233" y="1689005"/>
                    <a:pt x="620132" y="1724424"/>
                  </a:cubicBezTo>
                  <a:cubicBezTo>
                    <a:pt x="619442" y="1734260"/>
                    <a:pt x="653487" y="1839406"/>
                    <a:pt x="688816" y="1886829"/>
                  </a:cubicBezTo>
                  <a:cubicBezTo>
                    <a:pt x="703859" y="1908559"/>
                    <a:pt x="706298" y="1932845"/>
                    <a:pt x="723645" y="2020188"/>
                  </a:cubicBezTo>
                  <a:cubicBezTo>
                    <a:pt x="736066" y="2039935"/>
                    <a:pt x="751844" y="2070853"/>
                    <a:pt x="777327" y="2081486"/>
                  </a:cubicBezTo>
                  <a:cubicBezTo>
                    <a:pt x="792093" y="2087470"/>
                    <a:pt x="800972" y="2118351"/>
                    <a:pt x="800283" y="2128187"/>
                  </a:cubicBezTo>
                  <a:cubicBezTo>
                    <a:pt x="795593" y="2155714"/>
                    <a:pt x="813258" y="2179426"/>
                    <a:pt x="818319" y="2205694"/>
                  </a:cubicBezTo>
                  <a:cubicBezTo>
                    <a:pt x="829037" y="2210344"/>
                    <a:pt x="836903" y="2216290"/>
                    <a:pt x="847620" y="2220940"/>
                  </a:cubicBezTo>
                  <a:cubicBezTo>
                    <a:pt x="842471" y="2255025"/>
                    <a:pt x="884882" y="2280182"/>
                    <a:pt x="902134" y="2329476"/>
                  </a:cubicBezTo>
                  <a:cubicBezTo>
                    <a:pt x="925367" y="2391923"/>
                    <a:pt x="963960" y="2412467"/>
                    <a:pt x="941423" y="2438586"/>
                  </a:cubicBezTo>
                  <a:cubicBezTo>
                    <a:pt x="936686" y="2447088"/>
                    <a:pt x="957249" y="2488528"/>
                    <a:pt x="956790" y="2495086"/>
                  </a:cubicBezTo>
                  <a:cubicBezTo>
                    <a:pt x="955411" y="2514759"/>
                    <a:pt x="968291" y="2527949"/>
                    <a:pt x="978319" y="2542435"/>
                  </a:cubicBezTo>
                  <a:cubicBezTo>
                    <a:pt x="985726" y="2554939"/>
                    <a:pt x="993132" y="2567443"/>
                    <a:pt x="1003390" y="2578651"/>
                  </a:cubicBezTo>
                  <a:cubicBezTo>
                    <a:pt x="1014845" y="2592489"/>
                    <a:pt x="1029150" y="2605030"/>
                    <a:pt x="1039178" y="2619516"/>
                  </a:cubicBezTo>
                  <a:cubicBezTo>
                    <a:pt x="1049207" y="2634003"/>
                    <a:pt x="1054498" y="2656991"/>
                    <a:pt x="1063100" y="2672126"/>
                  </a:cubicBezTo>
                  <a:cubicBezTo>
                    <a:pt x="1085320" y="2709639"/>
                    <a:pt x="1096591" y="2745780"/>
                    <a:pt x="1099768" y="2779254"/>
                  </a:cubicBezTo>
                  <a:cubicBezTo>
                    <a:pt x="1172175" y="2908223"/>
                    <a:pt x="1172405" y="2904944"/>
                    <a:pt x="1173878" y="2923320"/>
                  </a:cubicBezTo>
                  <a:cubicBezTo>
                    <a:pt x="1186488" y="3019166"/>
                    <a:pt x="1257186" y="3034635"/>
                    <a:pt x="1263261" y="3085837"/>
                  </a:cubicBezTo>
                  <a:cubicBezTo>
                    <a:pt x="1283548" y="3111531"/>
                    <a:pt x="1300476" y="3126054"/>
                    <a:pt x="1312896" y="3145802"/>
                  </a:cubicBezTo>
                  <a:cubicBezTo>
                    <a:pt x="1333919" y="3180684"/>
                    <a:pt x="1328081" y="3224605"/>
                    <a:pt x="1358855" y="3258228"/>
                  </a:cubicBezTo>
                  <a:cubicBezTo>
                    <a:pt x="1358855" y="3258228"/>
                    <a:pt x="1360051" y="3260858"/>
                    <a:pt x="1359821" y="3264137"/>
                  </a:cubicBezTo>
                  <a:cubicBezTo>
                    <a:pt x="1359409" y="3289719"/>
                    <a:pt x="1379695" y="3315413"/>
                    <a:pt x="1386183" y="3341033"/>
                  </a:cubicBezTo>
                  <a:cubicBezTo>
                    <a:pt x="1389541" y="3352203"/>
                    <a:pt x="1405043" y="3367375"/>
                    <a:pt x="1405780" y="3376563"/>
                  </a:cubicBezTo>
                  <a:cubicBezTo>
                    <a:pt x="1411348" y="3415298"/>
                    <a:pt x="1425472" y="3450143"/>
                    <a:pt x="1441987" y="3490249"/>
                  </a:cubicBezTo>
                  <a:cubicBezTo>
                    <a:pt x="1453901" y="3497528"/>
                    <a:pt x="1465815" y="3504809"/>
                    <a:pt x="1473910" y="3507476"/>
                  </a:cubicBezTo>
                  <a:cubicBezTo>
                    <a:pt x="1488493" y="3535764"/>
                    <a:pt x="1499258" y="3559438"/>
                    <a:pt x="1513841" y="3587726"/>
                  </a:cubicBezTo>
                  <a:cubicBezTo>
                    <a:pt x="1516605" y="3646782"/>
                    <a:pt x="1528242" y="3638316"/>
                    <a:pt x="1540709" y="3677088"/>
                  </a:cubicBezTo>
                  <a:cubicBezTo>
                    <a:pt x="1588877" y="3817079"/>
                    <a:pt x="1623375" y="3817264"/>
                    <a:pt x="1630417" y="3874376"/>
                  </a:cubicBezTo>
                  <a:cubicBezTo>
                    <a:pt x="1633086" y="3895382"/>
                    <a:pt x="1647898" y="3920391"/>
                    <a:pt x="1663630" y="3932284"/>
                  </a:cubicBezTo>
                  <a:cubicBezTo>
                    <a:pt x="1688654" y="3949475"/>
                    <a:pt x="1693715" y="3975743"/>
                    <a:pt x="1701399" y="4003993"/>
                  </a:cubicBezTo>
                  <a:cubicBezTo>
                    <a:pt x="1704757" y="4015163"/>
                    <a:pt x="1695283" y="4032168"/>
                    <a:pt x="1716489" y="4044747"/>
                  </a:cubicBezTo>
                  <a:cubicBezTo>
                    <a:pt x="1723158" y="4048063"/>
                    <a:pt x="1728220" y="4074331"/>
                    <a:pt x="1735626" y="4086835"/>
                  </a:cubicBezTo>
                  <a:cubicBezTo>
                    <a:pt x="1755683" y="4115807"/>
                    <a:pt x="1773260" y="4199872"/>
                    <a:pt x="1790187" y="4214395"/>
                  </a:cubicBezTo>
                  <a:cubicBezTo>
                    <a:pt x="1811163" y="4230253"/>
                    <a:pt x="1821468" y="4260485"/>
                    <a:pt x="1834625" y="4289420"/>
                  </a:cubicBezTo>
                  <a:cubicBezTo>
                    <a:pt x="1875293" y="4378858"/>
                    <a:pt x="1879340" y="4380191"/>
                    <a:pt x="1876536" y="4400513"/>
                  </a:cubicBezTo>
                  <a:cubicBezTo>
                    <a:pt x="1874651" y="4407719"/>
                    <a:pt x="1884449" y="4425484"/>
                    <a:pt x="1887808" y="4436654"/>
                  </a:cubicBezTo>
                  <a:cubicBezTo>
                    <a:pt x="1894707" y="4436691"/>
                    <a:pt x="1900181" y="4437377"/>
                    <a:pt x="1908506" y="4436765"/>
                  </a:cubicBezTo>
                  <a:cubicBezTo>
                    <a:pt x="1946829" y="4539966"/>
                    <a:pt x="1916007" y="4487319"/>
                    <a:pt x="1970062" y="4602413"/>
                  </a:cubicBezTo>
                  <a:cubicBezTo>
                    <a:pt x="1990625" y="4643852"/>
                    <a:pt x="2006546" y="4731844"/>
                    <a:pt x="2027110" y="4773284"/>
                  </a:cubicBezTo>
                  <a:cubicBezTo>
                    <a:pt x="2040267" y="4802219"/>
                    <a:pt x="2046983" y="4824560"/>
                    <a:pt x="2046572" y="4850142"/>
                  </a:cubicBezTo>
                  <a:cubicBezTo>
                    <a:pt x="2045288" y="4907865"/>
                    <a:pt x="2073575" y="4898177"/>
                    <a:pt x="2078636" y="4924445"/>
                  </a:cubicBezTo>
                  <a:cubicBezTo>
                    <a:pt x="2087103" y="4980907"/>
                    <a:pt x="2132042" y="4969997"/>
                    <a:pt x="2141705" y="5029091"/>
                  </a:cubicBezTo>
                  <a:cubicBezTo>
                    <a:pt x="2146537" y="5058637"/>
                    <a:pt x="2173034" y="5094205"/>
                    <a:pt x="2176162" y="5108654"/>
                  </a:cubicBezTo>
                  <a:cubicBezTo>
                    <a:pt x="2180994" y="5138201"/>
                    <a:pt x="2187252" y="5167099"/>
                    <a:pt x="2194705" y="5198628"/>
                  </a:cubicBezTo>
                  <a:cubicBezTo>
                    <a:pt x="2200733" y="5230805"/>
                    <a:pt x="2212512" y="5279414"/>
                    <a:pt x="2231142" y="5309035"/>
                  </a:cubicBezTo>
                  <a:cubicBezTo>
                    <a:pt x="2269370" y="5374186"/>
                    <a:pt x="2338967" y="5425073"/>
                    <a:pt x="2303692" y="5495077"/>
                  </a:cubicBezTo>
                  <a:cubicBezTo>
                    <a:pt x="2350610" y="5515010"/>
                    <a:pt x="2365565" y="5597093"/>
                    <a:pt x="2399698" y="5641885"/>
                  </a:cubicBezTo>
                  <a:cubicBezTo>
                    <a:pt x="2407334" y="5651111"/>
                    <a:pt x="2416396" y="5659688"/>
                    <a:pt x="2424032" y="5668913"/>
                  </a:cubicBezTo>
                  <a:cubicBezTo>
                    <a:pt x="2477945" y="5726932"/>
                    <a:pt x="2516727" y="5823575"/>
                    <a:pt x="2568753" y="5888801"/>
                  </a:cubicBezTo>
                  <a:cubicBezTo>
                    <a:pt x="2653717" y="5996189"/>
                    <a:pt x="2588587" y="6019455"/>
                    <a:pt x="2606758" y="6055634"/>
                  </a:cubicBezTo>
                  <a:lnTo>
                    <a:pt x="2618212" y="6069472"/>
                  </a:lnTo>
                  <a:cubicBezTo>
                    <a:pt x="2644202" y="6092572"/>
                    <a:pt x="2695168" y="6113838"/>
                    <a:pt x="2714536" y="6152648"/>
                  </a:cubicBezTo>
                  <a:cubicBezTo>
                    <a:pt x="2745634" y="6221041"/>
                    <a:pt x="2803270" y="6245623"/>
                    <a:pt x="2820063" y="6301475"/>
                  </a:cubicBezTo>
                  <a:cubicBezTo>
                    <a:pt x="2812244" y="6314553"/>
                    <a:pt x="2798215" y="6317758"/>
                    <a:pt x="2807325" y="6345360"/>
                  </a:cubicBezTo>
                  <a:cubicBezTo>
                    <a:pt x="2831152" y="6359920"/>
                    <a:pt x="2854750" y="6377760"/>
                    <a:pt x="2877151" y="6392968"/>
                  </a:cubicBezTo>
                  <a:cubicBezTo>
                    <a:pt x="2927435" y="6522474"/>
                    <a:pt x="2971819" y="6480072"/>
                    <a:pt x="3008628" y="6644274"/>
                  </a:cubicBezTo>
                  <a:cubicBezTo>
                    <a:pt x="3009364" y="6653462"/>
                    <a:pt x="3015574" y="6663335"/>
                    <a:pt x="3019162" y="6671227"/>
                  </a:cubicBezTo>
                  <a:cubicBezTo>
                    <a:pt x="3005871" y="6683620"/>
                    <a:pt x="3004262" y="6706572"/>
                    <a:pt x="3017419" y="6735508"/>
                  </a:cubicBezTo>
                  <a:cubicBezTo>
                    <a:pt x="3035590" y="6771686"/>
                    <a:pt x="3039733" y="6811070"/>
                    <a:pt x="3063837" y="6841375"/>
                  </a:cubicBezTo>
                  <a:cubicBezTo>
                    <a:pt x="3064136" y="6842033"/>
                    <a:pt x="3066215" y="6846841"/>
                    <a:pt x="3069299" y="6853920"/>
                  </a:cubicBezTo>
                  <a:lnTo>
                    <a:pt x="3071092" y="6858001"/>
                  </a:lnTo>
                  <a:lnTo>
                    <a:pt x="0" y="6858001"/>
                  </a:lnTo>
                  <a:lnTo>
                    <a:pt x="0" y="353848"/>
                  </a:lnTo>
                  <a:lnTo>
                    <a:pt x="8105" y="368857"/>
                  </a:lnTo>
                  <a:cubicBezTo>
                    <a:pt x="20419" y="392273"/>
                    <a:pt x="28924" y="410031"/>
                    <a:pt x="33536" y="423012"/>
                  </a:cubicBezTo>
                  <a:cubicBezTo>
                    <a:pt x="46004" y="461784"/>
                    <a:pt x="73697" y="499982"/>
                    <a:pt x="73561" y="541311"/>
                  </a:cubicBezTo>
                  <a:cubicBezTo>
                    <a:pt x="74528" y="547220"/>
                    <a:pt x="83360" y="559076"/>
                    <a:pt x="89570" y="568949"/>
                  </a:cubicBezTo>
                  <a:cubicBezTo>
                    <a:pt x="156735" y="693954"/>
                    <a:pt x="129041" y="655756"/>
                    <a:pt x="154389" y="707718"/>
                  </a:cubicBezTo>
                  <a:cubicBezTo>
                    <a:pt x="170169" y="738635"/>
                    <a:pt x="179278" y="766237"/>
                    <a:pt x="171966" y="791782"/>
                  </a:cubicBezTo>
                  <a:cubicBezTo>
                    <a:pt x="239265" y="875458"/>
                    <a:pt x="167513" y="914433"/>
                    <a:pt x="235407" y="950223"/>
                  </a:cubicBezTo>
                  <a:cubicBezTo>
                    <a:pt x="255416" y="960171"/>
                    <a:pt x="292401" y="1003667"/>
                    <a:pt x="288494" y="1059407"/>
                  </a:cubicBezTo>
                  <a:lnTo>
                    <a:pt x="321843" y="1075987"/>
                  </a:lnTo>
                  <a:lnTo>
                    <a:pt x="321844" y="1075986"/>
                  </a:lnTo>
                  <a:cubicBezTo>
                    <a:pt x="308505" y="1069354"/>
                    <a:pt x="299213" y="1064056"/>
                    <a:pt x="288495" y="1059406"/>
                  </a:cubicBezTo>
                  <a:cubicBezTo>
                    <a:pt x="292402" y="1003666"/>
                    <a:pt x="255417" y="960170"/>
                    <a:pt x="235408" y="950222"/>
                  </a:cubicBezTo>
                  <a:cubicBezTo>
                    <a:pt x="167514" y="914432"/>
                    <a:pt x="239266" y="875457"/>
                    <a:pt x="171967" y="791781"/>
                  </a:cubicBezTo>
                  <a:cubicBezTo>
                    <a:pt x="179279" y="766236"/>
                    <a:pt x="170170" y="738634"/>
                    <a:pt x="154390" y="707717"/>
                  </a:cubicBezTo>
                  <a:cubicBezTo>
                    <a:pt x="129042" y="655755"/>
                    <a:pt x="156736" y="693953"/>
                    <a:pt x="89571" y="568948"/>
                  </a:cubicBezTo>
                  <a:cubicBezTo>
                    <a:pt x="83361" y="559075"/>
                    <a:pt x="74529" y="547219"/>
                    <a:pt x="73562" y="541310"/>
                  </a:cubicBezTo>
                  <a:cubicBezTo>
                    <a:pt x="73698" y="499981"/>
                    <a:pt x="46005" y="461783"/>
                    <a:pt x="33537" y="423011"/>
                  </a:cubicBezTo>
                  <a:cubicBezTo>
                    <a:pt x="28925" y="410030"/>
                    <a:pt x="20420" y="392272"/>
                    <a:pt x="8106" y="368856"/>
                  </a:cubicBezTo>
                  <a:lnTo>
                    <a:pt x="1" y="353847"/>
                  </a:lnTo>
                  <a:lnTo>
                    <a:pt x="1" y="0"/>
                  </a:ln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100000">
                  <a:srgbClr val="E7E6E6">
                    <a:lumMod val="75000"/>
                  </a:srgbClr>
                </a:gs>
              </a:gsLst>
              <a:lin ang="5400000" scaled="1"/>
            </a:gradFill>
            <a:ln w="31750" cap="flat" cmpd="sng" algn="ctr">
              <a:noFill/>
              <a:prstDash val="solid"/>
              <a:miter lim="800000"/>
            </a:ln>
            <a:effectLst>
              <a:outerShdw blurRad="88900" dist="38100" algn="l" rotWithShape="0">
                <a:prstClr val="black">
                  <a:alpha val="3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045746C0-9AC0-D3FB-BEC5-F6814A441EF5}"/>
                </a:ext>
              </a:extLst>
            </p:cNvPr>
            <p:cNvSpPr>
              <a:spLocks/>
            </p:cNvSpPr>
            <p:nvPr/>
          </p:nvSpPr>
          <p:spPr bwMode="white">
            <a:xfrm>
              <a:off x="-1" y="0"/>
              <a:ext cx="8737601" cy="6858000"/>
            </a:xfrm>
            <a:custGeom>
              <a:avLst/>
              <a:gdLst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99196 w 9052562"/>
                <a:gd name="connsiteY14" fmla="*/ 1394015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22225 w 9052562"/>
                <a:gd name="connsiteY19" fmla="*/ 1896473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22225 w 9052562"/>
                <a:gd name="connsiteY19" fmla="*/ 1896473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9052562" h="6858000">
                  <a:moveTo>
                    <a:pt x="0" y="0"/>
                  </a:moveTo>
                  <a:lnTo>
                    <a:pt x="2348737" y="0"/>
                  </a:lnTo>
                  <a:lnTo>
                    <a:pt x="5789954" y="0"/>
                  </a:lnTo>
                  <a:lnTo>
                    <a:pt x="5805273" y="43371"/>
                  </a:lnTo>
                  <a:cubicBezTo>
                    <a:pt x="5819882" y="81369"/>
                    <a:pt x="5835770" y="119144"/>
                    <a:pt x="5851635" y="151554"/>
                  </a:cubicBezTo>
                  <a:cubicBezTo>
                    <a:pt x="5887754" y="223510"/>
                    <a:pt x="5933379" y="287889"/>
                    <a:pt x="5962093" y="363354"/>
                  </a:cubicBezTo>
                  <a:cubicBezTo>
                    <a:pt x="5977822" y="405044"/>
                    <a:pt x="5986604" y="446955"/>
                    <a:pt x="6005167" y="490373"/>
                  </a:cubicBezTo>
                  <a:cubicBezTo>
                    <a:pt x="6019432" y="520470"/>
                    <a:pt x="6036164" y="549398"/>
                    <a:pt x="6051709" y="575818"/>
                  </a:cubicBezTo>
                  <a:cubicBezTo>
                    <a:pt x="6069996" y="610152"/>
                    <a:pt x="6086639" y="645265"/>
                    <a:pt x="6101636" y="681159"/>
                  </a:cubicBezTo>
                  <a:cubicBezTo>
                    <a:pt x="6136384" y="762979"/>
                    <a:pt x="6159249" y="847359"/>
                    <a:pt x="6197655" y="930517"/>
                  </a:cubicBezTo>
                  <a:cubicBezTo>
                    <a:pt x="6222984" y="986086"/>
                    <a:pt x="6255261" y="1041434"/>
                    <a:pt x="6270809" y="1095495"/>
                  </a:cubicBezTo>
                  <a:cubicBezTo>
                    <a:pt x="6275473" y="1111714"/>
                    <a:pt x="6278126" y="1125814"/>
                    <a:pt x="6283613" y="1141643"/>
                  </a:cubicBezTo>
                  <a:cubicBezTo>
                    <a:pt x="6299342" y="1183333"/>
                    <a:pt x="6331068" y="1220512"/>
                    <a:pt x="6347620" y="1261812"/>
                  </a:cubicBezTo>
                  <a:cubicBezTo>
                    <a:pt x="6356673" y="1285164"/>
                    <a:pt x="6358413" y="1305841"/>
                    <a:pt x="6365821" y="1329974"/>
                  </a:cubicBezTo>
                  <a:cubicBezTo>
                    <a:pt x="6371217" y="1351988"/>
                    <a:pt x="6377146" y="1382213"/>
                    <a:pt x="6389671" y="1391634"/>
                  </a:cubicBezTo>
                  <a:cubicBezTo>
                    <a:pt x="6390769" y="1400328"/>
                    <a:pt x="6400203" y="1408895"/>
                    <a:pt x="6401301" y="1417589"/>
                  </a:cubicBezTo>
                  <a:cubicBezTo>
                    <a:pt x="6426816" y="1488428"/>
                    <a:pt x="6455896" y="1566791"/>
                    <a:pt x="6495944" y="1621528"/>
                  </a:cubicBezTo>
                  <a:cubicBezTo>
                    <a:pt x="6512767" y="1644269"/>
                    <a:pt x="6532882" y="1665451"/>
                    <a:pt x="6542667" y="1694600"/>
                  </a:cubicBezTo>
                  <a:cubicBezTo>
                    <a:pt x="6563060" y="1752509"/>
                    <a:pt x="6580985" y="1811587"/>
                    <a:pt x="6598910" y="1870665"/>
                  </a:cubicBezTo>
                  <a:cubicBezTo>
                    <a:pt x="6606956" y="1879138"/>
                    <a:pt x="6609416" y="1892762"/>
                    <a:pt x="6617462" y="1901235"/>
                  </a:cubicBezTo>
                  <a:cubicBezTo>
                    <a:pt x="6619749" y="1912437"/>
                    <a:pt x="6625976" y="1919267"/>
                    <a:pt x="6628263" y="1930470"/>
                  </a:cubicBezTo>
                  <a:cubicBezTo>
                    <a:pt x="6656242" y="1972497"/>
                    <a:pt x="6682209" y="2012405"/>
                    <a:pt x="6710188" y="2054432"/>
                  </a:cubicBezTo>
                  <a:cubicBezTo>
                    <a:pt x="6719517" y="2086869"/>
                    <a:pt x="6740638" y="2122932"/>
                    <a:pt x="6759564" y="2141605"/>
                  </a:cubicBezTo>
                  <a:cubicBezTo>
                    <a:pt x="6771912" y="2191041"/>
                    <a:pt x="6788282" y="2244712"/>
                    <a:pt x="6807120" y="2297215"/>
                  </a:cubicBezTo>
                  <a:cubicBezTo>
                    <a:pt x="6815166" y="2305688"/>
                    <a:pt x="6808558" y="2313643"/>
                    <a:pt x="6815415" y="2319608"/>
                  </a:cubicBezTo>
                  <a:cubicBezTo>
                    <a:pt x="6813313" y="2323676"/>
                    <a:pt x="6825499" y="2325363"/>
                    <a:pt x="6823763" y="2332328"/>
                  </a:cubicBezTo>
                  <a:cubicBezTo>
                    <a:pt x="6840677" y="2348884"/>
                    <a:pt x="6847447" y="2388677"/>
                    <a:pt x="6857598" y="2420724"/>
                  </a:cubicBezTo>
                  <a:cubicBezTo>
                    <a:pt x="6869304" y="2458178"/>
                    <a:pt x="6895272" y="2498086"/>
                    <a:pt x="6917763" y="2524284"/>
                  </a:cubicBezTo>
                  <a:cubicBezTo>
                    <a:pt x="6940621" y="2553381"/>
                    <a:pt x="6963570" y="2576291"/>
                    <a:pt x="6984692" y="2612353"/>
                  </a:cubicBezTo>
                  <a:cubicBezTo>
                    <a:pt x="7009014" y="2653042"/>
                    <a:pt x="7025109" y="2697629"/>
                    <a:pt x="7044495" y="2740658"/>
                  </a:cubicBezTo>
                  <a:cubicBezTo>
                    <a:pt x="7064703" y="2783296"/>
                    <a:pt x="7079126" y="2812069"/>
                    <a:pt x="7109773" y="2839284"/>
                  </a:cubicBezTo>
                  <a:cubicBezTo>
                    <a:pt x="7108769" y="2852047"/>
                    <a:pt x="7087788" y="2807771"/>
                    <a:pt x="7132182" y="2889533"/>
                  </a:cubicBezTo>
                  <a:cubicBezTo>
                    <a:pt x="7176576" y="2971295"/>
                    <a:pt x="7292017" y="3188505"/>
                    <a:pt x="7376138" y="3329856"/>
                  </a:cubicBezTo>
                  <a:cubicBezTo>
                    <a:pt x="7374859" y="3333534"/>
                    <a:pt x="7373945" y="3340110"/>
                    <a:pt x="7372666" y="3343788"/>
                  </a:cubicBezTo>
                  <a:cubicBezTo>
                    <a:pt x="7392418" y="3389714"/>
                    <a:pt x="7417472" y="3436199"/>
                    <a:pt x="7443439" y="3476108"/>
                  </a:cubicBezTo>
                  <a:cubicBezTo>
                    <a:pt x="7455051" y="3492105"/>
                    <a:pt x="7467852" y="3510610"/>
                    <a:pt x="7479373" y="3532793"/>
                  </a:cubicBezTo>
                  <a:cubicBezTo>
                    <a:pt x="7486506" y="3547842"/>
                    <a:pt x="7492815" y="3563281"/>
                    <a:pt x="7499125" y="3578719"/>
                  </a:cubicBezTo>
                  <a:cubicBezTo>
                    <a:pt x="7529851" y="3656303"/>
                    <a:pt x="7566245" y="3737342"/>
                    <a:pt x="7604375" y="3811417"/>
                  </a:cubicBezTo>
                  <a:cubicBezTo>
                    <a:pt x="7624493" y="3860241"/>
                    <a:pt x="7637445" y="3880310"/>
                    <a:pt x="7672482" y="3921805"/>
                  </a:cubicBezTo>
                  <a:cubicBezTo>
                    <a:pt x="7698023" y="3962293"/>
                    <a:pt x="7708705" y="3995405"/>
                    <a:pt x="7729918" y="4025282"/>
                  </a:cubicBezTo>
                  <a:cubicBezTo>
                    <a:pt x="7746657" y="4109493"/>
                    <a:pt x="7773364" y="4210483"/>
                    <a:pt x="7818079" y="4309080"/>
                  </a:cubicBezTo>
                  <a:cubicBezTo>
                    <a:pt x="7836276" y="4349599"/>
                    <a:pt x="7849258" y="4355733"/>
                    <a:pt x="7863157" y="4382932"/>
                  </a:cubicBezTo>
                  <a:cubicBezTo>
                    <a:pt x="7881445" y="4417266"/>
                    <a:pt x="7887939" y="4447975"/>
                    <a:pt x="7901747" y="4481361"/>
                  </a:cubicBezTo>
                  <a:cubicBezTo>
                    <a:pt x="7917110" y="4520152"/>
                    <a:pt x="7940334" y="4552147"/>
                    <a:pt x="7961913" y="4584921"/>
                  </a:cubicBezTo>
                  <a:cubicBezTo>
                    <a:pt x="8003881" y="4647961"/>
                    <a:pt x="8045302" y="4720475"/>
                    <a:pt x="8081421" y="4792431"/>
                  </a:cubicBezTo>
                  <a:cubicBezTo>
                    <a:pt x="8116351" y="4861879"/>
                    <a:pt x="8139763" y="4936786"/>
                    <a:pt x="8173504" y="5003725"/>
                  </a:cubicBezTo>
                  <a:cubicBezTo>
                    <a:pt x="8200479" y="5058514"/>
                    <a:pt x="8234492" y="5106895"/>
                    <a:pt x="8264211" y="5169599"/>
                  </a:cubicBezTo>
                  <a:cubicBezTo>
                    <a:pt x="8293929" y="5232301"/>
                    <a:pt x="8319534" y="5296954"/>
                    <a:pt x="8354189" y="5357318"/>
                  </a:cubicBezTo>
                  <a:cubicBezTo>
                    <a:pt x="8360955" y="5369469"/>
                    <a:pt x="8368544" y="5381229"/>
                    <a:pt x="8372019" y="5394940"/>
                  </a:cubicBezTo>
                  <a:cubicBezTo>
                    <a:pt x="8375129" y="5405753"/>
                    <a:pt x="8374216" y="5412329"/>
                    <a:pt x="8375314" y="5421022"/>
                  </a:cubicBezTo>
                  <a:cubicBezTo>
                    <a:pt x="8383820" y="5453849"/>
                    <a:pt x="8409327" y="5469404"/>
                    <a:pt x="8423682" y="5493315"/>
                  </a:cubicBezTo>
                  <a:cubicBezTo>
                    <a:pt x="8446815" y="5531496"/>
                    <a:pt x="8451665" y="5562985"/>
                    <a:pt x="8475621" y="5600775"/>
                  </a:cubicBezTo>
                  <a:cubicBezTo>
                    <a:pt x="8486776" y="5620060"/>
                    <a:pt x="8500765" y="5641073"/>
                    <a:pt x="8510275" y="5661139"/>
                  </a:cubicBezTo>
                  <a:cubicBezTo>
                    <a:pt x="8519785" y="5681203"/>
                    <a:pt x="8521981" y="5698592"/>
                    <a:pt x="8520977" y="5711354"/>
                  </a:cubicBezTo>
                  <a:cubicBezTo>
                    <a:pt x="8536978" y="5734486"/>
                    <a:pt x="8555447" y="5756448"/>
                    <a:pt x="8573093" y="5778799"/>
                  </a:cubicBezTo>
                  <a:cubicBezTo>
                    <a:pt x="8594763" y="5805387"/>
                    <a:pt x="8586267" y="5855487"/>
                    <a:pt x="8591845" y="5865129"/>
                  </a:cubicBezTo>
                  <a:cubicBezTo>
                    <a:pt x="8630156" y="5926832"/>
                    <a:pt x="8664629" y="5999567"/>
                    <a:pt x="8690144" y="6070406"/>
                  </a:cubicBezTo>
                  <a:cubicBezTo>
                    <a:pt x="8698374" y="6094149"/>
                    <a:pt x="8705782" y="6118282"/>
                    <a:pt x="8715658" y="6141245"/>
                  </a:cubicBezTo>
                  <a:cubicBezTo>
                    <a:pt x="8737421" y="6189289"/>
                    <a:pt x="8759819" y="6194031"/>
                    <a:pt x="8780027" y="6236669"/>
                  </a:cubicBezTo>
                  <a:cubicBezTo>
                    <a:pt x="8790726" y="6259243"/>
                    <a:pt x="8793289" y="6279529"/>
                    <a:pt x="8803621" y="6299204"/>
                  </a:cubicBezTo>
                  <a:cubicBezTo>
                    <a:pt x="8810754" y="6314253"/>
                    <a:pt x="8820810" y="6324843"/>
                    <a:pt x="8827577" y="6336994"/>
                  </a:cubicBezTo>
                  <a:cubicBezTo>
                    <a:pt x="8866711" y="6398306"/>
                    <a:pt x="8821462" y="6419752"/>
                    <a:pt x="8867544" y="6480842"/>
                  </a:cubicBezTo>
                  <a:cubicBezTo>
                    <a:pt x="8877968" y="6494332"/>
                    <a:pt x="8888025" y="6504923"/>
                    <a:pt x="8893236" y="6511667"/>
                  </a:cubicBezTo>
                  <a:cubicBezTo>
                    <a:pt x="8940967" y="6599620"/>
                    <a:pt x="8964191" y="6631615"/>
                    <a:pt x="8978003" y="6692643"/>
                  </a:cubicBezTo>
                  <a:cubicBezTo>
                    <a:pt x="8985320" y="6722962"/>
                    <a:pt x="9005344" y="6750330"/>
                    <a:pt x="9010283" y="6775632"/>
                  </a:cubicBezTo>
                  <a:cubicBezTo>
                    <a:pt x="9012570" y="6786834"/>
                    <a:pt x="9028205" y="6807068"/>
                    <a:pt x="9036526" y="6824625"/>
                  </a:cubicBezTo>
                  <a:lnTo>
                    <a:pt x="9052562" y="6858000"/>
                  </a:lnTo>
                  <a:lnTo>
                    <a:pt x="5679689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rcRect/>
              <a:stretch>
                <a:fillRect l="-19302" r="-19302"/>
              </a:stretch>
            </a:blipFill>
            <a:ln w="12700" cap="flat" cmpd="sng" algn="ctr">
              <a:noFill/>
              <a:prstDash val="solid"/>
              <a:miter lim="800000"/>
            </a:ln>
            <a:effectLst>
              <a:outerShdw blurRad="88900" dist="381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ptos" panose="020B0004020202020204" pitchFamily="34" charset="0"/>
                  <a:ea typeface="+mn-ea"/>
                  <a:cs typeface="+mn-cs"/>
                </a:rPr>
                <a:t> </a:t>
              </a:r>
            </a:p>
          </p:txBody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F0A04286-A399-DD5E-A0C2-FC930FBD3DA3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b="0" i="0" err="1">
              <a:solidFill>
                <a:srgbClr val="000000"/>
              </a:solidFill>
              <a:latin typeface="Aptos" panose="020B0004020202020204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 descr="Logo&#10;&#10;Description automatically generated">
            <a:extLst>
              <a:ext uri="{FF2B5EF4-FFF2-40B4-BE49-F238E27FC236}">
                <a16:creationId xmlns:a16="http://schemas.microsoft.com/office/drawing/2014/main" id="{348D2D83-521B-8B66-1BDB-588F67F48ED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alphaModFix amt="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8" t="11554" r="-3089" b="16733"/>
          <a:stretch/>
        </p:blipFill>
        <p:spPr bwMode="black">
          <a:xfrm>
            <a:off x="0" y="0"/>
            <a:ext cx="7213600" cy="6858000"/>
          </a:xfrm>
          <a:prstGeom prst="rect">
            <a:avLst/>
          </a:prstGeom>
        </p:spPr>
      </p:pic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16C5CC4B-5BDB-A8B3-5509-E002A37FF7B3}"/>
              </a:ext>
            </a:extLst>
          </p:cNvPr>
          <p:cNvSpPr/>
          <p:nvPr userDrawn="1"/>
        </p:nvSpPr>
        <p:spPr>
          <a:xfrm rot="16200000">
            <a:off x="1429950" y="3763914"/>
            <a:ext cx="45719" cy="1315868"/>
          </a:xfrm>
          <a:custGeom>
            <a:avLst/>
            <a:gdLst>
              <a:gd name="connsiteX0" fmla="*/ 78234 w 156468"/>
              <a:gd name="connsiteY0" fmla="*/ 0 h 1838119"/>
              <a:gd name="connsiteX1" fmla="*/ 156468 w 156468"/>
              <a:gd name="connsiteY1" fmla="*/ 919059 h 1838119"/>
              <a:gd name="connsiteX2" fmla="*/ 78234 w 156468"/>
              <a:gd name="connsiteY2" fmla="*/ 1838119 h 1838119"/>
              <a:gd name="connsiteX3" fmla="*/ 0 w 156468"/>
              <a:gd name="connsiteY3" fmla="*/ 919059 h 1838119"/>
              <a:gd name="connsiteX4" fmla="*/ 78234 w 156468"/>
              <a:gd name="connsiteY4" fmla="*/ 0 h 1838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468" h="1838119">
                <a:moveTo>
                  <a:pt x="78234" y="0"/>
                </a:moveTo>
                <a:cubicBezTo>
                  <a:pt x="78234" y="0"/>
                  <a:pt x="156468" y="495808"/>
                  <a:pt x="156468" y="919059"/>
                </a:cubicBezTo>
                <a:cubicBezTo>
                  <a:pt x="156468" y="1342310"/>
                  <a:pt x="78234" y="1838119"/>
                  <a:pt x="78234" y="1838119"/>
                </a:cubicBezTo>
                <a:cubicBezTo>
                  <a:pt x="78234" y="1838119"/>
                  <a:pt x="0" y="1342310"/>
                  <a:pt x="0" y="919059"/>
                </a:cubicBezTo>
                <a:cubicBezTo>
                  <a:pt x="0" y="495808"/>
                  <a:pt x="78234" y="0"/>
                  <a:pt x="78234" y="0"/>
                </a:cubicBezTo>
                <a:close/>
              </a:path>
            </a:pathLst>
          </a:custGeom>
          <a:solidFill>
            <a:srgbClr val="E4061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2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 pitchFamily="34" charset="0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EFC1196-C0D2-9AC7-E6A7-1824D75DAA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592730"/>
            <a:ext cx="5778500" cy="1495794"/>
          </a:xfrm>
        </p:spPr>
        <p:txBody>
          <a:bodyPr wrap="square" anchor="b" anchorCtr="0">
            <a:spAutoFit/>
          </a:bodyPr>
          <a:lstStyle>
            <a:lvl1pPr>
              <a:defRPr kumimoji="0" lang="en-US" sz="5400" b="1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amat Text 2021" pitchFamily="50" charset="0"/>
                <a:ea typeface="+mn-ea"/>
                <a:cs typeface="+mn-cs"/>
              </a:defRPr>
            </a:lvl1pPr>
          </a:lstStyle>
          <a:p>
            <a:pPr marL="0" marR="0" lvl="0" indent="0" algn="l" defTabSz="914445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Presentation </a:t>
            </a:r>
            <a:br>
              <a:rPr lang="en-US"/>
            </a:br>
            <a:r>
              <a:rPr lang="en-US"/>
              <a:t>title placeholder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203BCCD0-ADBC-FD8D-808B-E95E1A339B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4758451"/>
            <a:ext cx="57785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b="0" i="0" spc="0" baseline="0">
                <a:solidFill>
                  <a:schemeClr val="tx1"/>
                </a:solidFill>
                <a:latin typeface="+mj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Subtitle, date, or author</a:t>
            </a:r>
          </a:p>
        </p:txBody>
      </p:sp>
      <p:sp>
        <p:nvSpPr>
          <p:cNvPr id="15" name="Freeform 5">
            <a:extLst>
              <a:ext uri="{FF2B5EF4-FFF2-40B4-BE49-F238E27FC236}">
                <a16:creationId xmlns:a16="http://schemas.microsoft.com/office/drawing/2014/main" id="{0238E73C-9309-CD80-85A0-49405A970A0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43796" y="6248400"/>
            <a:ext cx="569153" cy="276402"/>
          </a:xfrm>
          <a:custGeom>
            <a:avLst/>
            <a:gdLst>
              <a:gd name="T0" fmla="*/ 65 w 467"/>
              <a:gd name="T1" fmla="*/ 28 h 225"/>
              <a:gd name="T2" fmla="*/ 0 w 467"/>
              <a:gd name="T3" fmla="*/ 20 h 225"/>
              <a:gd name="T4" fmla="*/ 24 w 467"/>
              <a:gd name="T5" fmla="*/ 184 h 225"/>
              <a:gd name="T6" fmla="*/ 148 w 467"/>
              <a:gd name="T7" fmla="*/ 180 h 225"/>
              <a:gd name="T8" fmla="*/ 153 w 467"/>
              <a:gd name="T9" fmla="*/ 140 h 225"/>
              <a:gd name="T10" fmla="*/ 178 w 467"/>
              <a:gd name="T11" fmla="*/ 86 h 225"/>
              <a:gd name="T12" fmla="*/ 77 w 467"/>
              <a:gd name="T13" fmla="*/ 155 h 225"/>
              <a:gd name="T14" fmla="*/ 96 w 467"/>
              <a:gd name="T15" fmla="*/ 155 h 225"/>
              <a:gd name="T16" fmla="*/ 319 w 467"/>
              <a:gd name="T17" fmla="*/ 113 h 225"/>
              <a:gd name="T18" fmla="*/ 324 w 467"/>
              <a:gd name="T19" fmla="*/ 157 h 225"/>
              <a:gd name="T20" fmla="*/ 361 w 467"/>
              <a:gd name="T21" fmla="*/ 150 h 225"/>
              <a:gd name="T22" fmla="*/ 343 w 467"/>
              <a:gd name="T23" fmla="*/ 155 h 225"/>
              <a:gd name="T24" fmla="*/ 353 w 467"/>
              <a:gd name="T25" fmla="*/ 165 h 225"/>
              <a:gd name="T26" fmla="*/ 383 w 467"/>
              <a:gd name="T27" fmla="*/ 28 h 225"/>
              <a:gd name="T28" fmla="*/ 283 w 467"/>
              <a:gd name="T29" fmla="*/ 17 h 225"/>
              <a:gd name="T30" fmla="*/ 314 w 467"/>
              <a:gd name="T31" fmla="*/ 78 h 225"/>
              <a:gd name="T32" fmla="*/ 342 w 467"/>
              <a:gd name="T33" fmla="*/ 80 h 225"/>
              <a:gd name="T34" fmla="*/ 380 w 467"/>
              <a:gd name="T35" fmla="*/ 68 h 225"/>
              <a:gd name="T36" fmla="*/ 381 w 467"/>
              <a:gd name="T37" fmla="*/ 178 h 225"/>
              <a:gd name="T38" fmla="*/ 450 w 467"/>
              <a:gd name="T39" fmla="*/ 164 h 225"/>
              <a:gd name="T40" fmla="*/ 194 w 467"/>
              <a:gd name="T41" fmla="*/ 44 h 225"/>
              <a:gd name="T42" fmla="*/ 242 w 467"/>
              <a:gd name="T43" fmla="*/ 58 h 225"/>
              <a:gd name="T44" fmla="*/ 233 w 467"/>
              <a:gd name="T45" fmla="*/ 1 h 225"/>
              <a:gd name="T46" fmla="*/ 164 w 467"/>
              <a:gd name="T47" fmla="*/ 99 h 225"/>
              <a:gd name="T48" fmla="*/ 200 w 467"/>
              <a:gd name="T49" fmla="*/ 101 h 225"/>
              <a:gd name="T50" fmla="*/ 207 w 467"/>
              <a:gd name="T51" fmla="*/ 115 h 225"/>
              <a:gd name="T52" fmla="*/ 225 w 467"/>
              <a:gd name="T53" fmla="*/ 143 h 225"/>
              <a:gd name="T54" fmla="*/ 235 w 467"/>
              <a:gd name="T55" fmla="*/ 122 h 225"/>
              <a:gd name="T56" fmla="*/ 251 w 467"/>
              <a:gd name="T57" fmla="*/ 116 h 225"/>
              <a:gd name="T58" fmla="*/ 273 w 467"/>
              <a:gd name="T59" fmla="*/ 110 h 225"/>
              <a:gd name="T60" fmla="*/ 231 w 467"/>
              <a:gd name="T61" fmla="*/ 61 h 225"/>
              <a:gd name="T62" fmla="*/ 229 w 467"/>
              <a:gd name="T63" fmla="*/ 84 h 225"/>
              <a:gd name="T64" fmla="*/ 190 w 467"/>
              <a:gd name="T65" fmla="*/ 82 h 225"/>
              <a:gd name="T66" fmla="*/ 255 w 467"/>
              <a:gd name="T67" fmla="*/ 100 h 225"/>
              <a:gd name="T68" fmla="*/ 328 w 467"/>
              <a:gd name="T69" fmla="*/ 221 h 225"/>
              <a:gd name="T70" fmla="*/ 285 w 467"/>
              <a:gd name="T71" fmla="*/ 170 h 225"/>
              <a:gd name="T72" fmla="*/ 243 w 467"/>
              <a:gd name="T73" fmla="*/ 110 h 225"/>
              <a:gd name="T74" fmla="*/ 284 w 467"/>
              <a:gd name="T75" fmla="*/ 138 h 225"/>
              <a:gd name="T76" fmla="*/ 356 w 467"/>
              <a:gd name="T77" fmla="*/ 165 h 225"/>
              <a:gd name="T78" fmla="*/ 284 w 467"/>
              <a:gd name="T79" fmla="*/ 173 h 225"/>
              <a:gd name="T80" fmla="*/ 182 w 467"/>
              <a:gd name="T81" fmla="*/ 201 h 225"/>
              <a:gd name="T82" fmla="*/ 176 w 467"/>
              <a:gd name="T83" fmla="*/ 205 h 225"/>
              <a:gd name="T84" fmla="*/ 180 w 467"/>
              <a:gd name="T85" fmla="*/ 104 h 225"/>
              <a:gd name="T86" fmla="*/ 202 w 467"/>
              <a:gd name="T87" fmla="*/ 123 h 225"/>
              <a:gd name="T88" fmla="*/ 264 w 467"/>
              <a:gd name="T89" fmla="*/ 157 h 225"/>
              <a:gd name="T90" fmla="*/ 316 w 467"/>
              <a:gd name="T91" fmla="*/ 110 h 225"/>
              <a:gd name="T92" fmla="*/ 339 w 467"/>
              <a:gd name="T93" fmla="*/ 93 h 225"/>
              <a:gd name="T94" fmla="*/ 340 w 467"/>
              <a:gd name="T95" fmla="*/ 77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67" h="225">
                <a:moveTo>
                  <a:pt x="140" y="38"/>
                </a:moveTo>
                <a:cubicBezTo>
                  <a:pt x="128" y="32"/>
                  <a:pt x="116" y="29"/>
                  <a:pt x="99" y="28"/>
                </a:cubicBezTo>
                <a:cubicBezTo>
                  <a:pt x="99" y="28"/>
                  <a:pt x="99" y="28"/>
                  <a:pt x="99" y="28"/>
                </a:cubicBezTo>
                <a:cubicBezTo>
                  <a:pt x="65" y="28"/>
                  <a:pt x="65" y="28"/>
                  <a:pt x="65" y="28"/>
                </a:cubicBezTo>
                <a:cubicBezTo>
                  <a:pt x="39" y="28"/>
                  <a:pt x="26" y="27"/>
                  <a:pt x="17" y="25"/>
                </a:cubicBezTo>
                <a:cubicBezTo>
                  <a:pt x="9" y="23"/>
                  <a:pt x="2" y="19"/>
                  <a:pt x="2" y="19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1"/>
                  <a:pt x="2" y="39"/>
                  <a:pt x="23" y="54"/>
                </a:cubicBezTo>
                <a:cubicBezTo>
                  <a:pt x="27" y="57"/>
                  <a:pt x="30" y="60"/>
                  <a:pt x="30" y="71"/>
                </a:cubicBezTo>
                <a:cubicBezTo>
                  <a:pt x="30" y="168"/>
                  <a:pt x="30" y="168"/>
                  <a:pt x="30" y="168"/>
                </a:cubicBezTo>
                <a:cubicBezTo>
                  <a:pt x="30" y="178"/>
                  <a:pt x="28" y="181"/>
                  <a:pt x="24" y="184"/>
                </a:cubicBezTo>
                <a:cubicBezTo>
                  <a:pt x="18" y="187"/>
                  <a:pt x="8" y="193"/>
                  <a:pt x="8" y="193"/>
                </a:cubicBezTo>
                <a:cubicBezTo>
                  <a:pt x="4" y="196"/>
                  <a:pt x="4" y="196"/>
                  <a:pt x="4" y="196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116" y="196"/>
                  <a:pt x="132" y="192"/>
                  <a:pt x="148" y="180"/>
                </a:cubicBezTo>
                <a:cubicBezTo>
                  <a:pt x="151" y="178"/>
                  <a:pt x="154" y="176"/>
                  <a:pt x="157" y="174"/>
                </a:cubicBezTo>
                <a:cubicBezTo>
                  <a:pt x="155" y="161"/>
                  <a:pt x="157" y="150"/>
                  <a:pt x="159" y="144"/>
                </a:cubicBezTo>
                <a:cubicBezTo>
                  <a:pt x="159" y="144"/>
                  <a:pt x="154" y="148"/>
                  <a:pt x="152" y="153"/>
                </a:cubicBezTo>
                <a:cubicBezTo>
                  <a:pt x="152" y="151"/>
                  <a:pt x="153" y="147"/>
                  <a:pt x="153" y="140"/>
                </a:cubicBezTo>
                <a:cubicBezTo>
                  <a:pt x="154" y="133"/>
                  <a:pt x="158" y="113"/>
                  <a:pt x="176" y="102"/>
                </a:cubicBezTo>
                <a:cubicBezTo>
                  <a:pt x="175" y="102"/>
                  <a:pt x="174" y="102"/>
                  <a:pt x="173" y="102"/>
                </a:cubicBezTo>
                <a:cubicBezTo>
                  <a:pt x="171" y="102"/>
                  <a:pt x="164" y="102"/>
                  <a:pt x="154" y="105"/>
                </a:cubicBezTo>
                <a:cubicBezTo>
                  <a:pt x="158" y="99"/>
                  <a:pt x="173" y="89"/>
                  <a:pt x="178" y="86"/>
                </a:cubicBezTo>
                <a:cubicBezTo>
                  <a:pt x="179" y="86"/>
                  <a:pt x="179" y="86"/>
                  <a:pt x="180" y="85"/>
                </a:cubicBezTo>
                <a:cubicBezTo>
                  <a:pt x="173" y="65"/>
                  <a:pt x="160" y="48"/>
                  <a:pt x="140" y="38"/>
                </a:cubicBezTo>
                <a:moveTo>
                  <a:pt x="96" y="155"/>
                </a:moveTo>
                <a:cubicBezTo>
                  <a:pt x="77" y="155"/>
                  <a:pt x="77" y="155"/>
                  <a:pt x="77" y="155"/>
                </a:cubicBezTo>
                <a:cubicBezTo>
                  <a:pt x="77" y="68"/>
                  <a:pt x="77" y="68"/>
                  <a:pt x="77" y="68"/>
                </a:cubicBezTo>
                <a:cubicBezTo>
                  <a:pt x="96" y="68"/>
                  <a:pt x="96" y="68"/>
                  <a:pt x="96" y="68"/>
                </a:cubicBezTo>
                <a:cubicBezTo>
                  <a:pt x="121" y="68"/>
                  <a:pt x="135" y="84"/>
                  <a:pt x="135" y="112"/>
                </a:cubicBezTo>
                <a:cubicBezTo>
                  <a:pt x="135" y="139"/>
                  <a:pt x="121" y="155"/>
                  <a:pt x="96" y="155"/>
                </a:cubicBezTo>
                <a:moveTo>
                  <a:pt x="352" y="110"/>
                </a:moveTo>
                <a:cubicBezTo>
                  <a:pt x="349" y="108"/>
                  <a:pt x="349" y="108"/>
                  <a:pt x="349" y="108"/>
                </a:cubicBezTo>
                <a:cubicBezTo>
                  <a:pt x="346" y="106"/>
                  <a:pt x="342" y="104"/>
                  <a:pt x="338" y="104"/>
                </a:cubicBezTo>
                <a:cubicBezTo>
                  <a:pt x="331" y="104"/>
                  <a:pt x="324" y="107"/>
                  <a:pt x="319" y="113"/>
                </a:cubicBezTo>
                <a:cubicBezTo>
                  <a:pt x="317" y="115"/>
                  <a:pt x="316" y="117"/>
                  <a:pt x="314" y="119"/>
                </a:cubicBezTo>
                <a:cubicBezTo>
                  <a:pt x="314" y="158"/>
                  <a:pt x="314" y="158"/>
                  <a:pt x="314" y="158"/>
                </a:cubicBezTo>
                <a:cubicBezTo>
                  <a:pt x="316" y="159"/>
                  <a:pt x="317" y="160"/>
                  <a:pt x="319" y="160"/>
                </a:cubicBezTo>
                <a:cubicBezTo>
                  <a:pt x="321" y="160"/>
                  <a:pt x="323" y="159"/>
                  <a:pt x="324" y="157"/>
                </a:cubicBezTo>
                <a:cubicBezTo>
                  <a:pt x="326" y="154"/>
                  <a:pt x="328" y="147"/>
                  <a:pt x="322" y="140"/>
                </a:cubicBezTo>
                <a:cubicBezTo>
                  <a:pt x="325" y="141"/>
                  <a:pt x="333" y="147"/>
                  <a:pt x="334" y="148"/>
                </a:cubicBezTo>
                <a:cubicBezTo>
                  <a:pt x="334" y="148"/>
                  <a:pt x="341" y="147"/>
                  <a:pt x="347" y="147"/>
                </a:cubicBezTo>
                <a:cubicBezTo>
                  <a:pt x="352" y="147"/>
                  <a:pt x="357" y="148"/>
                  <a:pt x="361" y="150"/>
                </a:cubicBezTo>
                <a:cubicBezTo>
                  <a:pt x="361" y="104"/>
                  <a:pt x="361" y="104"/>
                  <a:pt x="361" y="104"/>
                </a:cubicBezTo>
                <a:cubicBezTo>
                  <a:pt x="358" y="105"/>
                  <a:pt x="355" y="106"/>
                  <a:pt x="354" y="108"/>
                </a:cubicBezTo>
                <a:lnTo>
                  <a:pt x="352" y="110"/>
                </a:lnTo>
                <a:close/>
                <a:moveTo>
                  <a:pt x="343" y="155"/>
                </a:moveTo>
                <a:cubicBezTo>
                  <a:pt x="338" y="154"/>
                  <a:pt x="338" y="154"/>
                  <a:pt x="338" y="154"/>
                </a:cubicBezTo>
                <a:cubicBezTo>
                  <a:pt x="340" y="157"/>
                  <a:pt x="341" y="161"/>
                  <a:pt x="341" y="165"/>
                </a:cubicBezTo>
                <a:cubicBezTo>
                  <a:pt x="341" y="169"/>
                  <a:pt x="341" y="173"/>
                  <a:pt x="339" y="176"/>
                </a:cubicBezTo>
                <a:cubicBezTo>
                  <a:pt x="345" y="176"/>
                  <a:pt x="353" y="172"/>
                  <a:pt x="353" y="165"/>
                </a:cubicBezTo>
                <a:cubicBezTo>
                  <a:pt x="353" y="159"/>
                  <a:pt x="347" y="155"/>
                  <a:pt x="343" y="155"/>
                </a:cubicBezTo>
                <a:moveTo>
                  <a:pt x="424" y="38"/>
                </a:moveTo>
                <a:cubicBezTo>
                  <a:pt x="412" y="32"/>
                  <a:pt x="400" y="29"/>
                  <a:pt x="383" y="28"/>
                </a:cubicBezTo>
                <a:cubicBezTo>
                  <a:pt x="383" y="28"/>
                  <a:pt x="383" y="28"/>
                  <a:pt x="383" y="28"/>
                </a:cubicBezTo>
                <a:cubicBezTo>
                  <a:pt x="349" y="28"/>
                  <a:pt x="349" y="28"/>
                  <a:pt x="349" y="28"/>
                </a:cubicBezTo>
                <a:cubicBezTo>
                  <a:pt x="322" y="28"/>
                  <a:pt x="310" y="27"/>
                  <a:pt x="300" y="25"/>
                </a:cubicBezTo>
                <a:cubicBezTo>
                  <a:pt x="292" y="23"/>
                  <a:pt x="285" y="19"/>
                  <a:pt x="285" y="19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3" y="20"/>
                  <a:pt x="283" y="20"/>
                  <a:pt x="283" y="20"/>
                </a:cubicBezTo>
                <a:cubicBezTo>
                  <a:pt x="283" y="21"/>
                  <a:pt x="285" y="39"/>
                  <a:pt x="307" y="54"/>
                </a:cubicBezTo>
                <a:cubicBezTo>
                  <a:pt x="311" y="57"/>
                  <a:pt x="314" y="60"/>
                  <a:pt x="314" y="71"/>
                </a:cubicBezTo>
                <a:cubicBezTo>
                  <a:pt x="314" y="78"/>
                  <a:pt x="314" y="78"/>
                  <a:pt x="314" y="78"/>
                </a:cubicBezTo>
                <a:cubicBezTo>
                  <a:pt x="319" y="75"/>
                  <a:pt x="324" y="73"/>
                  <a:pt x="329" y="71"/>
                </a:cubicBezTo>
                <a:cubicBezTo>
                  <a:pt x="327" y="73"/>
                  <a:pt x="323" y="77"/>
                  <a:pt x="321" y="82"/>
                </a:cubicBezTo>
                <a:cubicBezTo>
                  <a:pt x="323" y="79"/>
                  <a:pt x="339" y="69"/>
                  <a:pt x="357" y="73"/>
                </a:cubicBezTo>
                <a:cubicBezTo>
                  <a:pt x="353" y="74"/>
                  <a:pt x="347" y="76"/>
                  <a:pt x="342" y="80"/>
                </a:cubicBezTo>
                <a:cubicBezTo>
                  <a:pt x="343" y="80"/>
                  <a:pt x="348" y="79"/>
                  <a:pt x="353" y="79"/>
                </a:cubicBezTo>
                <a:cubicBezTo>
                  <a:pt x="355" y="79"/>
                  <a:pt x="358" y="79"/>
                  <a:pt x="361" y="79"/>
                </a:cubicBezTo>
                <a:cubicBezTo>
                  <a:pt x="361" y="68"/>
                  <a:pt x="361" y="68"/>
                  <a:pt x="361" y="68"/>
                </a:cubicBezTo>
                <a:cubicBezTo>
                  <a:pt x="380" y="68"/>
                  <a:pt x="380" y="68"/>
                  <a:pt x="380" y="68"/>
                </a:cubicBezTo>
                <a:cubicBezTo>
                  <a:pt x="404" y="68"/>
                  <a:pt x="419" y="84"/>
                  <a:pt x="419" y="112"/>
                </a:cubicBezTo>
                <a:cubicBezTo>
                  <a:pt x="419" y="139"/>
                  <a:pt x="404" y="155"/>
                  <a:pt x="380" y="155"/>
                </a:cubicBezTo>
                <a:cubicBezTo>
                  <a:pt x="369" y="155"/>
                  <a:pt x="369" y="155"/>
                  <a:pt x="369" y="155"/>
                </a:cubicBezTo>
                <a:cubicBezTo>
                  <a:pt x="376" y="160"/>
                  <a:pt x="381" y="169"/>
                  <a:pt x="381" y="178"/>
                </a:cubicBezTo>
                <a:cubicBezTo>
                  <a:pt x="381" y="185"/>
                  <a:pt x="379" y="191"/>
                  <a:pt x="375" y="196"/>
                </a:cubicBezTo>
                <a:cubicBezTo>
                  <a:pt x="375" y="196"/>
                  <a:pt x="375" y="196"/>
                  <a:pt x="375" y="196"/>
                </a:cubicBezTo>
                <a:cubicBezTo>
                  <a:pt x="400" y="196"/>
                  <a:pt x="415" y="192"/>
                  <a:pt x="432" y="180"/>
                </a:cubicBezTo>
                <a:cubicBezTo>
                  <a:pt x="439" y="176"/>
                  <a:pt x="445" y="170"/>
                  <a:pt x="450" y="164"/>
                </a:cubicBezTo>
                <a:cubicBezTo>
                  <a:pt x="461" y="150"/>
                  <a:pt x="467" y="131"/>
                  <a:pt x="467" y="111"/>
                </a:cubicBezTo>
                <a:cubicBezTo>
                  <a:pt x="467" y="80"/>
                  <a:pt x="451" y="52"/>
                  <a:pt x="424" y="38"/>
                </a:cubicBezTo>
                <a:moveTo>
                  <a:pt x="191" y="68"/>
                </a:moveTo>
                <a:cubicBezTo>
                  <a:pt x="189" y="59"/>
                  <a:pt x="191" y="51"/>
                  <a:pt x="194" y="44"/>
                </a:cubicBezTo>
                <a:cubicBezTo>
                  <a:pt x="197" y="52"/>
                  <a:pt x="200" y="60"/>
                  <a:pt x="213" y="67"/>
                </a:cubicBezTo>
                <a:cubicBezTo>
                  <a:pt x="212" y="61"/>
                  <a:pt x="212" y="53"/>
                  <a:pt x="214" y="47"/>
                </a:cubicBezTo>
                <a:cubicBezTo>
                  <a:pt x="211" y="33"/>
                  <a:pt x="219" y="22"/>
                  <a:pt x="230" y="22"/>
                </a:cubicBezTo>
                <a:cubicBezTo>
                  <a:pt x="247" y="22"/>
                  <a:pt x="251" y="44"/>
                  <a:pt x="242" y="58"/>
                </a:cubicBezTo>
                <a:cubicBezTo>
                  <a:pt x="247" y="65"/>
                  <a:pt x="254" y="71"/>
                  <a:pt x="259" y="76"/>
                </a:cubicBezTo>
                <a:cubicBezTo>
                  <a:pt x="260" y="76"/>
                  <a:pt x="260" y="77"/>
                  <a:pt x="261" y="77"/>
                </a:cubicBezTo>
                <a:cubicBezTo>
                  <a:pt x="268" y="68"/>
                  <a:pt x="274" y="53"/>
                  <a:pt x="274" y="42"/>
                </a:cubicBezTo>
                <a:cubicBezTo>
                  <a:pt x="274" y="22"/>
                  <a:pt x="261" y="3"/>
                  <a:pt x="233" y="1"/>
                </a:cubicBezTo>
                <a:cubicBezTo>
                  <a:pt x="215" y="0"/>
                  <a:pt x="203" y="6"/>
                  <a:pt x="194" y="15"/>
                </a:cubicBezTo>
                <a:cubicBezTo>
                  <a:pt x="190" y="19"/>
                  <a:pt x="181" y="29"/>
                  <a:pt x="183" y="48"/>
                </a:cubicBezTo>
                <a:cubicBezTo>
                  <a:pt x="184" y="61"/>
                  <a:pt x="191" y="68"/>
                  <a:pt x="191" y="68"/>
                </a:cubicBezTo>
                <a:moveTo>
                  <a:pt x="164" y="99"/>
                </a:moveTo>
                <a:cubicBezTo>
                  <a:pt x="176" y="97"/>
                  <a:pt x="182" y="99"/>
                  <a:pt x="184" y="104"/>
                </a:cubicBezTo>
                <a:cubicBezTo>
                  <a:pt x="185" y="107"/>
                  <a:pt x="184" y="112"/>
                  <a:pt x="183" y="118"/>
                </a:cubicBezTo>
                <a:cubicBezTo>
                  <a:pt x="187" y="114"/>
                  <a:pt x="200" y="104"/>
                  <a:pt x="210" y="103"/>
                </a:cubicBezTo>
                <a:cubicBezTo>
                  <a:pt x="208" y="102"/>
                  <a:pt x="202" y="101"/>
                  <a:pt x="200" y="101"/>
                </a:cubicBezTo>
                <a:cubicBezTo>
                  <a:pt x="207" y="92"/>
                  <a:pt x="223" y="89"/>
                  <a:pt x="232" y="91"/>
                </a:cubicBezTo>
                <a:cubicBezTo>
                  <a:pt x="226" y="91"/>
                  <a:pt x="215" y="94"/>
                  <a:pt x="210" y="98"/>
                </a:cubicBezTo>
                <a:cubicBezTo>
                  <a:pt x="214" y="98"/>
                  <a:pt x="218" y="99"/>
                  <a:pt x="221" y="100"/>
                </a:cubicBezTo>
                <a:cubicBezTo>
                  <a:pt x="216" y="103"/>
                  <a:pt x="209" y="109"/>
                  <a:pt x="207" y="115"/>
                </a:cubicBezTo>
                <a:cubicBezTo>
                  <a:pt x="214" y="111"/>
                  <a:pt x="227" y="112"/>
                  <a:pt x="230" y="122"/>
                </a:cubicBezTo>
                <a:cubicBezTo>
                  <a:pt x="231" y="129"/>
                  <a:pt x="226" y="135"/>
                  <a:pt x="224" y="136"/>
                </a:cubicBezTo>
                <a:cubicBezTo>
                  <a:pt x="226" y="136"/>
                  <a:pt x="231" y="136"/>
                  <a:pt x="233" y="135"/>
                </a:cubicBezTo>
                <a:cubicBezTo>
                  <a:pt x="232" y="137"/>
                  <a:pt x="228" y="142"/>
                  <a:pt x="225" y="143"/>
                </a:cubicBezTo>
                <a:cubicBezTo>
                  <a:pt x="233" y="143"/>
                  <a:pt x="243" y="138"/>
                  <a:pt x="246" y="131"/>
                </a:cubicBezTo>
                <a:cubicBezTo>
                  <a:pt x="246" y="131"/>
                  <a:pt x="241" y="133"/>
                  <a:pt x="239" y="131"/>
                </a:cubicBezTo>
                <a:cubicBezTo>
                  <a:pt x="237" y="129"/>
                  <a:pt x="240" y="120"/>
                  <a:pt x="240" y="120"/>
                </a:cubicBezTo>
                <a:cubicBezTo>
                  <a:pt x="240" y="120"/>
                  <a:pt x="237" y="124"/>
                  <a:pt x="235" y="122"/>
                </a:cubicBezTo>
                <a:cubicBezTo>
                  <a:pt x="233" y="119"/>
                  <a:pt x="236" y="112"/>
                  <a:pt x="237" y="110"/>
                </a:cubicBezTo>
                <a:cubicBezTo>
                  <a:pt x="235" y="109"/>
                  <a:pt x="229" y="108"/>
                  <a:pt x="226" y="108"/>
                </a:cubicBezTo>
                <a:cubicBezTo>
                  <a:pt x="234" y="105"/>
                  <a:pt x="252" y="104"/>
                  <a:pt x="254" y="107"/>
                </a:cubicBezTo>
                <a:cubicBezTo>
                  <a:pt x="255" y="110"/>
                  <a:pt x="251" y="116"/>
                  <a:pt x="251" y="116"/>
                </a:cubicBezTo>
                <a:cubicBezTo>
                  <a:pt x="254" y="116"/>
                  <a:pt x="264" y="116"/>
                  <a:pt x="267" y="120"/>
                </a:cubicBezTo>
                <a:cubicBezTo>
                  <a:pt x="270" y="124"/>
                  <a:pt x="268" y="129"/>
                  <a:pt x="268" y="129"/>
                </a:cubicBezTo>
                <a:cubicBezTo>
                  <a:pt x="275" y="125"/>
                  <a:pt x="282" y="114"/>
                  <a:pt x="280" y="103"/>
                </a:cubicBezTo>
                <a:cubicBezTo>
                  <a:pt x="279" y="105"/>
                  <a:pt x="276" y="109"/>
                  <a:pt x="273" y="110"/>
                </a:cubicBezTo>
                <a:cubicBezTo>
                  <a:pt x="274" y="106"/>
                  <a:pt x="271" y="104"/>
                  <a:pt x="268" y="103"/>
                </a:cubicBezTo>
                <a:cubicBezTo>
                  <a:pt x="270" y="96"/>
                  <a:pt x="267" y="88"/>
                  <a:pt x="257" y="78"/>
                </a:cubicBezTo>
                <a:cubicBezTo>
                  <a:pt x="248" y="70"/>
                  <a:pt x="233" y="58"/>
                  <a:pt x="233" y="44"/>
                </a:cubicBezTo>
                <a:cubicBezTo>
                  <a:pt x="231" y="47"/>
                  <a:pt x="229" y="56"/>
                  <a:pt x="231" y="61"/>
                </a:cubicBezTo>
                <a:cubicBezTo>
                  <a:pt x="238" y="70"/>
                  <a:pt x="253" y="78"/>
                  <a:pt x="257" y="92"/>
                </a:cubicBezTo>
                <a:cubicBezTo>
                  <a:pt x="250" y="76"/>
                  <a:pt x="219" y="63"/>
                  <a:pt x="220" y="41"/>
                </a:cubicBezTo>
                <a:cubicBezTo>
                  <a:pt x="216" y="46"/>
                  <a:pt x="214" y="61"/>
                  <a:pt x="217" y="69"/>
                </a:cubicBezTo>
                <a:cubicBezTo>
                  <a:pt x="223" y="73"/>
                  <a:pt x="228" y="79"/>
                  <a:pt x="229" y="84"/>
                </a:cubicBezTo>
                <a:cubicBezTo>
                  <a:pt x="223" y="72"/>
                  <a:pt x="201" y="69"/>
                  <a:pt x="194" y="54"/>
                </a:cubicBezTo>
                <a:cubicBezTo>
                  <a:pt x="193" y="60"/>
                  <a:pt x="194" y="66"/>
                  <a:pt x="197" y="71"/>
                </a:cubicBezTo>
                <a:cubicBezTo>
                  <a:pt x="197" y="71"/>
                  <a:pt x="191" y="69"/>
                  <a:pt x="179" y="69"/>
                </a:cubicBezTo>
                <a:cubicBezTo>
                  <a:pt x="182" y="70"/>
                  <a:pt x="191" y="78"/>
                  <a:pt x="190" y="82"/>
                </a:cubicBezTo>
                <a:cubicBezTo>
                  <a:pt x="189" y="86"/>
                  <a:pt x="172" y="91"/>
                  <a:pt x="164" y="99"/>
                </a:cubicBezTo>
                <a:moveTo>
                  <a:pt x="255" y="100"/>
                </a:moveTo>
                <a:cubicBezTo>
                  <a:pt x="248" y="100"/>
                  <a:pt x="246" y="95"/>
                  <a:pt x="244" y="90"/>
                </a:cubicBezTo>
                <a:cubicBezTo>
                  <a:pt x="252" y="93"/>
                  <a:pt x="255" y="100"/>
                  <a:pt x="255" y="100"/>
                </a:cubicBezTo>
                <a:moveTo>
                  <a:pt x="377" y="178"/>
                </a:moveTo>
                <a:cubicBezTo>
                  <a:pt x="377" y="195"/>
                  <a:pt x="361" y="207"/>
                  <a:pt x="342" y="205"/>
                </a:cubicBezTo>
                <a:cubicBezTo>
                  <a:pt x="347" y="209"/>
                  <a:pt x="358" y="212"/>
                  <a:pt x="365" y="209"/>
                </a:cubicBezTo>
                <a:cubicBezTo>
                  <a:pt x="361" y="216"/>
                  <a:pt x="344" y="225"/>
                  <a:pt x="328" y="221"/>
                </a:cubicBezTo>
                <a:cubicBezTo>
                  <a:pt x="314" y="217"/>
                  <a:pt x="307" y="202"/>
                  <a:pt x="307" y="193"/>
                </a:cubicBezTo>
                <a:cubicBezTo>
                  <a:pt x="300" y="200"/>
                  <a:pt x="302" y="212"/>
                  <a:pt x="307" y="216"/>
                </a:cubicBezTo>
                <a:cubicBezTo>
                  <a:pt x="301" y="215"/>
                  <a:pt x="292" y="209"/>
                  <a:pt x="291" y="198"/>
                </a:cubicBezTo>
                <a:cubicBezTo>
                  <a:pt x="289" y="189"/>
                  <a:pt x="294" y="178"/>
                  <a:pt x="285" y="170"/>
                </a:cubicBezTo>
                <a:cubicBezTo>
                  <a:pt x="279" y="164"/>
                  <a:pt x="270" y="157"/>
                  <a:pt x="264" y="153"/>
                </a:cubicBezTo>
                <a:cubicBezTo>
                  <a:pt x="252" y="143"/>
                  <a:pt x="257" y="136"/>
                  <a:pt x="254" y="132"/>
                </a:cubicBezTo>
                <a:cubicBezTo>
                  <a:pt x="252" y="128"/>
                  <a:pt x="247" y="126"/>
                  <a:pt x="244" y="122"/>
                </a:cubicBezTo>
                <a:cubicBezTo>
                  <a:pt x="241" y="119"/>
                  <a:pt x="241" y="113"/>
                  <a:pt x="243" y="110"/>
                </a:cubicBezTo>
                <a:cubicBezTo>
                  <a:pt x="243" y="115"/>
                  <a:pt x="245" y="118"/>
                  <a:pt x="249" y="119"/>
                </a:cubicBezTo>
                <a:cubicBezTo>
                  <a:pt x="254" y="120"/>
                  <a:pt x="258" y="119"/>
                  <a:pt x="261" y="121"/>
                </a:cubicBezTo>
                <a:cubicBezTo>
                  <a:pt x="266" y="124"/>
                  <a:pt x="264" y="131"/>
                  <a:pt x="267" y="134"/>
                </a:cubicBezTo>
                <a:cubicBezTo>
                  <a:pt x="270" y="136"/>
                  <a:pt x="277" y="133"/>
                  <a:pt x="284" y="138"/>
                </a:cubicBezTo>
                <a:cubicBezTo>
                  <a:pt x="290" y="143"/>
                  <a:pt x="304" y="155"/>
                  <a:pt x="310" y="160"/>
                </a:cubicBezTo>
                <a:cubicBezTo>
                  <a:pt x="321" y="169"/>
                  <a:pt x="332" y="158"/>
                  <a:pt x="329" y="148"/>
                </a:cubicBezTo>
                <a:cubicBezTo>
                  <a:pt x="340" y="155"/>
                  <a:pt x="341" y="173"/>
                  <a:pt x="332" y="180"/>
                </a:cubicBezTo>
                <a:cubicBezTo>
                  <a:pt x="340" y="181"/>
                  <a:pt x="356" y="178"/>
                  <a:pt x="356" y="165"/>
                </a:cubicBezTo>
                <a:cubicBezTo>
                  <a:pt x="356" y="157"/>
                  <a:pt x="349" y="152"/>
                  <a:pt x="344" y="151"/>
                </a:cubicBezTo>
                <a:cubicBezTo>
                  <a:pt x="362" y="149"/>
                  <a:pt x="377" y="162"/>
                  <a:pt x="377" y="178"/>
                </a:cubicBezTo>
                <a:moveTo>
                  <a:pt x="282" y="172"/>
                </a:moveTo>
                <a:cubicBezTo>
                  <a:pt x="283" y="173"/>
                  <a:pt x="283" y="173"/>
                  <a:pt x="284" y="173"/>
                </a:cubicBezTo>
                <a:cubicBezTo>
                  <a:pt x="274" y="193"/>
                  <a:pt x="256" y="218"/>
                  <a:pt x="221" y="218"/>
                </a:cubicBezTo>
                <a:cubicBezTo>
                  <a:pt x="209" y="218"/>
                  <a:pt x="198" y="213"/>
                  <a:pt x="190" y="208"/>
                </a:cubicBezTo>
                <a:cubicBezTo>
                  <a:pt x="187" y="205"/>
                  <a:pt x="185" y="203"/>
                  <a:pt x="182" y="201"/>
                </a:cubicBezTo>
                <a:cubicBezTo>
                  <a:pt x="182" y="201"/>
                  <a:pt x="182" y="201"/>
                  <a:pt x="182" y="201"/>
                </a:cubicBezTo>
                <a:cubicBezTo>
                  <a:pt x="182" y="201"/>
                  <a:pt x="182" y="201"/>
                  <a:pt x="182" y="201"/>
                </a:cubicBezTo>
                <a:cubicBezTo>
                  <a:pt x="181" y="199"/>
                  <a:pt x="180" y="198"/>
                  <a:pt x="179" y="196"/>
                </a:cubicBezTo>
                <a:cubicBezTo>
                  <a:pt x="177" y="194"/>
                  <a:pt x="176" y="194"/>
                  <a:pt x="175" y="195"/>
                </a:cubicBezTo>
                <a:cubicBezTo>
                  <a:pt x="173" y="198"/>
                  <a:pt x="176" y="205"/>
                  <a:pt x="176" y="205"/>
                </a:cubicBezTo>
                <a:cubicBezTo>
                  <a:pt x="149" y="179"/>
                  <a:pt x="163" y="142"/>
                  <a:pt x="164" y="140"/>
                </a:cubicBezTo>
                <a:cubicBezTo>
                  <a:pt x="165" y="136"/>
                  <a:pt x="164" y="135"/>
                  <a:pt x="162" y="135"/>
                </a:cubicBezTo>
                <a:cubicBezTo>
                  <a:pt x="160" y="136"/>
                  <a:pt x="157" y="140"/>
                  <a:pt x="157" y="140"/>
                </a:cubicBezTo>
                <a:cubicBezTo>
                  <a:pt x="159" y="117"/>
                  <a:pt x="180" y="104"/>
                  <a:pt x="180" y="104"/>
                </a:cubicBezTo>
                <a:cubicBezTo>
                  <a:pt x="180" y="104"/>
                  <a:pt x="180" y="104"/>
                  <a:pt x="180" y="104"/>
                </a:cubicBezTo>
                <a:cubicBezTo>
                  <a:pt x="183" y="108"/>
                  <a:pt x="179" y="112"/>
                  <a:pt x="179" y="126"/>
                </a:cubicBezTo>
                <a:cubicBezTo>
                  <a:pt x="183" y="121"/>
                  <a:pt x="198" y="110"/>
                  <a:pt x="207" y="107"/>
                </a:cubicBezTo>
                <a:cubicBezTo>
                  <a:pt x="204" y="111"/>
                  <a:pt x="202" y="116"/>
                  <a:pt x="202" y="123"/>
                </a:cubicBezTo>
                <a:cubicBezTo>
                  <a:pt x="202" y="123"/>
                  <a:pt x="208" y="116"/>
                  <a:pt x="216" y="116"/>
                </a:cubicBezTo>
                <a:cubicBezTo>
                  <a:pt x="218" y="116"/>
                  <a:pt x="220" y="117"/>
                  <a:pt x="222" y="117"/>
                </a:cubicBezTo>
                <a:cubicBezTo>
                  <a:pt x="191" y="147"/>
                  <a:pt x="204" y="184"/>
                  <a:pt x="230" y="184"/>
                </a:cubicBezTo>
                <a:cubicBezTo>
                  <a:pt x="244" y="184"/>
                  <a:pt x="258" y="168"/>
                  <a:pt x="264" y="157"/>
                </a:cubicBezTo>
                <a:cubicBezTo>
                  <a:pt x="270" y="161"/>
                  <a:pt x="277" y="168"/>
                  <a:pt x="282" y="172"/>
                </a:cubicBezTo>
                <a:moveTo>
                  <a:pt x="385" y="98"/>
                </a:moveTo>
                <a:cubicBezTo>
                  <a:pt x="375" y="95"/>
                  <a:pt x="356" y="99"/>
                  <a:pt x="351" y="104"/>
                </a:cubicBezTo>
                <a:cubicBezTo>
                  <a:pt x="342" y="98"/>
                  <a:pt x="326" y="99"/>
                  <a:pt x="316" y="110"/>
                </a:cubicBezTo>
                <a:cubicBezTo>
                  <a:pt x="305" y="123"/>
                  <a:pt x="298" y="138"/>
                  <a:pt x="296" y="143"/>
                </a:cubicBezTo>
                <a:cubicBezTo>
                  <a:pt x="292" y="140"/>
                  <a:pt x="288" y="137"/>
                  <a:pt x="286" y="135"/>
                </a:cubicBezTo>
                <a:cubicBezTo>
                  <a:pt x="284" y="134"/>
                  <a:pt x="282" y="133"/>
                  <a:pt x="280" y="132"/>
                </a:cubicBezTo>
                <a:cubicBezTo>
                  <a:pt x="290" y="117"/>
                  <a:pt x="313" y="94"/>
                  <a:pt x="339" y="93"/>
                </a:cubicBezTo>
                <a:cubicBezTo>
                  <a:pt x="324" y="91"/>
                  <a:pt x="301" y="101"/>
                  <a:pt x="290" y="115"/>
                </a:cubicBezTo>
                <a:cubicBezTo>
                  <a:pt x="292" y="106"/>
                  <a:pt x="302" y="90"/>
                  <a:pt x="315" y="83"/>
                </a:cubicBezTo>
                <a:cubicBezTo>
                  <a:pt x="315" y="83"/>
                  <a:pt x="309" y="91"/>
                  <a:pt x="311" y="92"/>
                </a:cubicBezTo>
                <a:cubicBezTo>
                  <a:pt x="316" y="94"/>
                  <a:pt x="326" y="78"/>
                  <a:pt x="340" y="77"/>
                </a:cubicBezTo>
                <a:cubicBezTo>
                  <a:pt x="340" y="77"/>
                  <a:pt x="329" y="82"/>
                  <a:pt x="332" y="85"/>
                </a:cubicBezTo>
                <a:cubicBezTo>
                  <a:pt x="333" y="88"/>
                  <a:pt x="340" y="82"/>
                  <a:pt x="352" y="82"/>
                </a:cubicBezTo>
                <a:cubicBezTo>
                  <a:pt x="366" y="82"/>
                  <a:pt x="379" y="91"/>
                  <a:pt x="385" y="98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2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0B00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27A3FC8-BF3A-3078-373B-8463A686CB34}"/>
              </a:ext>
            </a:extLst>
          </p:cNvPr>
          <p:cNvSpPr txBox="1"/>
          <p:nvPr userDrawn="1"/>
        </p:nvSpPr>
        <p:spPr>
          <a:xfrm>
            <a:off x="1457325" y="6248400"/>
            <a:ext cx="4638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2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737373"/>
                </a:solidFill>
                <a:effectLst/>
                <a:uLnTx/>
                <a:uFillTx/>
                <a:latin typeface="Aptos" panose="020B0004020202020204" pitchFamily="34" charset="0"/>
              </a:rPr>
              <a:t>|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 pitchFamily="34" charset="0"/>
              </a:rPr>
              <a:t>  ©2024 Wizards of the Coast  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737373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|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 pitchFamily="34" charset="0"/>
              </a:rPr>
              <a:t>  Confidential and proprietary</a:t>
            </a:r>
          </a:p>
        </p:txBody>
      </p:sp>
    </p:spTree>
    <p:extLst>
      <p:ext uri="{BB962C8B-B14F-4D97-AF65-F5344CB8AC3E}">
        <p14:creationId xmlns:p14="http://schemas.microsoft.com/office/powerpoint/2010/main" val="9326101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 in_To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star, outdoor object, night sky&#10;&#10;Description automatically generated">
            <a:extLst>
              <a:ext uri="{FF2B5EF4-FFF2-40B4-BE49-F238E27FC236}">
                <a16:creationId xmlns:a16="http://schemas.microsoft.com/office/drawing/2014/main" id="{D318BB5A-C11D-6540-87D0-96157A8EC19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85576" y="-1"/>
            <a:ext cx="6506424" cy="6857999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F18766C3-A4D7-24F3-E567-8AC38B225BC3}"/>
              </a:ext>
            </a:extLst>
          </p:cNvPr>
          <p:cNvGrpSpPr>
            <a:grpSpLocks/>
          </p:cNvGrpSpPr>
          <p:nvPr userDrawn="1"/>
        </p:nvGrpSpPr>
        <p:grpSpPr bwMode="white">
          <a:xfrm>
            <a:off x="-1" y="0"/>
            <a:ext cx="9085944" cy="6858001"/>
            <a:chOff x="-1" y="0"/>
            <a:chExt cx="8911773" cy="6858001"/>
          </a:xfrm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0349BED4-F99C-2910-4319-6D5F05E9B5CC}"/>
                </a:ext>
              </a:extLst>
            </p:cNvPr>
            <p:cNvSpPr>
              <a:spLocks/>
            </p:cNvSpPr>
            <p:nvPr/>
          </p:nvSpPr>
          <p:spPr bwMode="white">
            <a:xfrm>
              <a:off x="0" y="0"/>
              <a:ext cx="8911772" cy="6858001"/>
            </a:xfrm>
            <a:custGeom>
              <a:avLst/>
              <a:gdLst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70697 w 8796342"/>
                <a:gd name="connsiteY8" fmla="*/ 609891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86137 w 8796342"/>
                <a:gd name="connsiteY13" fmla="*/ 1140455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86137 w 8796342"/>
                <a:gd name="connsiteY13" fmla="*/ 1140455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891669 w 8796342"/>
                <a:gd name="connsiteY42" fmla="*/ 4785448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</a:cxnLst>
              <a:rect l="l" t="t" r="r" b="b"/>
              <a:pathLst>
                <a:path w="8796342" h="6858001">
                  <a:moveTo>
                    <a:pt x="1" y="0"/>
                  </a:moveTo>
                  <a:lnTo>
                    <a:pt x="5638954" y="0"/>
                  </a:lnTo>
                  <a:lnTo>
                    <a:pt x="5654162" y="53091"/>
                  </a:lnTo>
                  <a:cubicBezTo>
                    <a:pt x="5661225" y="75423"/>
                    <a:pt x="5669161" y="97606"/>
                    <a:pt x="5678672" y="119470"/>
                  </a:cubicBezTo>
                  <a:cubicBezTo>
                    <a:pt x="5703561" y="177989"/>
                    <a:pt x="5739626" y="234601"/>
                    <a:pt x="5749290" y="293694"/>
                  </a:cubicBezTo>
                  <a:cubicBezTo>
                    <a:pt x="5752189" y="311422"/>
                    <a:pt x="5752466" y="327168"/>
                    <a:pt x="5756790" y="344248"/>
                  </a:cubicBezTo>
                  <a:cubicBezTo>
                    <a:pt x="5770225" y="388929"/>
                    <a:pt x="5810520" y="424571"/>
                    <a:pt x="5825380" y="468604"/>
                  </a:cubicBezTo>
                  <a:cubicBezTo>
                    <a:pt x="5833294" y="493575"/>
                    <a:pt x="5830259" y="517175"/>
                    <a:pt x="5835321" y="543443"/>
                  </a:cubicBezTo>
                  <a:cubicBezTo>
                    <a:pt x="5837760" y="567729"/>
                    <a:pt x="5836641" y="587638"/>
                    <a:pt x="5854028" y="595604"/>
                  </a:cubicBezTo>
                  <a:cubicBezTo>
                    <a:pt x="5853339" y="605441"/>
                    <a:pt x="5868122" y="626934"/>
                    <a:pt x="5867433" y="636770"/>
                  </a:cubicBezTo>
                  <a:cubicBezTo>
                    <a:pt x="5888321" y="712980"/>
                    <a:pt x="5912797" y="797082"/>
                    <a:pt x="5961465" y="851137"/>
                  </a:cubicBezTo>
                  <a:cubicBezTo>
                    <a:pt x="5981982" y="873552"/>
                    <a:pt x="6008201" y="893374"/>
                    <a:pt x="6015655" y="924903"/>
                  </a:cubicBezTo>
                  <a:cubicBezTo>
                    <a:pt x="6031988" y="987312"/>
                    <a:pt x="6044044" y="1051667"/>
                    <a:pt x="6056099" y="1116021"/>
                  </a:cubicBezTo>
                  <a:cubicBezTo>
                    <a:pt x="6066587" y="1123949"/>
                    <a:pt x="6061362" y="1144434"/>
                    <a:pt x="6071850" y="1152362"/>
                  </a:cubicBezTo>
                  <a:cubicBezTo>
                    <a:pt x="6072357" y="1164829"/>
                    <a:pt x="6085725" y="1166038"/>
                    <a:pt x="6086231" y="1178505"/>
                  </a:cubicBezTo>
                  <a:cubicBezTo>
                    <a:pt x="6119168" y="1220667"/>
                    <a:pt x="6149483" y="1260847"/>
                    <a:pt x="6182419" y="1303009"/>
                  </a:cubicBezTo>
                  <a:cubicBezTo>
                    <a:pt x="6188217" y="1338465"/>
                    <a:pt x="6211862" y="1375329"/>
                    <a:pt x="6236886" y="1392520"/>
                  </a:cubicBezTo>
                  <a:cubicBezTo>
                    <a:pt x="6242731" y="1447001"/>
                    <a:pt x="6253821" y="1505446"/>
                    <a:pt x="6269187" y="1561946"/>
                  </a:cubicBezTo>
                  <a:cubicBezTo>
                    <a:pt x="6279675" y="1569875"/>
                    <a:pt x="6273725" y="1572144"/>
                    <a:pt x="6283017" y="1577442"/>
                  </a:cubicBezTo>
                  <a:cubicBezTo>
                    <a:pt x="6278509" y="1582666"/>
                    <a:pt x="6290670" y="1590270"/>
                    <a:pt x="6285933" y="1598773"/>
                  </a:cubicBezTo>
                  <a:cubicBezTo>
                    <a:pt x="6308334" y="1613982"/>
                    <a:pt x="6307969" y="1658589"/>
                    <a:pt x="6315193" y="1693397"/>
                  </a:cubicBezTo>
                  <a:cubicBezTo>
                    <a:pt x="6323383" y="1734114"/>
                    <a:pt x="6353698" y="1774294"/>
                    <a:pt x="6382310" y="1799377"/>
                  </a:cubicBezTo>
                  <a:cubicBezTo>
                    <a:pt x="6410692" y="1827738"/>
                    <a:pt x="6440959" y="1848893"/>
                    <a:pt x="6464604" y="1885757"/>
                  </a:cubicBezTo>
                  <a:cubicBezTo>
                    <a:pt x="6492067" y="1927234"/>
                    <a:pt x="6505272" y="1975194"/>
                    <a:pt x="6524179" y="2020561"/>
                  </a:cubicBezTo>
                  <a:cubicBezTo>
                    <a:pt x="6544513" y="2065280"/>
                    <a:pt x="6557940" y="2073518"/>
                    <a:pt x="6598870" y="2113500"/>
                  </a:cubicBezTo>
                  <a:cubicBezTo>
                    <a:pt x="6610343" y="2140466"/>
                    <a:pt x="6578195" y="2092363"/>
                    <a:pt x="6622577" y="2172630"/>
                  </a:cubicBezTo>
                  <a:cubicBezTo>
                    <a:pt x="6666959" y="2252897"/>
                    <a:pt x="6770354" y="2450925"/>
                    <a:pt x="6865163" y="2595102"/>
                  </a:cubicBezTo>
                  <a:cubicBezTo>
                    <a:pt x="6862082" y="2599678"/>
                    <a:pt x="6882584" y="2638488"/>
                    <a:pt x="6879502" y="2643064"/>
                  </a:cubicBezTo>
                  <a:cubicBezTo>
                    <a:pt x="6898180" y="2691710"/>
                    <a:pt x="6925184" y="2739744"/>
                    <a:pt x="6955498" y="2779924"/>
                  </a:cubicBezTo>
                  <a:cubicBezTo>
                    <a:pt x="6969575" y="2795744"/>
                    <a:pt x="6984847" y="2814195"/>
                    <a:pt x="6997038" y="2837221"/>
                  </a:cubicBezTo>
                  <a:cubicBezTo>
                    <a:pt x="7004214" y="2853004"/>
                    <a:pt x="7009965" y="2869435"/>
                    <a:pt x="7015716" y="2885867"/>
                  </a:cubicBezTo>
                  <a:cubicBezTo>
                    <a:pt x="7043043" y="2968672"/>
                    <a:pt x="7078467" y="3054145"/>
                    <a:pt x="7118628" y="3131114"/>
                  </a:cubicBezTo>
                  <a:cubicBezTo>
                    <a:pt x="7137076" y="3183039"/>
                    <a:pt x="7175256" y="3191066"/>
                    <a:pt x="7209294" y="3235909"/>
                  </a:cubicBezTo>
                  <a:cubicBezTo>
                    <a:pt x="7246775" y="3294342"/>
                    <a:pt x="7233771" y="3320010"/>
                    <a:pt x="7259301" y="3349669"/>
                  </a:cubicBezTo>
                  <a:cubicBezTo>
                    <a:pt x="7262389" y="3443496"/>
                    <a:pt x="7276702" y="3554439"/>
                    <a:pt x="7320498" y="3658325"/>
                  </a:cubicBezTo>
                  <a:cubicBezTo>
                    <a:pt x="7338210" y="3701061"/>
                    <a:pt x="7357253" y="3705100"/>
                    <a:pt x="7371835" y="3733387"/>
                  </a:cubicBezTo>
                  <a:cubicBezTo>
                    <a:pt x="7391433" y="3768917"/>
                    <a:pt x="7393183" y="3803040"/>
                    <a:pt x="7405880" y="3838533"/>
                  </a:cubicBezTo>
                  <a:cubicBezTo>
                    <a:pt x="7419544" y="3879935"/>
                    <a:pt x="7447697" y="3911576"/>
                    <a:pt x="7472997" y="3944513"/>
                  </a:cubicBezTo>
                  <a:cubicBezTo>
                    <a:pt x="7522402" y="4007756"/>
                    <a:pt x="7568266" y="4082133"/>
                    <a:pt x="7605805" y="4157120"/>
                  </a:cubicBezTo>
                  <a:cubicBezTo>
                    <a:pt x="7642147" y="4229478"/>
                    <a:pt x="7658528" y="4310912"/>
                    <a:pt x="7693674" y="4380639"/>
                  </a:cubicBezTo>
                  <a:cubicBezTo>
                    <a:pt x="7721414" y="4437861"/>
                    <a:pt x="7762217" y="4485970"/>
                    <a:pt x="7792119" y="4551732"/>
                  </a:cubicBezTo>
                  <a:cubicBezTo>
                    <a:pt x="7822022" y="4617495"/>
                    <a:pt x="7844795" y="4686499"/>
                    <a:pt x="7883253" y="4748371"/>
                  </a:cubicBezTo>
                  <a:cubicBezTo>
                    <a:pt x="7890659" y="4760875"/>
                    <a:pt x="7889966" y="4770351"/>
                    <a:pt x="7891669" y="4785448"/>
                  </a:cubicBezTo>
                  <a:cubicBezTo>
                    <a:pt x="7893602" y="4797267"/>
                    <a:pt x="7899815" y="4807502"/>
                    <a:pt x="7899126" y="4817338"/>
                  </a:cubicBezTo>
                  <a:cubicBezTo>
                    <a:pt x="7903498" y="4853443"/>
                    <a:pt x="7939929" y="4865447"/>
                    <a:pt x="7956167" y="4889807"/>
                  </a:cubicBezTo>
                  <a:cubicBezTo>
                    <a:pt x="7982434" y="4928653"/>
                    <a:pt x="7981333" y="4964073"/>
                    <a:pt x="8009025" y="5002270"/>
                  </a:cubicBezTo>
                  <a:cubicBezTo>
                    <a:pt x="8021446" y="5022018"/>
                    <a:pt x="8037914" y="5043099"/>
                    <a:pt x="8047483" y="5064143"/>
                  </a:cubicBezTo>
                  <a:cubicBezTo>
                    <a:pt x="8057052" y="5085187"/>
                    <a:pt x="8055674" y="5104860"/>
                    <a:pt x="8050477" y="5119920"/>
                  </a:cubicBezTo>
                  <a:cubicBezTo>
                    <a:pt x="8069567" y="5142984"/>
                    <a:pt x="8092935" y="5164102"/>
                    <a:pt x="8114877" y="5185868"/>
                  </a:cubicBezTo>
                  <a:cubicBezTo>
                    <a:pt x="8142063" y="5211599"/>
                    <a:pt x="8114377" y="5271803"/>
                    <a:pt x="8120587" y="5281677"/>
                  </a:cubicBezTo>
                  <a:cubicBezTo>
                    <a:pt x="8164518" y="5344235"/>
                    <a:pt x="8199205" y="5420520"/>
                    <a:pt x="8220093" y="5496730"/>
                  </a:cubicBezTo>
                  <a:cubicBezTo>
                    <a:pt x="8226581" y="5522350"/>
                    <a:pt x="8231642" y="5548618"/>
                    <a:pt x="8240981" y="5572940"/>
                  </a:cubicBezTo>
                  <a:cubicBezTo>
                    <a:pt x="8262281" y="5623568"/>
                    <a:pt x="8296779" y="5623754"/>
                    <a:pt x="8317112" y="5668472"/>
                  </a:cubicBezTo>
                  <a:cubicBezTo>
                    <a:pt x="8327877" y="5692146"/>
                    <a:pt x="8326269" y="5715099"/>
                    <a:pt x="8337263" y="5735494"/>
                  </a:cubicBezTo>
                  <a:cubicBezTo>
                    <a:pt x="8344440" y="5751277"/>
                    <a:pt x="8357550" y="5761187"/>
                    <a:pt x="8364956" y="5773692"/>
                  </a:cubicBezTo>
                  <a:cubicBezTo>
                    <a:pt x="8410313" y="5835601"/>
                    <a:pt x="8331891" y="5871260"/>
                    <a:pt x="8388425" y="5931262"/>
                  </a:cubicBezTo>
                  <a:cubicBezTo>
                    <a:pt x="8401305" y="5944452"/>
                    <a:pt x="8414415" y="5954362"/>
                    <a:pt x="8420855" y="5960957"/>
                  </a:cubicBezTo>
                  <a:cubicBezTo>
                    <a:pt x="8472470" y="6051766"/>
                    <a:pt x="8500622" y="6083406"/>
                    <a:pt x="8505549" y="6151002"/>
                  </a:cubicBezTo>
                  <a:cubicBezTo>
                    <a:pt x="8508724" y="6184476"/>
                    <a:pt x="8533059" y="6211503"/>
                    <a:pt x="8533843" y="6239716"/>
                  </a:cubicBezTo>
                  <a:cubicBezTo>
                    <a:pt x="8534349" y="6252183"/>
                    <a:pt x="8553670" y="6271968"/>
                    <a:pt x="8562042" y="6290381"/>
                  </a:cubicBezTo>
                  <a:cubicBezTo>
                    <a:pt x="8599581" y="6365369"/>
                    <a:pt x="8588863" y="6360719"/>
                    <a:pt x="8584863" y="6378410"/>
                  </a:cubicBezTo>
                  <a:cubicBezTo>
                    <a:pt x="8606345" y="6406734"/>
                    <a:pt x="8632477" y="6486908"/>
                    <a:pt x="8632754" y="6502655"/>
                  </a:cubicBezTo>
                  <a:cubicBezTo>
                    <a:pt x="8635565" y="6580735"/>
                    <a:pt x="8692511" y="6615155"/>
                    <a:pt x="8715102" y="6706462"/>
                  </a:cubicBezTo>
                  <a:cubicBezTo>
                    <a:pt x="8738889" y="6800400"/>
                    <a:pt x="8789395" y="6828225"/>
                    <a:pt x="8796342" y="6847287"/>
                  </a:cubicBezTo>
                  <a:lnTo>
                    <a:pt x="8789127" y="6858000"/>
                  </a:lnTo>
                  <a:lnTo>
                    <a:pt x="3071093" y="6858000"/>
                  </a:lnTo>
                  <a:lnTo>
                    <a:pt x="3069300" y="6853919"/>
                  </a:lnTo>
                  <a:lnTo>
                    <a:pt x="3063838" y="6841374"/>
                  </a:lnTo>
                  <a:cubicBezTo>
                    <a:pt x="3039734" y="6811069"/>
                    <a:pt x="3035591" y="6771685"/>
                    <a:pt x="3017420" y="6735507"/>
                  </a:cubicBezTo>
                  <a:cubicBezTo>
                    <a:pt x="3004263" y="6706571"/>
                    <a:pt x="3005872" y="6683619"/>
                    <a:pt x="3019163" y="6671226"/>
                  </a:cubicBezTo>
                  <a:cubicBezTo>
                    <a:pt x="3015575" y="6663334"/>
                    <a:pt x="3009365" y="6653461"/>
                    <a:pt x="3008629" y="6644273"/>
                  </a:cubicBezTo>
                  <a:cubicBezTo>
                    <a:pt x="2971820" y="6480071"/>
                    <a:pt x="2927436" y="6522473"/>
                    <a:pt x="2877152" y="6392967"/>
                  </a:cubicBezTo>
                  <a:cubicBezTo>
                    <a:pt x="2854751" y="6377759"/>
                    <a:pt x="2831153" y="6359919"/>
                    <a:pt x="2807326" y="6345359"/>
                  </a:cubicBezTo>
                  <a:cubicBezTo>
                    <a:pt x="2798216" y="6317757"/>
                    <a:pt x="2812245" y="6314552"/>
                    <a:pt x="2820064" y="6301474"/>
                  </a:cubicBezTo>
                  <a:cubicBezTo>
                    <a:pt x="2803271" y="6245622"/>
                    <a:pt x="2745635" y="6221040"/>
                    <a:pt x="2714537" y="6152647"/>
                  </a:cubicBezTo>
                  <a:cubicBezTo>
                    <a:pt x="2695169" y="6113837"/>
                    <a:pt x="2644203" y="6092571"/>
                    <a:pt x="2618213" y="6069471"/>
                  </a:cubicBezTo>
                  <a:lnTo>
                    <a:pt x="2606759" y="6055633"/>
                  </a:lnTo>
                  <a:cubicBezTo>
                    <a:pt x="2588588" y="6019454"/>
                    <a:pt x="2653718" y="5996188"/>
                    <a:pt x="2568754" y="5888800"/>
                  </a:cubicBezTo>
                  <a:cubicBezTo>
                    <a:pt x="2516728" y="5823574"/>
                    <a:pt x="2477946" y="5726931"/>
                    <a:pt x="2424033" y="5668912"/>
                  </a:cubicBezTo>
                  <a:cubicBezTo>
                    <a:pt x="2416397" y="5659687"/>
                    <a:pt x="2407335" y="5651110"/>
                    <a:pt x="2399699" y="5641884"/>
                  </a:cubicBezTo>
                  <a:cubicBezTo>
                    <a:pt x="2365566" y="5597092"/>
                    <a:pt x="2350611" y="5515009"/>
                    <a:pt x="2303693" y="5495076"/>
                  </a:cubicBezTo>
                  <a:cubicBezTo>
                    <a:pt x="2338968" y="5425072"/>
                    <a:pt x="2269371" y="5374185"/>
                    <a:pt x="2231143" y="5309034"/>
                  </a:cubicBezTo>
                  <a:cubicBezTo>
                    <a:pt x="2212513" y="5279413"/>
                    <a:pt x="2200734" y="5230804"/>
                    <a:pt x="2194706" y="5198627"/>
                  </a:cubicBezTo>
                  <a:cubicBezTo>
                    <a:pt x="2187253" y="5167098"/>
                    <a:pt x="2180995" y="5138200"/>
                    <a:pt x="2176163" y="5108653"/>
                  </a:cubicBezTo>
                  <a:cubicBezTo>
                    <a:pt x="2173035" y="5094204"/>
                    <a:pt x="2146538" y="5058636"/>
                    <a:pt x="2141706" y="5029090"/>
                  </a:cubicBezTo>
                  <a:cubicBezTo>
                    <a:pt x="2132043" y="4969996"/>
                    <a:pt x="2087104" y="4980906"/>
                    <a:pt x="2078637" y="4924444"/>
                  </a:cubicBezTo>
                  <a:cubicBezTo>
                    <a:pt x="2073576" y="4898176"/>
                    <a:pt x="2045289" y="4907864"/>
                    <a:pt x="2046573" y="4850141"/>
                  </a:cubicBezTo>
                  <a:cubicBezTo>
                    <a:pt x="2046984" y="4824559"/>
                    <a:pt x="2040268" y="4802218"/>
                    <a:pt x="2027111" y="4773283"/>
                  </a:cubicBezTo>
                  <a:cubicBezTo>
                    <a:pt x="2006547" y="4731843"/>
                    <a:pt x="1990626" y="4643851"/>
                    <a:pt x="1970063" y="4602412"/>
                  </a:cubicBezTo>
                  <a:cubicBezTo>
                    <a:pt x="1916008" y="4487318"/>
                    <a:pt x="1946830" y="4539965"/>
                    <a:pt x="1908507" y="4436764"/>
                  </a:cubicBezTo>
                  <a:cubicBezTo>
                    <a:pt x="1900182" y="4437376"/>
                    <a:pt x="1894708" y="4436690"/>
                    <a:pt x="1887809" y="4436653"/>
                  </a:cubicBezTo>
                  <a:cubicBezTo>
                    <a:pt x="1884450" y="4425483"/>
                    <a:pt x="1874652" y="4407718"/>
                    <a:pt x="1876537" y="4400512"/>
                  </a:cubicBezTo>
                  <a:cubicBezTo>
                    <a:pt x="1879341" y="4380190"/>
                    <a:pt x="1875294" y="4378857"/>
                    <a:pt x="1834626" y="4289419"/>
                  </a:cubicBezTo>
                  <a:cubicBezTo>
                    <a:pt x="1821469" y="4260484"/>
                    <a:pt x="1811164" y="4230252"/>
                    <a:pt x="1790188" y="4214394"/>
                  </a:cubicBezTo>
                  <a:cubicBezTo>
                    <a:pt x="1773261" y="4199871"/>
                    <a:pt x="1755684" y="4115806"/>
                    <a:pt x="1735627" y="4086834"/>
                  </a:cubicBezTo>
                  <a:cubicBezTo>
                    <a:pt x="1728221" y="4074330"/>
                    <a:pt x="1723159" y="4048062"/>
                    <a:pt x="1716490" y="4044746"/>
                  </a:cubicBezTo>
                  <a:cubicBezTo>
                    <a:pt x="1695284" y="4032167"/>
                    <a:pt x="1704758" y="4015162"/>
                    <a:pt x="1701400" y="4003992"/>
                  </a:cubicBezTo>
                  <a:cubicBezTo>
                    <a:pt x="1693716" y="3975742"/>
                    <a:pt x="1688655" y="3949474"/>
                    <a:pt x="1663631" y="3932283"/>
                  </a:cubicBezTo>
                  <a:cubicBezTo>
                    <a:pt x="1647899" y="3920390"/>
                    <a:pt x="1633087" y="3895381"/>
                    <a:pt x="1630418" y="3874375"/>
                  </a:cubicBezTo>
                  <a:cubicBezTo>
                    <a:pt x="1623376" y="3817263"/>
                    <a:pt x="1588878" y="3817078"/>
                    <a:pt x="1540710" y="3677087"/>
                  </a:cubicBezTo>
                  <a:cubicBezTo>
                    <a:pt x="1528243" y="3638315"/>
                    <a:pt x="1516606" y="3646781"/>
                    <a:pt x="1513842" y="3587725"/>
                  </a:cubicBezTo>
                  <a:cubicBezTo>
                    <a:pt x="1499259" y="3559437"/>
                    <a:pt x="1488494" y="3535763"/>
                    <a:pt x="1473911" y="3507475"/>
                  </a:cubicBezTo>
                  <a:cubicBezTo>
                    <a:pt x="1465816" y="3504808"/>
                    <a:pt x="1453902" y="3497527"/>
                    <a:pt x="1441988" y="3490248"/>
                  </a:cubicBezTo>
                  <a:cubicBezTo>
                    <a:pt x="1425473" y="3450142"/>
                    <a:pt x="1411349" y="3415297"/>
                    <a:pt x="1405781" y="3376562"/>
                  </a:cubicBezTo>
                  <a:cubicBezTo>
                    <a:pt x="1405044" y="3367374"/>
                    <a:pt x="1389542" y="3352202"/>
                    <a:pt x="1386184" y="3341032"/>
                  </a:cubicBezTo>
                  <a:cubicBezTo>
                    <a:pt x="1379696" y="3315412"/>
                    <a:pt x="1359410" y="3289718"/>
                    <a:pt x="1359822" y="3264136"/>
                  </a:cubicBezTo>
                  <a:cubicBezTo>
                    <a:pt x="1360052" y="3260857"/>
                    <a:pt x="1358856" y="3258227"/>
                    <a:pt x="1358856" y="3258227"/>
                  </a:cubicBezTo>
                  <a:cubicBezTo>
                    <a:pt x="1328082" y="3224604"/>
                    <a:pt x="1333920" y="3180683"/>
                    <a:pt x="1312897" y="3145801"/>
                  </a:cubicBezTo>
                  <a:cubicBezTo>
                    <a:pt x="1300477" y="3126053"/>
                    <a:pt x="1283549" y="3111530"/>
                    <a:pt x="1263262" y="3085836"/>
                  </a:cubicBezTo>
                  <a:cubicBezTo>
                    <a:pt x="1257187" y="3034634"/>
                    <a:pt x="1186489" y="3019165"/>
                    <a:pt x="1173879" y="2923319"/>
                  </a:cubicBezTo>
                  <a:cubicBezTo>
                    <a:pt x="1172406" y="2904943"/>
                    <a:pt x="1172176" y="2908222"/>
                    <a:pt x="1099769" y="2779253"/>
                  </a:cubicBezTo>
                  <a:cubicBezTo>
                    <a:pt x="1096592" y="2745779"/>
                    <a:pt x="1085321" y="2709638"/>
                    <a:pt x="1063101" y="2672125"/>
                  </a:cubicBezTo>
                  <a:cubicBezTo>
                    <a:pt x="1054499" y="2656990"/>
                    <a:pt x="1049208" y="2634002"/>
                    <a:pt x="1039179" y="2619515"/>
                  </a:cubicBezTo>
                  <a:cubicBezTo>
                    <a:pt x="1029151" y="2605029"/>
                    <a:pt x="1014846" y="2592488"/>
                    <a:pt x="1003391" y="2578650"/>
                  </a:cubicBezTo>
                  <a:cubicBezTo>
                    <a:pt x="993133" y="2567442"/>
                    <a:pt x="985727" y="2554938"/>
                    <a:pt x="978320" y="2542434"/>
                  </a:cubicBezTo>
                  <a:cubicBezTo>
                    <a:pt x="968292" y="2527948"/>
                    <a:pt x="955412" y="2514758"/>
                    <a:pt x="956791" y="2495085"/>
                  </a:cubicBezTo>
                  <a:cubicBezTo>
                    <a:pt x="957250" y="2488527"/>
                    <a:pt x="936687" y="2447087"/>
                    <a:pt x="941424" y="2438585"/>
                  </a:cubicBezTo>
                  <a:cubicBezTo>
                    <a:pt x="963961" y="2412466"/>
                    <a:pt x="925368" y="2391922"/>
                    <a:pt x="902135" y="2329475"/>
                  </a:cubicBezTo>
                  <a:cubicBezTo>
                    <a:pt x="884883" y="2280181"/>
                    <a:pt x="842472" y="2255024"/>
                    <a:pt x="847621" y="2220939"/>
                  </a:cubicBezTo>
                  <a:cubicBezTo>
                    <a:pt x="836904" y="2216289"/>
                    <a:pt x="829038" y="2210343"/>
                    <a:pt x="818320" y="2205693"/>
                  </a:cubicBezTo>
                  <a:cubicBezTo>
                    <a:pt x="813259" y="2179425"/>
                    <a:pt x="795594" y="2155713"/>
                    <a:pt x="800284" y="2128186"/>
                  </a:cubicBezTo>
                  <a:cubicBezTo>
                    <a:pt x="800973" y="2118350"/>
                    <a:pt x="792094" y="2087469"/>
                    <a:pt x="777328" y="2081485"/>
                  </a:cubicBezTo>
                  <a:cubicBezTo>
                    <a:pt x="751845" y="2070852"/>
                    <a:pt x="736067" y="2039934"/>
                    <a:pt x="723646" y="2020187"/>
                  </a:cubicBezTo>
                  <a:cubicBezTo>
                    <a:pt x="706299" y="1932844"/>
                    <a:pt x="703860" y="1908558"/>
                    <a:pt x="688817" y="1886828"/>
                  </a:cubicBezTo>
                  <a:cubicBezTo>
                    <a:pt x="653488" y="1839405"/>
                    <a:pt x="619443" y="1734259"/>
                    <a:pt x="620133" y="1724423"/>
                  </a:cubicBezTo>
                  <a:cubicBezTo>
                    <a:pt x="621234" y="1689004"/>
                    <a:pt x="601637" y="1653474"/>
                    <a:pt x="582547" y="1630410"/>
                  </a:cubicBezTo>
                  <a:cubicBezTo>
                    <a:pt x="535534" y="1572428"/>
                    <a:pt x="535899" y="1527821"/>
                    <a:pt x="481432" y="1438310"/>
                  </a:cubicBezTo>
                  <a:cubicBezTo>
                    <a:pt x="417294" y="1334150"/>
                    <a:pt x="387594" y="1248257"/>
                    <a:pt x="346634" y="1167932"/>
                  </a:cubicBezTo>
                  <a:lnTo>
                    <a:pt x="300227" y="1088992"/>
                  </a:lnTo>
                  <a:lnTo>
                    <a:pt x="300226" y="1088992"/>
                  </a:lnTo>
                  <a:cubicBezTo>
                    <a:pt x="371620" y="1193026"/>
                    <a:pt x="395913" y="1299431"/>
                    <a:pt x="481431" y="1438311"/>
                  </a:cubicBezTo>
                  <a:cubicBezTo>
                    <a:pt x="535898" y="1527822"/>
                    <a:pt x="535533" y="1572429"/>
                    <a:pt x="582546" y="1630411"/>
                  </a:cubicBezTo>
                  <a:cubicBezTo>
                    <a:pt x="601636" y="1653475"/>
                    <a:pt x="621233" y="1689005"/>
                    <a:pt x="620132" y="1724424"/>
                  </a:cubicBezTo>
                  <a:cubicBezTo>
                    <a:pt x="619442" y="1734260"/>
                    <a:pt x="653487" y="1839406"/>
                    <a:pt x="688816" y="1886829"/>
                  </a:cubicBezTo>
                  <a:cubicBezTo>
                    <a:pt x="703859" y="1908559"/>
                    <a:pt x="706298" y="1932845"/>
                    <a:pt x="723645" y="2020188"/>
                  </a:cubicBezTo>
                  <a:cubicBezTo>
                    <a:pt x="736066" y="2039935"/>
                    <a:pt x="751844" y="2070853"/>
                    <a:pt x="777327" y="2081486"/>
                  </a:cubicBezTo>
                  <a:cubicBezTo>
                    <a:pt x="792093" y="2087470"/>
                    <a:pt x="800972" y="2118351"/>
                    <a:pt x="800283" y="2128187"/>
                  </a:cubicBezTo>
                  <a:cubicBezTo>
                    <a:pt x="795593" y="2155714"/>
                    <a:pt x="813258" y="2179426"/>
                    <a:pt x="818319" y="2205694"/>
                  </a:cubicBezTo>
                  <a:cubicBezTo>
                    <a:pt x="829037" y="2210344"/>
                    <a:pt x="836903" y="2216290"/>
                    <a:pt x="847620" y="2220940"/>
                  </a:cubicBezTo>
                  <a:cubicBezTo>
                    <a:pt x="842471" y="2255025"/>
                    <a:pt x="884882" y="2280182"/>
                    <a:pt x="902134" y="2329476"/>
                  </a:cubicBezTo>
                  <a:cubicBezTo>
                    <a:pt x="925367" y="2391923"/>
                    <a:pt x="963960" y="2412467"/>
                    <a:pt x="941423" y="2438586"/>
                  </a:cubicBezTo>
                  <a:cubicBezTo>
                    <a:pt x="936686" y="2447088"/>
                    <a:pt x="957249" y="2488528"/>
                    <a:pt x="956790" y="2495086"/>
                  </a:cubicBezTo>
                  <a:cubicBezTo>
                    <a:pt x="955411" y="2514759"/>
                    <a:pt x="968291" y="2527949"/>
                    <a:pt x="978319" y="2542435"/>
                  </a:cubicBezTo>
                  <a:cubicBezTo>
                    <a:pt x="985726" y="2554939"/>
                    <a:pt x="993132" y="2567443"/>
                    <a:pt x="1003390" y="2578651"/>
                  </a:cubicBezTo>
                  <a:cubicBezTo>
                    <a:pt x="1014845" y="2592489"/>
                    <a:pt x="1029150" y="2605030"/>
                    <a:pt x="1039178" y="2619516"/>
                  </a:cubicBezTo>
                  <a:cubicBezTo>
                    <a:pt x="1049207" y="2634003"/>
                    <a:pt x="1054498" y="2656991"/>
                    <a:pt x="1063100" y="2672126"/>
                  </a:cubicBezTo>
                  <a:cubicBezTo>
                    <a:pt x="1085320" y="2709639"/>
                    <a:pt x="1096591" y="2745780"/>
                    <a:pt x="1099768" y="2779254"/>
                  </a:cubicBezTo>
                  <a:cubicBezTo>
                    <a:pt x="1172175" y="2908223"/>
                    <a:pt x="1172405" y="2904944"/>
                    <a:pt x="1173878" y="2923320"/>
                  </a:cubicBezTo>
                  <a:cubicBezTo>
                    <a:pt x="1186488" y="3019166"/>
                    <a:pt x="1257186" y="3034635"/>
                    <a:pt x="1263261" y="3085837"/>
                  </a:cubicBezTo>
                  <a:cubicBezTo>
                    <a:pt x="1283548" y="3111531"/>
                    <a:pt x="1300476" y="3126054"/>
                    <a:pt x="1312896" y="3145802"/>
                  </a:cubicBezTo>
                  <a:cubicBezTo>
                    <a:pt x="1333919" y="3180684"/>
                    <a:pt x="1328081" y="3224605"/>
                    <a:pt x="1358855" y="3258228"/>
                  </a:cubicBezTo>
                  <a:cubicBezTo>
                    <a:pt x="1358855" y="3258228"/>
                    <a:pt x="1360051" y="3260858"/>
                    <a:pt x="1359821" y="3264137"/>
                  </a:cubicBezTo>
                  <a:cubicBezTo>
                    <a:pt x="1359409" y="3289719"/>
                    <a:pt x="1379695" y="3315413"/>
                    <a:pt x="1386183" y="3341033"/>
                  </a:cubicBezTo>
                  <a:cubicBezTo>
                    <a:pt x="1389541" y="3352203"/>
                    <a:pt x="1405043" y="3367375"/>
                    <a:pt x="1405780" y="3376563"/>
                  </a:cubicBezTo>
                  <a:cubicBezTo>
                    <a:pt x="1411348" y="3415298"/>
                    <a:pt x="1425472" y="3450143"/>
                    <a:pt x="1441987" y="3490249"/>
                  </a:cubicBezTo>
                  <a:cubicBezTo>
                    <a:pt x="1453901" y="3497528"/>
                    <a:pt x="1465815" y="3504809"/>
                    <a:pt x="1473910" y="3507476"/>
                  </a:cubicBezTo>
                  <a:cubicBezTo>
                    <a:pt x="1488493" y="3535764"/>
                    <a:pt x="1499258" y="3559438"/>
                    <a:pt x="1513841" y="3587726"/>
                  </a:cubicBezTo>
                  <a:cubicBezTo>
                    <a:pt x="1516605" y="3646782"/>
                    <a:pt x="1528242" y="3638316"/>
                    <a:pt x="1540709" y="3677088"/>
                  </a:cubicBezTo>
                  <a:cubicBezTo>
                    <a:pt x="1588877" y="3817079"/>
                    <a:pt x="1623375" y="3817264"/>
                    <a:pt x="1630417" y="3874376"/>
                  </a:cubicBezTo>
                  <a:cubicBezTo>
                    <a:pt x="1633086" y="3895382"/>
                    <a:pt x="1647898" y="3920391"/>
                    <a:pt x="1663630" y="3932284"/>
                  </a:cubicBezTo>
                  <a:cubicBezTo>
                    <a:pt x="1688654" y="3949475"/>
                    <a:pt x="1693715" y="3975743"/>
                    <a:pt x="1701399" y="4003993"/>
                  </a:cubicBezTo>
                  <a:cubicBezTo>
                    <a:pt x="1704757" y="4015163"/>
                    <a:pt x="1695283" y="4032168"/>
                    <a:pt x="1716489" y="4044747"/>
                  </a:cubicBezTo>
                  <a:cubicBezTo>
                    <a:pt x="1723158" y="4048063"/>
                    <a:pt x="1728220" y="4074331"/>
                    <a:pt x="1735626" y="4086835"/>
                  </a:cubicBezTo>
                  <a:cubicBezTo>
                    <a:pt x="1755683" y="4115807"/>
                    <a:pt x="1773260" y="4199872"/>
                    <a:pt x="1790187" y="4214395"/>
                  </a:cubicBezTo>
                  <a:cubicBezTo>
                    <a:pt x="1811163" y="4230253"/>
                    <a:pt x="1821468" y="4260485"/>
                    <a:pt x="1834625" y="4289420"/>
                  </a:cubicBezTo>
                  <a:cubicBezTo>
                    <a:pt x="1875293" y="4378858"/>
                    <a:pt x="1879340" y="4380191"/>
                    <a:pt x="1876536" y="4400513"/>
                  </a:cubicBezTo>
                  <a:cubicBezTo>
                    <a:pt x="1874651" y="4407719"/>
                    <a:pt x="1884449" y="4425484"/>
                    <a:pt x="1887808" y="4436654"/>
                  </a:cubicBezTo>
                  <a:cubicBezTo>
                    <a:pt x="1894707" y="4436691"/>
                    <a:pt x="1900181" y="4437377"/>
                    <a:pt x="1908506" y="4436765"/>
                  </a:cubicBezTo>
                  <a:cubicBezTo>
                    <a:pt x="1946829" y="4539966"/>
                    <a:pt x="1916007" y="4487319"/>
                    <a:pt x="1970062" y="4602413"/>
                  </a:cubicBezTo>
                  <a:cubicBezTo>
                    <a:pt x="1990625" y="4643852"/>
                    <a:pt x="2006546" y="4731844"/>
                    <a:pt x="2027110" y="4773284"/>
                  </a:cubicBezTo>
                  <a:cubicBezTo>
                    <a:pt x="2040267" y="4802219"/>
                    <a:pt x="2046983" y="4824560"/>
                    <a:pt x="2046572" y="4850142"/>
                  </a:cubicBezTo>
                  <a:cubicBezTo>
                    <a:pt x="2045288" y="4907865"/>
                    <a:pt x="2073575" y="4898177"/>
                    <a:pt x="2078636" y="4924445"/>
                  </a:cubicBezTo>
                  <a:cubicBezTo>
                    <a:pt x="2087103" y="4980907"/>
                    <a:pt x="2132042" y="4969997"/>
                    <a:pt x="2141705" y="5029091"/>
                  </a:cubicBezTo>
                  <a:cubicBezTo>
                    <a:pt x="2146537" y="5058637"/>
                    <a:pt x="2173034" y="5094205"/>
                    <a:pt x="2176162" y="5108654"/>
                  </a:cubicBezTo>
                  <a:cubicBezTo>
                    <a:pt x="2180994" y="5138201"/>
                    <a:pt x="2187252" y="5167099"/>
                    <a:pt x="2194705" y="5198628"/>
                  </a:cubicBezTo>
                  <a:cubicBezTo>
                    <a:pt x="2200733" y="5230805"/>
                    <a:pt x="2212512" y="5279414"/>
                    <a:pt x="2231142" y="5309035"/>
                  </a:cubicBezTo>
                  <a:cubicBezTo>
                    <a:pt x="2269370" y="5374186"/>
                    <a:pt x="2338967" y="5425073"/>
                    <a:pt x="2303692" y="5495077"/>
                  </a:cubicBezTo>
                  <a:cubicBezTo>
                    <a:pt x="2350610" y="5515010"/>
                    <a:pt x="2365565" y="5597093"/>
                    <a:pt x="2399698" y="5641885"/>
                  </a:cubicBezTo>
                  <a:cubicBezTo>
                    <a:pt x="2407334" y="5651111"/>
                    <a:pt x="2416396" y="5659688"/>
                    <a:pt x="2424032" y="5668913"/>
                  </a:cubicBezTo>
                  <a:cubicBezTo>
                    <a:pt x="2477945" y="5726932"/>
                    <a:pt x="2516727" y="5823575"/>
                    <a:pt x="2568753" y="5888801"/>
                  </a:cubicBezTo>
                  <a:cubicBezTo>
                    <a:pt x="2653717" y="5996189"/>
                    <a:pt x="2588587" y="6019455"/>
                    <a:pt x="2606758" y="6055634"/>
                  </a:cubicBezTo>
                  <a:lnTo>
                    <a:pt x="2618212" y="6069472"/>
                  </a:lnTo>
                  <a:cubicBezTo>
                    <a:pt x="2644202" y="6092572"/>
                    <a:pt x="2695168" y="6113838"/>
                    <a:pt x="2714536" y="6152648"/>
                  </a:cubicBezTo>
                  <a:cubicBezTo>
                    <a:pt x="2745634" y="6221041"/>
                    <a:pt x="2803270" y="6245623"/>
                    <a:pt x="2820063" y="6301475"/>
                  </a:cubicBezTo>
                  <a:cubicBezTo>
                    <a:pt x="2812244" y="6314553"/>
                    <a:pt x="2798215" y="6317758"/>
                    <a:pt x="2807325" y="6345360"/>
                  </a:cubicBezTo>
                  <a:cubicBezTo>
                    <a:pt x="2831152" y="6359920"/>
                    <a:pt x="2854750" y="6377760"/>
                    <a:pt x="2877151" y="6392968"/>
                  </a:cubicBezTo>
                  <a:cubicBezTo>
                    <a:pt x="2927435" y="6522474"/>
                    <a:pt x="2971819" y="6480072"/>
                    <a:pt x="3008628" y="6644274"/>
                  </a:cubicBezTo>
                  <a:cubicBezTo>
                    <a:pt x="3009364" y="6653462"/>
                    <a:pt x="3015574" y="6663335"/>
                    <a:pt x="3019162" y="6671227"/>
                  </a:cubicBezTo>
                  <a:cubicBezTo>
                    <a:pt x="3005871" y="6683620"/>
                    <a:pt x="3004262" y="6706572"/>
                    <a:pt x="3017419" y="6735508"/>
                  </a:cubicBezTo>
                  <a:cubicBezTo>
                    <a:pt x="3035590" y="6771686"/>
                    <a:pt x="3039733" y="6811070"/>
                    <a:pt x="3063837" y="6841375"/>
                  </a:cubicBezTo>
                  <a:cubicBezTo>
                    <a:pt x="3064136" y="6842033"/>
                    <a:pt x="3066215" y="6846841"/>
                    <a:pt x="3069299" y="6853920"/>
                  </a:cubicBezTo>
                  <a:lnTo>
                    <a:pt x="3071092" y="6858001"/>
                  </a:lnTo>
                  <a:lnTo>
                    <a:pt x="0" y="6858001"/>
                  </a:lnTo>
                  <a:lnTo>
                    <a:pt x="0" y="353848"/>
                  </a:lnTo>
                  <a:lnTo>
                    <a:pt x="8105" y="368857"/>
                  </a:lnTo>
                  <a:cubicBezTo>
                    <a:pt x="20419" y="392273"/>
                    <a:pt x="28924" y="410031"/>
                    <a:pt x="33536" y="423012"/>
                  </a:cubicBezTo>
                  <a:cubicBezTo>
                    <a:pt x="46004" y="461784"/>
                    <a:pt x="73697" y="499982"/>
                    <a:pt x="73561" y="541311"/>
                  </a:cubicBezTo>
                  <a:cubicBezTo>
                    <a:pt x="74528" y="547220"/>
                    <a:pt x="83360" y="559076"/>
                    <a:pt x="89570" y="568949"/>
                  </a:cubicBezTo>
                  <a:cubicBezTo>
                    <a:pt x="156735" y="693954"/>
                    <a:pt x="129041" y="655756"/>
                    <a:pt x="154389" y="707718"/>
                  </a:cubicBezTo>
                  <a:cubicBezTo>
                    <a:pt x="170169" y="738635"/>
                    <a:pt x="179278" y="766237"/>
                    <a:pt x="171966" y="791782"/>
                  </a:cubicBezTo>
                  <a:cubicBezTo>
                    <a:pt x="239265" y="875458"/>
                    <a:pt x="167513" y="914433"/>
                    <a:pt x="235407" y="950223"/>
                  </a:cubicBezTo>
                  <a:cubicBezTo>
                    <a:pt x="255416" y="960171"/>
                    <a:pt x="292401" y="1003667"/>
                    <a:pt x="288494" y="1059407"/>
                  </a:cubicBezTo>
                  <a:lnTo>
                    <a:pt x="321843" y="1075987"/>
                  </a:lnTo>
                  <a:lnTo>
                    <a:pt x="321844" y="1075986"/>
                  </a:lnTo>
                  <a:cubicBezTo>
                    <a:pt x="308505" y="1069354"/>
                    <a:pt x="299213" y="1064056"/>
                    <a:pt x="288495" y="1059406"/>
                  </a:cubicBezTo>
                  <a:cubicBezTo>
                    <a:pt x="292402" y="1003666"/>
                    <a:pt x="255417" y="960170"/>
                    <a:pt x="235408" y="950222"/>
                  </a:cubicBezTo>
                  <a:cubicBezTo>
                    <a:pt x="167514" y="914432"/>
                    <a:pt x="239266" y="875457"/>
                    <a:pt x="171967" y="791781"/>
                  </a:cubicBezTo>
                  <a:cubicBezTo>
                    <a:pt x="179279" y="766236"/>
                    <a:pt x="170170" y="738634"/>
                    <a:pt x="154390" y="707717"/>
                  </a:cubicBezTo>
                  <a:cubicBezTo>
                    <a:pt x="129042" y="655755"/>
                    <a:pt x="156736" y="693953"/>
                    <a:pt x="89571" y="568948"/>
                  </a:cubicBezTo>
                  <a:cubicBezTo>
                    <a:pt x="83361" y="559075"/>
                    <a:pt x="74529" y="547219"/>
                    <a:pt x="73562" y="541310"/>
                  </a:cubicBezTo>
                  <a:cubicBezTo>
                    <a:pt x="73698" y="499981"/>
                    <a:pt x="46005" y="461783"/>
                    <a:pt x="33537" y="423011"/>
                  </a:cubicBezTo>
                  <a:cubicBezTo>
                    <a:pt x="28925" y="410030"/>
                    <a:pt x="20420" y="392272"/>
                    <a:pt x="8106" y="368856"/>
                  </a:cubicBezTo>
                  <a:lnTo>
                    <a:pt x="1" y="353847"/>
                  </a:lnTo>
                  <a:lnTo>
                    <a:pt x="1" y="0"/>
                  </a:ln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100000">
                  <a:srgbClr val="E7E6E6">
                    <a:lumMod val="75000"/>
                  </a:srgbClr>
                </a:gs>
              </a:gsLst>
              <a:lin ang="5400000" scaled="1"/>
            </a:gradFill>
            <a:ln w="31750" cap="flat" cmpd="sng" algn="ctr">
              <a:noFill/>
              <a:prstDash val="solid"/>
              <a:miter lim="800000"/>
            </a:ln>
            <a:effectLst>
              <a:outerShdw blurRad="88900" dist="38100" algn="l" rotWithShape="0">
                <a:prstClr val="black">
                  <a:alpha val="3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045746C0-9AC0-D3FB-BEC5-F6814A441EF5}"/>
                </a:ext>
              </a:extLst>
            </p:cNvPr>
            <p:cNvSpPr>
              <a:spLocks/>
            </p:cNvSpPr>
            <p:nvPr/>
          </p:nvSpPr>
          <p:spPr bwMode="white">
            <a:xfrm>
              <a:off x="-1" y="0"/>
              <a:ext cx="8737601" cy="6858000"/>
            </a:xfrm>
            <a:custGeom>
              <a:avLst/>
              <a:gdLst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99196 w 9052562"/>
                <a:gd name="connsiteY14" fmla="*/ 1394015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22225 w 9052562"/>
                <a:gd name="connsiteY19" fmla="*/ 1896473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22225 w 9052562"/>
                <a:gd name="connsiteY19" fmla="*/ 1896473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9052562" h="6858000">
                  <a:moveTo>
                    <a:pt x="0" y="0"/>
                  </a:moveTo>
                  <a:lnTo>
                    <a:pt x="2348737" y="0"/>
                  </a:lnTo>
                  <a:lnTo>
                    <a:pt x="5789954" y="0"/>
                  </a:lnTo>
                  <a:lnTo>
                    <a:pt x="5805273" y="43371"/>
                  </a:lnTo>
                  <a:cubicBezTo>
                    <a:pt x="5819882" y="81369"/>
                    <a:pt x="5835770" y="119144"/>
                    <a:pt x="5851635" y="151554"/>
                  </a:cubicBezTo>
                  <a:cubicBezTo>
                    <a:pt x="5887754" y="223510"/>
                    <a:pt x="5933379" y="287889"/>
                    <a:pt x="5962093" y="363354"/>
                  </a:cubicBezTo>
                  <a:cubicBezTo>
                    <a:pt x="5977822" y="405044"/>
                    <a:pt x="5986604" y="446955"/>
                    <a:pt x="6005167" y="490373"/>
                  </a:cubicBezTo>
                  <a:cubicBezTo>
                    <a:pt x="6019432" y="520470"/>
                    <a:pt x="6036164" y="549398"/>
                    <a:pt x="6051709" y="575818"/>
                  </a:cubicBezTo>
                  <a:cubicBezTo>
                    <a:pt x="6069996" y="610152"/>
                    <a:pt x="6086639" y="645265"/>
                    <a:pt x="6101636" y="681159"/>
                  </a:cubicBezTo>
                  <a:cubicBezTo>
                    <a:pt x="6136384" y="762979"/>
                    <a:pt x="6159249" y="847359"/>
                    <a:pt x="6197655" y="930517"/>
                  </a:cubicBezTo>
                  <a:cubicBezTo>
                    <a:pt x="6222984" y="986086"/>
                    <a:pt x="6255261" y="1041434"/>
                    <a:pt x="6270809" y="1095495"/>
                  </a:cubicBezTo>
                  <a:cubicBezTo>
                    <a:pt x="6275473" y="1111714"/>
                    <a:pt x="6278126" y="1125814"/>
                    <a:pt x="6283613" y="1141643"/>
                  </a:cubicBezTo>
                  <a:cubicBezTo>
                    <a:pt x="6299342" y="1183333"/>
                    <a:pt x="6331068" y="1220512"/>
                    <a:pt x="6347620" y="1261812"/>
                  </a:cubicBezTo>
                  <a:cubicBezTo>
                    <a:pt x="6356673" y="1285164"/>
                    <a:pt x="6358413" y="1305841"/>
                    <a:pt x="6365821" y="1329974"/>
                  </a:cubicBezTo>
                  <a:cubicBezTo>
                    <a:pt x="6371217" y="1351988"/>
                    <a:pt x="6377146" y="1382213"/>
                    <a:pt x="6389671" y="1391634"/>
                  </a:cubicBezTo>
                  <a:cubicBezTo>
                    <a:pt x="6390769" y="1400328"/>
                    <a:pt x="6400203" y="1408895"/>
                    <a:pt x="6401301" y="1417589"/>
                  </a:cubicBezTo>
                  <a:cubicBezTo>
                    <a:pt x="6426816" y="1488428"/>
                    <a:pt x="6455896" y="1566791"/>
                    <a:pt x="6495944" y="1621528"/>
                  </a:cubicBezTo>
                  <a:cubicBezTo>
                    <a:pt x="6512767" y="1644269"/>
                    <a:pt x="6532882" y="1665451"/>
                    <a:pt x="6542667" y="1694600"/>
                  </a:cubicBezTo>
                  <a:cubicBezTo>
                    <a:pt x="6563060" y="1752509"/>
                    <a:pt x="6580985" y="1811587"/>
                    <a:pt x="6598910" y="1870665"/>
                  </a:cubicBezTo>
                  <a:cubicBezTo>
                    <a:pt x="6606956" y="1879138"/>
                    <a:pt x="6609416" y="1892762"/>
                    <a:pt x="6617462" y="1901235"/>
                  </a:cubicBezTo>
                  <a:cubicBezTo>
                    <a:pt x="6619749" y="1912437"/>
                    <a:pt x="6625976" y="1919267"/>
                    <a:pt x="6628263" y="1930470"/>
                  </a:cubicBezTo>
                  <a:cubicBezTo>
                    <a:pt x="6656242" y="1972497"/>
                    <a:pt x="6682209" y="2012405"/>
                    <a:pt x="6710188" y="2054432"/>
                  </a:cubicBezTo>
                  <a:cubicBezTo>
                    <a:pt x="6719517" y="2086869"/>
                    <a:pt x="6740638" y="2122932"/>
                    <a:pt x="6759564" y="2141605"/>
                  </a:cubicBezTo>
                  <a:cubicBezTo>
                    <a:pt x="6771912" y="2191041"/>
                    <a:pt x="6788282" y="2244712"/>
                    <a:pt x="6807120" y="2297215"/>
                  </a:cubicBezTo>
                  <a:cubicBezTo>
                    <a:pt x="6815166" y="2305688"/>
                    <a:pt x="6808558" y="2313643"/>
                    <a:pt x="6815415" y="2319608"/>
                  </a:cubicBezTo>
                  <a:cubicBezTo>
                    <a:pt x="6813313" y="2323676"/>
                    <a:pt x="6825499" y="2325363"/>
                    <a:pt x="6823763" y="2332328"/>
                  </a:cubicBezTo>
                  <a:cubicBezTo>
                    <a:pt x="6840677" y="2348884"/>
                    <a:pt x="6847447" y="2388677"/>
                    <a:pt x="6857598" y="2420724"/>
                  </a:cubicBezTo>
                  <a:cubicBezTo>
                    <a:pt x="6869304" y="2458178"/>
                    <a:pt x="6895272" y="2498086"/>
                    <a:pt x="6917763" y="2524284"/>
                  </a:cubicBezTo>
                  <a:cubicBezTo>
                    <a:pt x="6940621" y="2553381"/>
                    <a:pt x="6963570" y="2576291"/>
                    <a:pt x="6984692" y="2612353"/>
                  </a:cubicBezTo>
                  <a:cubicBezTo>
                    <a:pt x="7009014" y="2653042"/>
                    <a:pt x="7025109" y="2697629"/>
                    <a:pt x="7044495" y="2740658"/>
                  </a:cubicBezTo>
                  <a:cubicBezTo>
                    <a:pt x="7064703" y="2783296"/>
                    <a:pt x="7079126" y="2812069"/>
                    <a:pt x="7109773" y="2839284"/>
                  </a:cubicBezTo>
                  <a:cubicBezTo>
                    <a:pt x="7108769" y="2852047"/>
                    <a:pt x="7087788" y="2807771"/>
                    <a:pt x="7132182" y="2889533"/>
                  </a:cubicBezTo>
                  <a:cubicBezTo>
                    <a:pt x="7176576" y="2971295"/>
                    <a:pt x="7292017" y="3188505"/>
                    <a:pt x="7376138" y="3329856"/>
                  </a:cubicBezTo>
                  <a:cubicBezTo>
                    <a:pt x="7374859" y="3333534"/>
                    <a:pt x="7373945" y="3340110"/>
                    <a:pt x="7372666" y="3343788"/>
                  </a:cubicBezTo>
                  <a:cubicBezTo>
                    <a:pt x="7392418" y="3389714"/>
                    <a:pt x="7417472" y="3436199"/>
                    <a:pt x="7443439" y="3476108"/>
                  </a:cubicBezTo>
                  <a:cubicBezTo>
                    <a:pt x="7455051" y="3492105"/>
                    <a:pt x="7467852" y="3510610"/>
                    <a:pt x="7479373" y="3532793"/>
                  </a:cubicBezTo>
                  <a:cubicBezTo>
                    <a:pt x="7486506" y="3547842"/>
                    <a:pt x="7492815" y="3563281"/>
                    <a:pt x="7499125" y="3578719"/>
                  </a:cubicBezTo>
                  <a:cubicBezTo>
                    <a:pt x="7529851" y="3656303"/>
                    <a:pt x="7566245" y="3737342"/>
                    <a:pt x="7604375" y="3811417"/>
                  </a:cubicBezTo>
                  <a:cubicBezTo>
                    <a:pt x="7624493" y="3860241"/>
                    <a:pt x="7637445" y="3880310"/>
                    <a:pt x="7672482" y="3921805"/>
                  </a:cubicBezTo>
                  <a:cubicBezTo>
                    <a:pt x="7698023" y="3962293"/>
                    <a:pt x="7708705" y="3995405"/>
                    <a:pt x="7729918" y="4025282"/>
                  </a:cubicBezTo>
                  <a:cubicBezTo>
                    <a:pt x="7746657" y="4109493"/>
                    <a:pt x="7773364" y="4210483"/>
                    <a:pt x="7818079" y="4309080"/>
                  </a:cubicBezTo>
                  <a:cubicBezTo>
                    <a:pt x="7836276" y="4349599"/>
                    <a:pt x="7849258" y="4355733"/>
                    <a:pt x="7863157" y="4382932"/>
                  </a:cubicBezTo>
                  <a:cubicBezTo>
                    <a:pt x="7881445" y="4417266"/>
                    <a:pt x="7887939" y="4447975"/>
                    <a:pt x="7901747" y="4481361"/>
                  </a:cubicBezTo>
                  <a:cubicBezTo>
                    <a:pt x="7917110" y="4520152"/>
                    <a:pt x="7940334" y="4552147"/>
                    <a:pt x="7961913" y="4584921"/>
                  </a:cubicBezTo>
                  <a:cubicBezTo>
                    <a:pt x="8003881" y="4647961"/>
                    <a:pt x="8045302" y="4720475"/>
                    <a:pt x="8081421" y="4792431"/>
                  </a:cubicBezTo>
                  <a:cubicBezTo>
                    <a:pt x="8116351" y="4861879"/>
                    <a:pt x="8139763" y="4936786"/>
                    <a:pt x="8173504" y="5003725"/>
                  </a:cubicBezTo>
                  <a:cubicBezTo>
                    <a:pt x="8200479" y="5058514"/>
                    <a:pt x="8234492" y="5106895"/>
                    <a:pt x="8264211" y="5169599"/>
                  </a:cubicBezTo>
                  <a:cubicBezTo>
                    <a:pt x="8293929" y="5232301"/>
                    <a:pt x="8319534" y="5296954"/>
                    <a:pt x="8354189" y="5357318"/>
                  </a:cubicBezTo>
                  <a:cubicBezTo>
                    <a:pt x="8360955" y="5369469"/>
                    <a:pt x="8368544" y="5381229"/>
                    <a:pt x="8372019" y="5394940"/>
                  </a:cubicBezTo>
                  <a:cubicBezTo>
                    <a:pt x="8375129" y="5405753"/>
                    <a:pt x="8374216" y="5412329"/>
                    <a:pt x="8375314" y="5421022"/>
                  </a:cubicBezTo>
                  <a:cubicBezTo>
                    <a:pt x="8383820" y="5453849"/>
                    <a:pt x="8409327" y="5469404"/>
                    <a:pt x="8423682" y="5493315"/>
                  </a:cubicBezTo>
                  <a:cubicBezTo>
                    <a:pt x="8446815" y="5531496"/>
                    <a:pt x="8451665" y="5562985"/>
                    <a:pt x="8475621" y="5600775"/>
                  </a:cubicBezTo>
                  <a:cubicBezTo>
                    <a:pt x="8486776" y="5620060"/>
                    <a:pt x="8500765" y="5641073"/>
                    <a:pt x="8510275" y="5661139"/>
                  </a:cubicBezTo>
                  <a:cubicBezTo>
                    <a:pt x="8519785" y="5681203"/>
                    <a:pt x="8521981" y="5698592"/>
                    <a:pt x="8520977" y="5711354"/>
                  </a:cubicBezTo>
                  <a:cubicBezTo>
                    <a:pt x="8536978" y="5734486"/>
                    <a:pt x="8555447" y="5756448"/>
                    <a:pt x="8573093" y="5778799"/>
                  </a:cubicBezTo>
                  <a:cubicBezTo>
                    <a:pt x="8594763" y="5805387"/>
                    <a:pt x="8586267" y="5855487"/>
                    <a:pt x="8591845" y="5865129"/>
                  </a:cubicBezTo>
                  <a:cubicBezTo>
                    <a:pt x="8630156" y="5926832"/>
                    <a:pt x="8664629" y="5999567"/>
                    <a:pt x="8690144" y="6070406"/>
                  </a:cubicBezTo>
                  <a:cubicBezTo>
                    <a:pt x="8698374" y="6094149"/>
                    <a:pt x="8705782" y="6118282"/>
                    <a:pt x="8715658" y="6141245"/>
                  </a:cubicBezTo>
                  <a:cubicBezTo>
                    <a:pt x="8737421" y="6189289"/>
                    <a:pt x="8759819" y="6194031"/>
                    <a:pt x="8780027" y="6236669"/>
                  </a:cubicBezTo>
                  <a:cubicBezTo>
                    <a:pt x="8790726" y="6259243"/>
                    <a:pt x="8793289" y="6279529"/>
                    <a:pt x="8803621" y="6299204"/>
                  </a:cubicBezTo>
                  <a:cubicBezTo>
                    <a:pt x="8810754" y="6314253"/>
                    <a:pt x="8820810" y="6324843"/>
                    <a:pt x="8827577" y="6336994"/>
                  </a:cubicBezTo>
                  <a:cubicBezTo>
                    <a:pt x="8866711" y="6398306"/>
                    <a:pt x="8821462" y="6419752"/>
                    <a:pt x="8867544" y="6480842"/>
                  </a:cubicBezTo>
                  <a:cubicBezTo>
                    <a:pt x="8877968" y="6494332"/>
                    <a:pt x="8888025" y="6504923"/>
                    <a:pt x="8893236" y="6511667"/>
                  </a:cubicBezTo>
                  <a:cubicBezTo>
                    <a:pt x="8940967" y="6599620"/>
                    <a:pt x="8964191" y="6631615"/>
                    <a:pt x="8978003" y="6692643"/>
                  </a:cubicBezTo>
                  <a:cubicBezTo>
                    <a:pt x="8985320" y="6722962"/>
                    <a:pt x="9005344" y="6750330"/>
                    <a:pt x="9010283" y="6775632"/>
                  </a:cubicBezTo>
                  <a:cubicBezTo>
                    <a:pt x="9012570" y="6786834"/>
                    <a:pt x="9028205" y="6807068"/>
                    <a:pt x="9036526" y="6824625"/>
                  </a:cubicBezTo>
                  <a:lnTo>
                    <a:pt x="9052562" y="6858000"/>
                  </a:lnTo>
                  <a:lnTo>
                    <a:pt x="5679689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rcRect/>
              <a:stretch>
                <a:fillRect l="-19302" r="-19302"/>
              </a:stretch>
            </a:blipFill>
            <a:ln w="12700" cap="flat" cmpd="sng" algn="ctr">
              <a:noFill/>
              <a:prstDash val="solid"/>
              <a:miter lim="800000"/>
            </a:ln>
            <a:effectLst>
              <a:outerShdw blurRad="88900" dist="381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ptos" panose="020B0004020202020204" pitchFamily="34" charset="0"/>
                  <a:ea typeface="+mn-ea"/>
                  <a:cs typeface="+mn-cs"/>
                </a:rPr>
                <a:t> </a:t>
              </a:r>
            </a:p>
          </p:txBody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F0A04286-A399-DD5E-A0C2-FC930FBD3DA3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b="0" i="0" err="1">
              <a:solidFill>
                <a:srgbClr val="000000"/>
              </a:solidFill>
              <a:latin typeface="Aptos" panose="020B0004020202020204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40" name="Picture 39" descr="A picture containing text&#10;&#10;Description automatically generated">
            <a:extLst>
              <a:ext uri="{FF2B5EF4-FFF2-40B4-BE49-F238E27FC236}">
                <a16:creationId xmlns:a16="http://schemas.microsoft.com/office/drawing/2014/main" id="{65956AD9-D6B2-9F06-D228-9B420007B1A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154" y="2647950"/>
            <a:ext cx="6326394" cy="1994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325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To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star, outdoor object, night sky&#10;&#10;Description automatically generated">
            <a:extLst>
              <a:ext uri="{FF2B5EF4-FFF2-40B4-BE49-F238E27FC236}">
                <a16:creationId xmlns:a16="http://schemas.microsoft.com/office/drawing/2014/main" id="{0CA84746-87DE-D1AE-81D3-745B5619F1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85576" y="-1"/>
            <a:ext cx="6506424" cy="6857999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F18766C3-A4D7-24F3-E567-8AC38B225BC3}"/>
              </a:ext>
            </a:extLst>
          </p:cNvPr>
          <p:cNvGrpSpPr>
            <a:grpSpLocks/>
          </p:cNvGrpSpPr>
          <p:nvPr userDrawn="1"/>
        </p:nvGrpSpPr>
        <p:grpSpPr bwMode="white">
          <a:xfrm>
            <a:off x="-1" y="0"/>
            <a:ext cx="9085944" cy="6858001"/>
            <a:chOff x="-1" y="0"/>
            <a:chExt cx="8911773" cy="6858001"/>
          </a:xfrm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0349BED4-F99C-2910-4319-6D5F05E9B5CC}"/>
                </a:ext>
              </a:extLst>
            </p:cNvPr>
            <p:cNvSpPr>
              <a:spLocks/>
            </p:cNvSpPr>
            <p:nvPr/>
          </p:nvSpPr>
          <p:spPr bwMode="white">
            <a:xfrm>
              <a:off x="0" y="0"/>
              <a:ext cx="8911772" cy="6858001"/>
            </a:xfrm>
            <a:custGeom>
              <a:avLst/>
              <a:gdLst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70697 w 8796342"/>
                <a:gd name="connsiteY8" fmla="*/ 609891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86137 w 8796342"/>
                <a:gd name="connsiteY13" fmla="*/ 1140455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86137 w 8796342"/>
                <a:gd name="connsiteY13" fmla="*/ 1140455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891669 w 8796342"/>
                <a:gd name="connsiteY42" fmla="*/ 4785448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</a:cxnLst>
              <a:rect l="l" t="t" r="r" b="b"/>
              <a:pathLst>
                <a:path w="8796342" h="6858001">
                  <a:moveTo>
                    <a:pt x="1" y="0"/>
                  </a:moveTo>
                  <a:lnTo>
                    <a:pt x="5638954" y="0"/>
                  </a:lnTo>
                  <a:lnTo>
                    <a:pt x="5654162" y="53091"/>
                  </a:lnTo>
                  <a:cubicBezTo>
                    <a:pt x="5661225" y="75423"/>
                    <a:pt x="5669161" y="97606"/>
                    <a:pt x="5678672" y="119470"/>
                  </a:cubicBezTo>
                  <a:cubicBezTo>
                    <a:pt x="5703561" y="177989"/>
                    <a:pt x="5739626" y="234601"/>
                    <a:pt x="5749290" y="293694"/>
                  </a:cubicBezTo>
                  <a:cubicBezTo>
                    <a:pt x="5752189" y="311422"/>
                    <a:pt x="5752466" y="327168"/>
                    <a:pt x="5756790" y="344248"/>
                  </a:cubicBezTo>
                  <a:cubicBezTo>
                    <a:pt x="5770225" y="388929"/>
                    <a:pt x="5810520" y="424571"/>
                    <a:pt x="5825380" y="468604"/>
                  </a:cubicBezTo>
                  <a:cubicBezTo>
                    <a:pt x="5833294" y="493575"/>
                    <a:pt x="5830259" y="517175"/>
                    <a:pt x="5835321" y="543443"/>
                  </a:cubicBezTo>
                  <a:cubicBezTo>
                    <a:pt x="5837760" y="567729"/>
                    <a:pt x="5836641" y="587638"/>
                    <a:pt x="5854028" y="595604"/>
                  </a:cubicBezTo>
                  <a:cubicBezTo>
                    <a:pt x="5853339" y="605441"/>
                    <a:pt x="5868122" y="626934"/>
                    <a:pt x="5867433" y="636770"/>
                  </a:cubicBezTo>
                  <a:cubicBezTo>
                    <a:pt x="5888321" y="712980"/>
                    <a:pt x="5912797" y="797082"/>
                    <a:pt x="5961465" y="851137"/>
                  </a:cubicBezTo>
                  <a:cubicBezTo>
                    <a:pt x="5981982" y="873552"/>
                    <a:pt x="6008201" y="893374"/>
                    <a:pt x="6015655" y="924903"/>
                  </a:cubicBezTo>
                  <a:cubicBezTo>
                    <a:pt x="6031988" y="987312"/>
                    <a:pt x="6044044" y="1051667"/>
                    <a:pt x="6056099" y="1116021"/>
                  </a:cubicBezTo>
                  <a:cubicBezTo>
                    <a:pt x="6066587" y="1123949"/>
                    <a:pt x="6061362" y="1144434"/>
                    <a:pt x="6071850" y="1152362"/>
                  </a:cubicBezTo>
                  <a:cubicBezTo>
                    <a:pt x="6072357" y="1164829"/>
                    <a:pt x="6085725" y="1166038"/>
                    <a:pt x="6086231" y="1178505"/>
                  </a:cubicBezTo>
                  <a:cubicBezTo>
                    <a:pt x="6119168" y="1220667"/>
                    <a:pt x="6149483" y="1260847"/>
                    <a:pt x="6182419" y="1303009"/>
                  </a:cubicBezTo>
                  <a:cubicBezTo>
                    <a:pt x="6188217" y="1338465"/>
                    <a:pt x="6211862" y="1375329"/>
                    <a:pt x="6236886" y="1392520"/>
                  </a:cubicBezTo>
                  <a:cubicBezTo>
                    <a:pt x="6242731" y="1447001"/>
                    <a:pt x="6253821" y="1505446"/>
                    <a:pt x="6269187" y="1561946"/>
                  </a:cubicBezTo>
                  <a:cubicBezTo>
                    <a:pt x="6279675" y="1569875"/>
                    <a:pt x="6273725" y="1572144"/>
                    <a:pt x="6283017" y="1577442"/>
                  </a:cubicBezTo>
                  <a:cubicBezTo>
                    <a:pt x="6278509" y="1582666"/>
                    <a:pt x="6290670" y="1590270"/>
                    <a:pt x="6285933" y="1598773"/>
                  </a:cubicBezTo>
                  <a:cubicBezTo>
                    <a:pt x="6308334" y="1613982"/>
                    <a:pt x="6307969" y="1658589"/>
                    <a:pt x="6315193" y="1693397"/>
                  </a:cubicBezTo>
                  <a:cubicBezTo>
                    <a:pt x="6323383" y="1734114"/>
                    <a:pt x="6353698" y="1774294"/>
                    <a:pt x="6382310" y="1799377"/>
                  </a:cubicBezTo>
                  <a:cubicBezTo>
                    <a:pt x="6410692" y="1827738"/>
                    <a:pt x="6440959" y="1848893"/>
                    <a:pt x="6464604" y="1885757"/>
                  </a:cubicBezTo>
                  <a:cubicBezTo>
                    <a:pt x="6492067" y="1927234"/>
                    <a:pt x="6505272" y="1975194"/>
                    <a:pt x="6524179" y="2020561"/>
                  </a:cubicBezTo>
                  <a:cubicBezTo>
                    <a:pt x="6544513" y="2065280"/>
                    <a:pt x="6557940" y="2073518"/>
                    <a:pt x="6598870" y="2113500"/>
                  </a:cubicBezTo>
                  <a:cubicBezTo>
                    <a:pt x="6610343" y="2140466"/>
                    <a:pt x="6578195" y="2092363"/>
                    <a:pt x="6622577" y="2172630"/>
                  </a:cubicBezTo>
                  <a:cubicBezTo>
                    <a:pt x="6666959" y="2252897"/>
                    <a:pt x="6770354" y="2450925"/>
                    <a:pt x="6865163" y="2595102"/>
                  </a:cubicBezTo>
                  <a:cubicBezTo>
                    <a:pt x="6862082" y="2599678"/>
                    <a:pt x="6882584" y="2638488"/>
                    <a:pt x="6879502" y="2643064"/>
                  </a:cubicBezTo>
                  <a:cubicBezTo>
                    <a:pt x="6898180" y="2691710"/>
                    <a:pt x="6925184" y="2739744"/>
                    <a:pt x="6955498" y="2779924"/>
                  </a:cubicBezTo>
                  <a:cubicBezTo>
                    <a:pt x="6969575" y="2795744"/>
                    <a:pt x="6984847" y="2814195"/>
                    <a:pt x="6997038" y="2837221"/>
                  </a:cubicBezTo>
                  <a:cubicBezTo>
                    <a:pt x="7004214" y="2853004"/>
                    <a:pt x="7009965" y="2869435"/>
                    <a:pt x="7015716" y="2885867"/>
                  </a:cubicBezTo>
                  <a:cubicBezTo>
                    <a:pt x="7043043" y="2968672"/>
                    <a:pt x="7078467" y="3054145"/>
                    <a:pt x="7118628" y="3131114"/>
                  </a:cubicBezTo>
                  <a:cubicBezTo>
                    <a:pt x="7137076" y="3183039"/>
                    <a:pt x="7175256" y="3191066"/>
                    <a:pt x="7209294" y="3235909"/>
                  </a:cubicBezTo>
                  <a:cubicBezTo>
                    <a:pt x="7246775" y="3294342"/>
                    <a:pt x="7233771" y="3320010"/>
                    <a:pt x="7259301" y="3349669"/>
                  </a:cubicBezTo>
                  <a:cubicBezTo>
                    <a:pt x="7262389" y="3443496"/>
                    <a:pt x="7276702" y="3554439"/>
                    <a:pt x="7320498" y="3658325"/>
                  </a:cubicBezTo>
                  <a:cubicBezTo>
                    <a:pt x="7338210" y="3701061"/>
                    <a:pt x="7357253" y="3705100"/>
                    <a:pt x="7371835" y="3733387"/>
                  </a:cubicBezTo>
                  <a:cubicBezTo>
                    <a:pt x="7391433" y="3768917"/>
                    <a:pt x="7393183" y="3803040"/>
                    <a:pt x="7405880" y="3838533"/>
                  </a:cubicBezTo>
                  <a:cubicBezTo>
                    <a:pt x="7419544" y="3879935"/>
                    <a:pt x="7447697" y="3911576"/>
                    <a:pt x="7472997" y="3944513"/>
                  </a:cubicBezTo>
                  <a:cubicBezTo>
                    <a:pt x="7522402" y="4007756"/>
                    <a:pt x="7568266" y="4082133"/>
                    <a:pt x="7605805" y="4157120"/>
                  </a:cubicBezTo>
                  <a:cubicBezTo>
                    <a:pt x="7642147" y="4229478"/>
                    <a:pt x="7658528" y="4310912"/>
                    <a:pt x="7693674" y="4380639"/>
                  </a:cubicBezTo>
                  <a:cubicBezTo>
                    <a:pt x="7721414" y="4437861"/>
                    <a:pt x="7762217" y="4485970"/>
                    <a:pt x="7792119" y="4551732"/>
                  </a:cubicBezTo>
                  <a:cubicBezTo>
                    <a:pt x="7822022" y="4617495"/>
                    <a:pt x="7844795" y="4686499"/>
                    <a:pt x="7883253" y="4748371"/>
                  </a:cubicBezTo>
                  <a:cubicBezTo>
                    <a:pt x="7890659" y="4760875"/>
                    <a:pt x="7889966" y="4770351"/>
                    <a:pt x="7891669" y="4785448"/>
                  </a:cubicBezTo>
                  <a:cubicBezTo>
                    <a:pt x="7893602" y="4797267"/>
                    <a:pt x="7899815" y="4807502"/>
                    <a:pt x="7899126" y="4817338"/>
                  </a:cubicBezTo>
                  <a:cubicBezTo>
                    <a:pt x="7903498" y="4853443"/>
                    <a:pt x="7939929" y="4865447"/>
                    <a:pt x="7956167" y="4889807"/>
                  </a:cubicBezTo>
                  <a:cubicBezTo>
                    <a:pt x="7982434" y="4928653"/>
                    <a:pt x="7981333" y="4964073"/>
                    <a:pt x="8009025" y="5002270"/>
                  </a:cubicBezTo>
                  <a:cubicBezTo>
                    <a:pt x="8021446" y="5022018"/>
                    <a:pt x="8037914" y="5043099"/>
                    <a:pt x="8047483" y="5064143"/>
                  </a:cubicBezTo>
                  <a:cubicBezTo>
                    <a:pt x="8057052" y="5085187"/>
                    <a:pt x="8055674" y="5104860"/>
                    <a:pt x="8050477" y="5119920"/>
                  </a:cubicBezTo>
                  <a:cubicBezTo>
                    <a:pt x="8069567" y="5142984"/>
                    <a:pt x="8092935" y="5164102"/>
                    <a:pt x="8114877" y="5185868"/>
                  </a:cubicBezTo>
                  <a:cubicBezTo>
                    <a:pt x="8142063" y="5211599"/>
                    <a:pt x="8114377" y="5271803"/>
                    <a:pt x="8120587" y="5281677"/>
                  </a:cubicBezTo>
                  <a:cubicBezTo>
                    <a:pt x="8164518" y="5344235"/>
                    <a:pt x="8199205" y="5420520"/>
                    <a:pt x="8220093" y="5496730"/>
                  </a:cubicBezTo>
                  <a:cubicBezTo>
                    <a:pt x="8226581" y="5522350"/>
                    <a:pt x="8231642" y="5548618"/>
                    <a:pt x="8240981" y="5572940"/>
                  </a:cubicBezTo>
                  <a:cubicBezTo>
                    <a:pt x="8262281" y="5623568"/>
                    <a:pt x="8296779" y="5623754"/>
                    <a:pt x="8317112" y="5668472"/>
                  </a:cubicBezTo>
                  <a:cubicBezTo>
                    <a:pt x="8327877" y="5692146"/>
                    <a:pt x="8326269" y="5715099"/>
                    <a:pt x="8337263" y="5735494"/>
                  </a:cubicBezTo>
                  <a:cubicBezTo>
                    <a:pt x="8344440" y="5751277"/>
                    <a:pt x="8357550" y="5761187"/>
                    <a:pt x="8364956" y="5773692"/>
                  </a:cubicBezTo>
                  <a:cubicBezTo>
                    <a:pt x="8410313" y="5835601"/>
                    <a:pt x="8331891" y="5871260"/>
                    <a:pt x="8388425" y="5931262"/>
                  </a:cubicBezTo>
                  <a:cubicBezTo>
                    <a:pt x="8401305" y="5944452"/>
                    <a:pt x="8414415" y="5954362"/>
                    <a:pt x="8420855" y="5960957"/>
                  </a:cubicBezTo>
                  <a:cubicBezTo>
                    <a:pt x="8472470" y="6051766"/>
                    <a:pt x="8500622" y="6083406"/>
                    <a:pt x="8505549" y="6151002"/>
                  </a:cubicBezTo>
                  <a:cubicBezTo>
                    <a:pt x="8508724" y="6184476"/>
                    <a:pt x="8533059" y="6211503"/>
                    <a:pt x="8533843" y="6239716"/>
                  </a:cubicBezTo>
                  <a:cubicBezTo>
                    <a:pt x="8534349" y="6252183"/>
                    <a:pt x="8553670" y="6271968"/>
                    <a:pt x="8562042" y="6290381"/>
                  </a:cubicBezTo>
                  <a:cubicBezTo>
                    <a:pt x="8599581" y="6365369"/>
                    <a:pt x="8588863" y="6360719"/>
                    <a:pt x="8584863" y="6378410"/>
                  </a:cubicBezTo>
                  <a:cubicBezTo>
                    <a:pt x="8606345" y="6406734"/>
                    <a:pt x="8632477" y="6486908"/>
                    <a:pt x="8632754" y="6502655"/>
                  </a:cubicBezTo>
                  <a:cubicBezTo>
                    <a:pt x="8635565" y="6580735"/>
                    <a:pt x="8692511" y="6615155"/>
                    <a:pt x="8715102" y="6706462"/>
                  </a:cubicBezTo>
                  <a:cubicBezTo>
                    <a:pt x="8738889" y="6800400"/>
                    <a:pt x="8789395" y="6828225"/>
                    <a:pt x="8796342" y="6847287"/>
                  </a:cubicBezTo>
                  <a:lnTo>
                    <a:pt x="8789127" y="6858000"/>
                  </a:lnTo>
                  <a:lnTo>
                    <a:pt x="3071093" y="6858000"/>
                  </a:lnTo>
                  <a:lnTo>
                    <a:pt x="3069300" y="6853919"/>
                  </a:lnTo>
                  <a:lnTo>
                    <a:pt x="3063838" y="6841374"/>
                  </a:lnTo>
                  <a:cubicBezTo>
                    <a:pt x="3039734" y="6811069"/>
                    <a:pt x="3035591" y="6771685"/>
                    <a:pt x="3017420" y="6735507"/>
                  </a:cubicBezTo>
                  <a:cubicBezTo>
                    <a:pt x="3004263" y="6706571"/>
                    <a:pt x="3005872" y="6683619"/>
                    <a:pt x="3019163" y="6671226"/>
                  </a:cubicBezTo>
                  <a:cubicBezTo>
                    <a:pt x="3015575" y="6663334"/>
                    <a:pt x="3009365" y="6653461"/>
                    <a:pt x="3008629" y="6644273"/>
                  </a:cubicBezTo>
                  <a:cubicBezTo>
                    <a:pt x="2971820" y="6480071"/>
                    <a:pt x="2927436" y="6522473"/>
                    <a:pt x="2877152" y="6392967"/>
                  </a:cubicBezTo>
                  <a:cubicBezTo>
                    <a:pt x="2854751" y="6377759"/>
                    <a:pt x="2831153" y="6359919"/>
                    <a:pt x="2807326" y="6345359"/>
                  </a:cubicBezTo>
                  <a:cubicBezTo>
                    <a:pt x="2798216" y="6317757"/>
                    <a:pt x="2812245" y="6314552"/>
                    <a:pt x="2820064" y="6301474"/>
                  </a:cubicBezTo>
                  <a:cubicBezTo>
                    <a:pt x="2803271" y="6245622"/>
                    <a:pt x="2745635" y="6221040"/>
                    <a:pt x="2714537" y="6152647"/>
                  </a:cubicBezTo>
                  <a:cubicBezTo>
                    <a:pt x="2695169" y="6113837"/>
                    <a:pt x="2644203" y="6092571"/>
                    <a:pt x="2618213" y="6069471"/>
                  </a:cubicBezTo>
                  <a:lnTo>
                    <a:pt x="2606759" y="6055633"/>
                  </a:lnTo>
                  <a:cubicBezTo>
                    <a:pt x="2588588" y="6019454"/>
                    <a:pt x="2653718" y="5996188"/>
                    <a:pt x="2568754" y="5888800"/>
                  </a:cubicBezTo>
                  <a:cubicBezTo>
                    <a:pt x="2516728" y="5823574"/>
                    <a:pt x="2477946" y="5726931"/>
                    <a:pt x="2424033" y="5668912"/>
                  </a:cubicBezTo>
                  <a:cubicBezTo>
                    <a:pt x="2416397" y="5659687"/>
                    <a:pt x="2407335" y="5651110"/>
                    <a:pt x="2399699" y="5641884"/>
                  </a:cubicBezTo>
                  <a:cubicBezTo>
                    <a:pt x="2365566" y="5597092"/>
                    <a:pt x="2350611" y="5515009"/>
                    <a:pt x="2303693" y="5495076"/>
                  </a:cubicBezTo>
                  <a:cubicBezTo>
                    <a:pt x="2338968" y="5425072"/>
                    <a:pt x="2269371" y="5374185"/>
                    <a:pt x="2231143" y="5309034"/>
                  </a:cubicBezTo>
                  <a:cubicBezTo>
                    <a:pt x="2212513" y="5279413"/>
                    <a:pt x="2200734" y="5230804"/>
                    <a:pt x="2194706" y="5198627"/>
                  </a:cubicBezTo>
                  <a:cubicBezTo>
                    <a:pt x="2187253" y="5167098"/>
                    <a:pt x="2180995" y="5138200"/>
                    <a:pt x="2176163" y="5108653"/>
                  </a:cubicBezTo>
                  <a:cubicBezTo>
                    <a:pt x="2173035" y="5094204"/>
                    <a:pt x="2146538" y="5058636"/>
                    <a:pt x="2141706" y="5029090"/>
                  </a:cubicBezTo>
                  <a:cubicBezTo>
                    <a:pt x="2132043" y="4969996"/>
                    <a:pt x="2087104" y="4980906"/>
                    <a:pt x="2078637" y="4924444"/>
                  </a:cubicBezTo>
                  <a:cubicBezTo>
                    <a:pt x="2073576" y="4898176"/>
                    <a:pt x="2045289" y="4907864"/>
                    <a:pt x="2046573" y="4850141"/>
                  </a:cubicBezTo>
                  <a:cubicBezTo>
                    <a:pt x="2046984" y="4824559"/>
                    <a:pt x="2040268" y="4802218"/>
                    <a:pt x="2027111" y="4773283"/>
                  </a:cubicBezTo>
                  <a:cubicBezTo>
                    <a:pt x="2006547" y="4731843"/>
                    <a:pt x="1990626" y="4643851"/>
                    <a:pt x="1970063" y="4602412"/>
                  </a:cubicBezTo>
                  <a:cubicBezTo>
                    <a:pt x="1916008" y="4487318"/>
                    <a:pt x="1946830" y="4539965"/>
                    <a:pt x="1908507" y="4436764"/>
                  </a:cubicBezTo>
                  <a:cubicBezTo>
                    <a:pt x="1900182" y="4437376"/>
                    <a:pt x="1894708" y="4436690"/>
                    <a:pt x="1887809" y="4436653"/>
                  </a:cubicBezTo>
                  <a:cubicBezTo>
                    <a:pt x="1884450" y="4425483"/>
                    <a:pt x="1874652" y="4407718"/>
                    <a:pt x="1876537" y="4400512"/>
                  </a:cubicBezTo>
                  <a:cubicBezTo>
                    <a:pt x="1879341" y="4380190"/>
                    <a:pt x="1875294" y="4378857"/>
                    <a:pt x="1834626" y="4289419"/>
                  </a:cubicBezTo>
                  <a:cubicBezTo>
                    <a:pt x="1821469" y="4260484"/>
                    <a:pt x="1811164" y="4230252"/>
                    <a:pt x="1790188" y="4214394"/>
                  </a:cubicBezTo>
                  <a:cubicBezTo>
                    <a:pt x="1773261" y="4199871"/>
                    <a:pt x="1755684" y="4115806"/>
                    <a:pt x="1735627" y="4086834"/>
                  </a:cubicBezTo>
                  <a:cubicBezTo>
                    <a:pt x="1728221" y="4074330"/>
                    <a:pt x="1723159" y="4048062"/>
                    <a:pt x="1716490" y="4044746"/>
                  </a:cubicBezTo>
                  <a:cubicBezTo>
                    <a:pt x="1695284" y="4032167"/>
                    <a:pt x="1704758" y="4015162"/>
                    <a:pt x="1701400" y="4003992"/>
                  </a:cubicBezTo>
                  <a:cubicBezTo>
                    <a:pt x="1693716" y="3975742"/>
                    <a:pt x="1688655" y="3949474"/>
                    <a:pt x="1663631" y="3932283"/>
                  </a:cubicBezTo>
                  <a:cubicBezTo>
                    <a:pt x="1647899" y="3920390"/>
                    <a:pt x="1633087" y="3895381"/>
                    <a:pt x="1630418" y="3874375"/>
                  </a:cubicBezTo>
                  <a:cubicBezTo>
                    <a:pt x="1623376" y="3817263"/>
                    <a:pt x="1588878" y="3817078"/>
                    <a:pt x="1540710" y="3677087"/>
                  </a:cubicBezTo>
                  <a:cubicBezTo>
                    <a:pt x="1528243" y="3638315"/>
                    <a:pt x="1516606" y="3646781"/>
                    <a:pt x="1513842" y="3587725"/>
                  </a:cubicBezTo>
                  <a:cubicBezTo>
                    <a:pt x="1499259" y="3559437"/>
                    <a:pt x="1488494" y="3535763"/>
                    <a:pt x="1473911" y="3507475"/>
                  </a:cubicBezTo>
                  <a:cubicBezTo>
                    <a:pt x="1465816" y="3504808"/>
                    <a:pt x="1453902" y="3497527"/>
                    <a:pt x="1441988" y="3490248"/>
                  </a:cubicBezTo>
                  <a:cubicBezTo>
                    <a:pt x="1425473" y="3450142"/>
                    <a:pt x="1411349" y="3415297"/>
                    <a:pt x="1405781" y="3376562"/>
                  </a:cubicBezTo>
                  <a:cubicBezTo>
                    <a:pt x="1405044" y="3367374"/>
                    <a:pt x="1389542" y="3352202"/>
                    <a:pt x="1386184" y="3341032"/>
                  </a:cubicBezTo>
                  <a:cubicBezTo>
                    <a:pt x="1379696" y="3315412"/>
                    <a:pt x="1359410" y="3289718"/>
                    <a:pt x="1359822" y="3264136"/>
                  </a:cubicBezTo>
                  <a:cubicBezTo>
                    <a:pt x="1360052" y="3260857"/>
                    <a:pt x="1358856" y="3258227"/>
                    <a:pt x="1358856" y="3258227"/>
                  </a:cubicBezTo>
                  <a:cubicBezTo>
                    <a:pt x="1328082" y="3224604"/>
                    <a:pt x="1333920" y="3180683"/>
                    <a:pt x="1312897" y="3145801"/>
                  </a:cubicBezTo>
                  <a:cubicBezTo>
                    <a:pt x="1300477" y="3126053"/>
                    <a:pt x="1283549" y="3111530"/>
                    <a:pt x="1263262" y="3085836"/>
                  </a:cubicBezTo>
                  <a:cubicBezTo>
                    <a:pt x="1257187" y="3034634"/>
                    <a:pt x="1186489" y="3019165"/>
                    <a:pt x="1173879" y="2923319"/>
                  </a:cubicBezTo>
                  <a:cubicBezTo>
                    <a:pt x="1172406" y="2904943"/>
                    <a:pt x="1172176" y="2908222"/>
                    <a:pt x="1099769" y="2779253"/>
                  </a:cubicBezTo>
                  <a:cubicBezTo>
                    <a:pt x="1096592" y="2745779"/>
                    <a:pt x="1085321" y="2709638"/>
                    <a:pt x="1063101" y="2672125"/>
                  </a:cubicBezTo>
                  <a:cubicBezTo>
                    <a:pt x="1054499" y="2656990"/>
                    <a:pt x="1049208" y="2634002"/>
                    <a:pt x="1039179" y="2619515"/>
                  </a:cubicBezTo>
                  <a:cubicBezTo>
                    <a:pt x="1029151" y="2605029"/>
                    <a:pt x="1014846" y="2592488"/>
                    <a:pt x="1003391" y="2578650"/>
                  </a:cubicBezTo>
                  <a:cubicBezTo>
                    <a:pt x="993133" y="2567442"/>
                    <a:pt x="985727" y="2554938"/>
                    <a:pt x="978320" y="2542434"/>
                  </a:cubicBezTo>
                  <a:cubicBezTo>
                    <a:pt x="968292" y="2527948"/>
                    <a:pt x="955412" y="2514758"/>
                    <a:pt x="956791" y="2495085"/>
                  </a:cubicBezTo>
                  <a:cubicBezTo>
                    <a:pt x="957250" y="2488527"/>
                    <a:pt x="936687" y="2447087"/>
                    <a:pt x="941424" y="2438585"/>
                  </a:cubicBezTo>
                  <a:cubicBezTo>
                    <a:pt x="963961" y="2412466"/>
                    <a:pt x="925368" y="2391922"/>
                    <a:pt x="902135" y="2329475"/>
                  </a:cubicBezTo>
                  <a:cubicBezTo>
                    <a:pt x="884883" y="2280181"/>
                    <a:pt x="842472" y="2255024"/>
                    <a:pt x="847621" y="2220939"/>
                  </a:cubicBezTo>
                  <a:cubicBezTo>
                    <a:pt x="836904" y="2216289"/>
                    <a:pt x="829038" y="2210343"/>
                    <a:pt x="818320" y="2205693"/>
                  </a:cubicBezTo>
                  <a:cubicBezTo>
                    <a:pt x="813259" y="2179425"/>
                    <a:pt x="795594" y="2155713"/>
                    <a:pt x="800284" y="2128186"/>
                  </a:cubicBezTo>
                  <a:cubicBezTo>
                    <a:pt x="800973" y="2118350"/>
                    <a:pt x="792094" y="2087469"/>
                    <a:pt x="777328" y="2081485"/>
                  </a:cubicBezTo>
                  <a:cubicBezTo>
                    <a:pt x="751845" y="2070852"/>
                    <a:pt x="736067" y="2039934"/>
                    <a:pt x="723646" y="2020187"/>
                  </a:cubicBezTo>
                  <a:cubicBezTo>
                    <a:pt x="706299" y="1932844"/>
                    <a:pt x="703860" y="1908558"/>
                    <a:pt x="688817" y="1886828"/>
                  </a:cubicBezTo>
                  <a:cubicBezTo>
                    <a:pt x="653488" y="1839405"/>
                    <a:pt x="619443" y="1734259"/>
                    <a:pt x="620133" y="1724423"/>
                  </a:cubicBezTo>
                  <a:cubicBezTo>
                    <a:pt x="621234" y="1689004"/>
                    <a:pt x="601637" y="1653474"/>
                    <a:pt x="582547" y="1630410"/>
                  </a:cubicBezTo>
                  <a:cubicBezTo>
                    <a:pt x="535534" y="1572428"/>
                    <a:pt x="535899" y="1527821"/>
                    <a:pt x="481432" y="1438310"/>
                  </a:cubicBezTo>
                  <a:cubicBezTo>
                    <a:pt x="417294" y="1334150"/>
                    <a:pt x="387594" y="1248257"/>
                    <a:pt x="346634" y="1167932"/>
                  </a:cubicBezTo>
                  <a:lnTo>
                    <a:pt x="300227" y="1088992"/>
                  </a:lnTo>
                  <a:lnTo>
                    <a:pt x="300226" y="1088992"/>
                  </a:lnTo>
                  <a:cubicBezTo>
                    <a:pt x="371620" y="1193026"/>
                    <a:pt x="395913" y="1299431"/>
                    <a:pt x="481431" y="1438311"/>
                  </a:cubicBezTo>
                  <a:cubicBezTo>
                    <a:pt x="535898" y="1527822"/>
                    <a:pt x="535533" y="1572429"/>
                    <a:pt x="582546" y="1630411"/>
                  </a:cubicBezTo>
                  <a:cubicBezTo>
                    <a:pt x="601636" y="1653475"/>
                    <a:pt x="621233" y="1689005"/>
                    <a:pt x="620132" y="1724424"/>
                  </a:cubicBezTo>
                  <a:cubicBezTo>
                    <a:pt x="619442" y="1734260"/>
                    <a:pt x="653487" y="1839406"/>
                    <a:pt x="688816" y="1886829"/>
                  </a:cubicBezTo>
                  <a:cubicBezTo>
                    <a:pt x="703859" y="1908559"/>
                    <a:pt x="706298" y="1932845"/>
                    <a:pt x="723645" y="2020188"/>
                  </a:cubicBezTo>
                  <a:cubicBezTo>
                    <a:pt x="736066" y="2039935"/>
                    <a:pt x="751844" y="2070853"/>
                    <a:pt x="777327" y="2081486"/>
                  </a:cubicBezTo>
                  <a:cubicBezTo>
                    <a:pt x="792093" y="2087470"/>
                    <a:pt x="800972" y="2118351"/>
                    <a:pt x="800283" y="2128187"/>
                  </a:cubicBezTo>
                  <a:cubicBezTo>
                    <a:pt x="795593" y="2155714"/>
                    <a:pt x="813258" y="2179426"/>
                    <a:pt x="818319" y="2205694"/>
                  </a:cubicBezTo>
                  <a:cubicBezTo>
                    <a:pt x="829037" y="2210344"/>
                    <a:pt x="836903" y="2216290"/>
                    <a:pt x="847620" y="2220940"/>
                  </a:cubicBezTo>
                  <a:cubicBezTo>
                    <a:pt x="842471" y="2255025"/>
                    <a:pt x="884882" y="2280182"/>
                    <a:pt x="902134" y="2329476"/>
                  </a:cubicBezTo>
                  <a:cubicBezTo>
                    <a:pt x="925367" y="2391923"/>
                    <a:pt x="963960" y="2412467"/>
                    <a:pt x="941423" y="2438586"/>
                  </a:cubicBezTo>
                  <a:cubicBezTo>
                    <a:pt x="936686" y="2447088"/>
                    <a:pt x="957249" y="2488528"/>
                    <a:pt x="956790" y="2495086"/>
                  </a:cubicBezTo>
                  <a:cubicBezTo>
                    <a:pt x="955411" y="2514759"/>
                    <a:pt x="968291" y="2527949"/>
                    <a:pt x="978319" y="2542435"/>
                  </a:cubicBezTo>
                  <a:cubicBezTo>
                    <a:pt x="985726" y="2554939"/>
                    <a:pt x="993132" y="2567443"/>
                    <a:pt x="1003390" y="2578651"/>
                  </a:cubicBezTo>
                  <a:cubicBezTo>
                    <a:pt x="1014845" y="2592489"/>
                    <a:pt x="1029150" y="2605030"/>
                    <a:pt x="1039178" y="2619516"/>
                  </a:cubicBezTo>
                  <a:cubicBezTo>
                    <a:pt x="1049207" y="2634003"/>
                    <a:pt x="1054498" y="2656991"/>
                    <a:pt x="1063100" y="2672126"/>
                  </a:cubicBezTo>
                  <a:cubicBezTo>
                    <a:pt x="1085320" y="2709639"/>
                    <a:pt x="1096591" y="2745780"/>
                    <a:pt x="1099768" y="2779254"/>
                  </a:cubicBezTo>
                  <a:cubicBezTo>
                    <a:pt x="1172175" y="2908223"/>
                    <a:pt x="1172405" y="2904944"/>
                    <a:pt x="1173878" y="2923320"/>
                  </a:cubicBezTo>
                  <a:cubicBezTo>
                    <a:pt x="1186488" y="3019166"/>
                    <a:pt x="1257186" y="3034635"/>
                    <a:pt x="1263261" y="3085837"/>
                  </a:cubicBezTo>
                  <a:cubicBezTo>
                    <a:pt x="1283548" y="3111531"/>
                    <a:pt x="1300476" y="3126054"/>
                    <a:pt x="1312896" y="3145802"/>
                  </a:cubicBezTo>
                  <a:cubicBezTo>
                    <a:pt x="1333919" y="3180684"/>
                    <a:pt x="1328081" y="3224605"/>
                    <a:pt x="1358855" y="3258228"/>
                  </a:cubicBezTo>
                  <a:cubicBezTo>
                    <a:pt x="1358855" y="3258228"/>
                    <a:pt x="1360051" y="3260858"/>
                    <a:pt x="1359821" y="3264137"/>
                  </a:cubicBezTo>
                  <a:cubicBezTo>
                    <a:pt x="1359409" y="3289719"/>
                    <a:pt x="1379695" y="3315413"/>
                    <a:pt x="1386183" y="3341033"/>
                  </a:cubicBezTo>
                  <a:cubicBezTo>
                    <a:pt x="1389541" y="3352203"/>
                    <a:pt x="1405043" y="3367375"/>
                    <a:pt x="1405780" y="3376563"/>
                  </a:cubicBezTo>
                  <a:cubicBezTo>
                    <a:pt x="1411348" y="3415298"/>
                    <a:pt x="1425472" y="3450143"/>
                    <a:pt x="1441987" y="3490249"/>
                  </a:cubicBezTo>
                  <a:cubicBezTo>
                    <a:pt x="1453901" y="3497528"/>
                    <a:pt x="1465815" y="3504809"/>
                    <a:pt x="1473910" y="3507476"/>
                  </a:cubicBezTo>
                  <a:cubicBezTo>
                    <a:pt x="1488493" y="3535764"/>
                    <a:pt x="1499258" y="3559438"/>
                    <a:pt x="1513841" y="3587726"/>
                  </a:cubicBezTo>
                  <a:cubicBezTo>
                    <a:pt x="1516605" y="3646782"/>
                    <a:pt x="1528242" y="3638316"/>
                    <a:pt x="1540709" y="3677088"/>
                  </a:cubicBezTo>
                  <a:cubicBezTo>
                    <a:pt x="1588877" y="3817079"/>
                    <a:pt x="1623375" y="3817264"/>
                    <a:pt x="1630417" y="3874376"/>
                  </a:cubicBezTo>
                  <a:cubicBezTo>
                    <a:pt x="1633086" y="3895382"/>
                    <a:pt x="1647898" y="3920391"/>
                    <a:pt x="1663630" y="3932284"/>
                  </a:cubicBezTo>
                  <a:cubicBezTo>
                    <a:pt x="1688654" y="3949475"/>
                    <a:pt x="1693715" y="3975743"/>
                    <a:pt x="1701399" y="4003993"/>
                  </a:cubicBezTo>
                  <a:cubicBezTo>
                    <a:pt x="1704757" y="4015163"/>
                    <a:pt x="1695283" y="4032168"/>
                    <a:pt x="1716489" y="4044747"/>
                  </a:cubicBezTo>
                  <a:cubicBezTo>
                    <a:pt x="1723158" y="4048063"/>
                    <a:pt x="1728220" y="4074331"/>
                    <a:pt x="1735626" y="4086835"/>
                  </a:cubicBezTo>
                  <a:cubicBezTo>
                    <a:pt x="1755683" y="4115807"/>
                    <a:pt x="1773260" y="4199872"/>
                    <a:pt x="1790187" y="4214395"/>
                  </a:cubicBezTo>
                  <a:cubicBezTo>
                    <a:pt x="1811163" y="4230253"/>
                    <a:pt x="1821468" y="4260485"/>
                    <a:pt x="1834625" y="4289420"/>
                  </a:cubicBezTo>
                  <a:cubicBezTo>
                    <a:pt x="1875293" y="4378858"/>
                    <a:pt x="1879340" y="4380191"/>
                    <a:pt x="1876536" y="4400513"/>
                  </a:cubicBezTo>
                  <a:cubicBezTo>
                    <a:pt x="1874651" y="4407719"/>
                    <a:pt x="1884449" y="4425484"/>
                    <a:pt x="1887808" y="4436654"/>
                  </a:cubicBezTo>
                  <a:cubicBezTo>
                    <a:pt x="1894707" y="4436691"/>
                    <a:pt x="1900181" y="4437377"/>
                    <a:pt x="1908506" y="4436765"/>
                  </a:cubicBezTo>
                  <a:cubicBezTo>
                    <a:pt x="1946829" y="4539966"/>
                    <a:pt x="1916007" y="4487319"/>
                    <a:pt x="1970062" y="4602413"/>
                  </a:cubicBezTo>
                  <a:cubicBezTo>
                    <a:pt x="1990625" y="4643852"/>
                    <a:pt x="2006546" y="4731844"/>
                    <a:pt x="2027110" y="4773284"/>
                  </a:cubicBezTo>
                  <a:cubicBezTo>
                    <a:pt x="2040267" y="4802219"/>
                    <a:pt x="2046983" y="4824560"/>
                    <a:pt x="2046572" y="4850142"/>
                  </a:cubicBezTo>
                  <a:cubicBezTo>
                    <a:pt x="2045288" y="4907865"/>
                    <a:pt x="2073575" y="4898177"/>
                    <a:pt x="2078636" y="4924445"/>
                  </a:cubicBezTo>
                  <a:cubicBezTo>
                    <a:pt x="2087103" y="4980907"/>
                    <a:pt x="2132042" y="4969997"/>
                    <a:pt x="2141705" y="5029091"/>
                  </a:cubicBezTo>
                  <a:cubicBezTo>
                    <a:pt x="2146537" y="5058637"/>
                    <a:pt x="2173034" y="5094205"/>
                    <a:pt x="2176162" y="5108654"/>
                  </a:cubicBezTo>
                  <a:cubicBezTo>
                    <a:pt x="2180994" y="5138201"/>
                    <a:pt x="2187252" y="5167099"/>
                    <a:pt x="2194705" y="5198628"/>
                  </a:cubicBezTo>
                  <a:cubicBezTo>
                    <a:pt x="2200733" y="5230805"/>
                    <a:pt x="2212512" y="5279414"/>
                    <a:pt x="2231142" y="5309035"/>
                  </a:cubicBezTo>
                  <a:cubicBezTo>
                    <a:pt x="2269370" y="5374186"/>
                    <a:pt x="2338967" y="5425073"/>
                    <a:pt x="2303692" y="5495077"/>
                  </a:cubicBezTo>
                  <a:cubicBezTo>
                    <a:pt x="2350610" y="5515010"/>
                    <a:pt x="2365565" y="5597093"/>
                    <a:pt x="2399698" y="5641885"/>
                  </a:cubicBezTo>
                  <a:cubicBezTo>
                    <a:pt x="2407334" y="5651111"/>
                    <a:pt x="2416396" y="5659688"/>
                    <a:pt x="2424032" y="5668913"/>
                  </a:cubicBezTo>
                  <a:cubicBezTo>
                    <a:pt x="2477945" y="5726932"/>
                    <a:pt x="2516727" y="5823575"/>
                    <a:pt x="2568753" y="5888801"/>
                  </a:cubicBezTo>
                  <a:cubicBezTo>
                    <a:pt x="2653717" y="5996189"/>
                    <a:pt x="2588587" y="6019455"/>
                    <a:pt x="2606758" y="6055634"/>
                  </a:cubicBezTo>
                  <a:lnTo>
                    <a:pt x="2618212" y="6069472"/>
                  </a:lnTo>
                  <a:cubicBezTo>
                    <a:pt x="2644202" y="6092572"/>
                    <a:pt x="2695168" y="6113838"/>
                    <a:pt x="2714536" y="6152648"/>
                  </a:cubicBezTo>
                  <a:cubicBezTo>
                    <a:pt x="2745634" y="6221041"/>
                    <a:pt x="2803270" y="6245623"/>
                    <a:pt x="2820063" y="6301475"/>
                  </a:cubicBezTo>
                  <a:cubicBezTo>
                    <a:pt x="2812244" y="6314553"/>
                    <a:pt x="2798215" y="6317758"/>
                    <a:pt x="2807325" y="6345360"/>
                  </a:cubicBezTo>
                  <a:cubicBezTo>
                    <a:pt x="2831152" y="6359920"/>
                    <a:pt x="2854750" y="6377760"/>
                    <a:pt x="2877151" y="6392968"/>
                  </a:cubicBezTo>
                  <a:cubicBezTo>
                    <a:pt x="2927435" y="6522474"/>
                    <a:pt x="2971819" y="6480072"/>
                    <a:pt x="3008628" y="6644274"/>
                  </a:cubicBezTo>
                  <a:cubicBezTo>
                    <a:pt x="3009364" y="6653462"/>
                    <a:pt x="3015574" y="6663335"/>
                    <a:pt x="3019162" y="6671227"/>
                  </a:cubicBezTo>
                  <a:cubicBezTo>
                    <a:pt x="3005871" y="6683620"/>
                    <a:pt x="3004262" y="6706572"/>
                    <a:pt x="3017419" y="6735508"/>
                  </a:cubicBezTo>
                  <a:cubicBezTo>
                    <a:pt x="3035590" y="6771686"/>
                    <a:pt x="3039733" y="6811070"/>
                    <a:pt x="3063837" y="6841375"/>
                  </a:cubicBezTo>
                  <a:cubicBezTo>
                    <a:pt x="3064136" y="6842033"/>
                    <a:pt x="3066215" y="6846841"/>
                    <a:pt x="3069299" y="6853920"/>
                  </a:cubicBezTo>
                  <a:lnTo>
                    <a:pt x="3071092" y="6858001"/>
                  </a:lnTo>
                  <a:lnTo>
                    <a:pt x="0" y="6858001"/>
                  </a:lnTo>
                  <a:lnTo>
                    <a:pt x="0" y="353848"/>
                  </a:lnTo>
                  <a:lnTo>
                    <a:pt x="8105" y="368857"/>
                  </a:lnTo>
                  <a:cubicBezTo>
                    <a:pt x="20419" y="392273"/>
                    <a:pt x="28924" y="410031"/>
                    <a:pt x="33536" y="423012"/>
                  </a:cubicBezTo>
                  <a:cubicBezTo>
                    <a:pt x="46004" y="461784"/>
                    <a:pt x="73697" y="499982"/>
                    <a:pt x="73561" y="541311"/>
                  </a:cubicBezTo>
                  <a:cubicBezTo>
                    <a:pt x="74528" y="547220"/>
                    <a:pt x="83360" y="559076"/>
                    <a:pt x="89570" y="568949"/>
                  </a:cubicBezTo>
                  <a:cubicBezTo>
                    <a:pt x="156735" y="693954"/>
                    <a:pt x="129041" y="655756"/>
                    <a:pt x="154389" y="707718"/>
                  </a:cubicBezTo>
                  <a:cubicBezTo>
                    <a:pt x="170169" y="738635"/>
                    <a:pt x="179278" y="766237"/>
                    <a:pt x="171966" y="791782"/>
                  </a:cubicBezTo>
                  <a:cubicBezTo>
                    <a:pt x="239265" y="875458"/>
                    <a:pt x="167513" y="914433"/>
                    <a:pt x="235407" y="950223"/>
                  </a:cubicBezTo>
                  <a:cubicBezTo>
                    <a:pt x="255416" y="960171"/>
                    <a:pt x="292401" y="1003667"/>
                    <a:pt x="288494" y="1059407"/>
                  </a:cubicBezTo>
                  <a:lnTo>
                    <a:pt x="321843" y="1075987"/>
                  </a:lnTo>
                  <a:lnTo>
                    <a:pt x="321844" y="1075986"/>
                  </a:lnTo>
                  <a:cubicBezTo>
                    <a:pt x="308505" y="1069354"/>
                    <a:pt x="299213" y="1064056"/>
                    <a:pt x="288495" y="1059406"/>
                  </a:cubicBezTo>
                  <a:cubicBezTo>
                    <a:pt x="292402" y="1003666"/>
                    <a:pt x="255417" y="960170"/>
                    <a:pt x="235408" y="950222"/>
                  </a:cubicBezTo>
                  <a:cubicBezTo>
                    <a:pt x="167514" y="914432"/>
                    <a:pt x="239266" y="875457"/>
                    <a:pt x="171967" y="791781"/>
                  </a:cubicBezTo>
                  <a:cubicBezTo>
                    <a:pt x="179279" y="766236"/>
                    <a:pt x="170170" y="738634"/>
                    <a:pt x="154390" y="707717"/>
                  </a:cubicBezTo>
                  <a:cubicBezTo>
                    <a:pt x="129042" y="655755"/>
                    <a:pt x="156736" y="693953"/>
                    <a:pt x="89571" y="568948"/>
                  </a:cubicBezTo>
                  <a:cubicBezTo>
                    <a:pt x="83361" y="559075"/>
                    <a:pt x="74529" y="547219"/>
                    <a:pt x="73562" y="541310"/>
                  </a:cubicBezTo>
                  <a:cubicBezTo>
                    <a:pt x="73698" y="499981"/>
                    <a:pt x="46005" y="461783"/>
                    <a:pt x="33537" y="423011"/>
                  </a:cubicBezTo>
                  <a:cubicBezTo>
                    <a:pt x="28925" y="410030"/>
                    <a:pt x="20420" y="392272"/>
                    <a:pt x="8106" y="368856"/>
                  </a:cubicBezTo>
                  <a:lnTo>
                    <a:pt x="1" y="353847"/>
                  </a:lnTo>
                  <a:lnTo>
                    <a:pt x="1" y="0"/>
                  </a:ln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100000">
                  <a:srgbClr val="E7E6E6">
                    <a:lumMod val="75000"/>
                  </a:srgbClr>
                </a:gs>
              </a:gsLst>
              <a:lin ang="5400000" scaled="1"/>
            </a:gradFill>
            <a:ln w="31750" cap="flat" cmpd="sng" algn="ctr">
              <a:noFill/>
              <a:prstDash val="solid"/>
              <a:miter lim="800000"/>
            </a:ln>
            <a:effectLst>
              <a:outerShdw blurRad="88900" dist="38100" algn="l" rotWithShape="0">
                <a:prstClr val="black">
                  <a:alpha val="3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045746C0-9AC0-D3FB-BEC5-F6814A441EF5}"/>
                </a:ext>
              </a:extLst>
            </p:cNvPr>
            <p:cNvSpPr>
              <a:spLocks/>
            </p:cNvSpPr>
            <p:nvPr/>
          </p:nvSpPr>
          <p:spPr bwMode="white">
            <a:xfrm>
              <a:off x="-1" y="0"/>
              <a:ext cx="8737601" cy="6858000"/>
            </a:xfrm>
            <a:custGeom>
              <a:avLst/>
              <a:gdLst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99196 w 9052562"/>
                <a:gd name="connsiteY14" fmla="*/ 1394015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22225 w 9052562"/>
                <a:gd name="connsiteY19" fmla="*/ 1896473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22225 w 9052562"/>
                <a:gd name="connsiteY19" fmla="*/ 1896473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9052562" h="6858000">
                  <a:moveTo>
                    <a:pt x="0" y="0"/>
                  </a:moveTo>
                  <a:lnTo>
                    <a:pt x="2348737" y="0"/>
                  </a:lnTo>
                  <a:lnTo>
                    <a:pt x="5789954" y="0"/>
                  </a:lnTo>
                  <a:lnTo>
                    <a:pt x="5805273" y="43371"/>
                  </a:lnTo>
                  <a:cubicBezTo>
                    <a:pt x="5819882" y="81369"/>
                    <a:pt x="5835770" y="119144"/>
                    <a:pt x="5851635" y="151554"/>
                  </a:cubicBezTo>
                  <a:cubicBezTo>
                    <a:pt x="5887754" y="223510"/>
                    <a:pt x="5933379" y="287889"/>
                    <a:pt x="5962093" y="363354"/>
                  </a:cubicBezTo>
                  <a:cubicBezTo>
                    <a:pt x="5977822" y="405044"/>
                    <a:pt x="5986604" y="446955"/>
                    <a:pt x="6005167" y="490373"/>
                  </a:cubicBezTo>
                  <a:cubicBezTo>
                    <a:pt x="6019432" y="520470"/>
                    <a:pt x="6036164" y="549398"/>
                    <a:pt x="6051709" y="575818"/>
                  </a:cubicBezTo>
                  <a:cubicBezTo>
                    <a:pt x="6069996" y="610152"/>
                    <a:pt x="6086639" y="645265"/>
                    <a:pt x="6101636" y="681159"/>
                  </a:cubicBezTo>
                  <a:cubicBezTo>
                    <a:pt x="6136384" y="762979"/>
                    <a:pt x="6159249" y="847359"/>
                    <a:pt x="6197655" y="930517"/>
                  </a:cubicBezTo>
                  <a:cubicBezTo>
                    <a:pt x="6222984" y="986086"/>
                    <a:pt x="6255261" y="1041434"/>
                    <a:pt x="6270809" y="1095495"/>
                  </a:cubicBezTo>
                  <a:cubicBezTo>
                    <a:pt x="6275473" y="1111714"/>
                    <a:pt x="6278126" y="1125814"/>
                    <a:pt x="6283613" y="1141643"/>
                  </a:cubicBezTo>
                  <a:cubicBezTo>
                    <a:pt x="6299342" y="1183333"/>
                    <a:pt x="6331068" y="1220512"/>
                    <a:pt x="6347620" y="1261812"/>
                  </a:cubicBezTo>
                  <a:cubicBezTo>
                    <a:pt x="6356673" y="1285164"/>
                    <a:pt x="6358413" y="1305841"/>
                    <a:pt x="6365821" y="1329974"/>
                  </a:cubicBezTo>
                  <a:cubicBezTo>
                    <a:pt x="6371217" y="1351988"/>
                    <a:pt x="6377146" y="1382213"/>
                    <a:pt x="6389671" y="1391634"/>
                  </a:cubicBezTo>
                  <a:cubicBezTo>
                    <a:pt x="6390769" y="1400328"/>
                    <a:pt x="6400203" y="1408895"/>
                    <a:pt x="6401301" y="1417589"/>
                  </a:cubicBezTo>
                  <a:cubicBezTo>
                    <a:pt x="6426816" y="1488428"/>
                    <a:pt x="6455896" y="1566791"/>
                    <a:pt x="6495944" y="1621528"/>
                  </a:cubicBezTo>
                  <a:cubicBezTo>
                    <a:pt x="6512767" y="1644269"/>
                    <a:pt x="6532882" y="1665451"/>
                    <a:pt x="6542667" y="1694600"/>
                  </a:cubicBezTo>
                  <a:cubicBezTo>
                    <a:pt x="6563060" y="1752509"/>
                    <a:pt x="6580985" y="1811587"/>
                    <a:pt x="6598910" y="1870665"/>
                  </a:cubicBezTo>
                  <a:cubicBezTo>
                    <a:pt x="6606956" y="1879138"/>
                    <a:pt x="6609416" y="1892762"/>
                    <a:pt x="6617462" y="1901235"/>
                  </a:cubicBezTo>
                  <a:cubicBezTo>
                    <a:pt x="6619749" y="1912437"/>
                    <a:pt x="6625976" y="1919267"/>
                    <a:pt x="6628263" y="1930470"/>
                  </a:cubicBezTo>
                  <a:cubicBezTo>
                    <a:pt x="6656242" y="1972497"/>
                    <a:pt x="6682209" y="2012405"/>
                    <a:pt x="6710188" y="2054432"/>
                  </a:cubicBezTo>
                  <a:cubicBezTo>
                    <a:pt x="6719517" y="2086869"/>
                    <a:pt x="6740638" y="2122932"/>
                    <a:pt x="6759564" y="2141605"/>
                  </a:cubicBezTo>
                  <a:cubicBezTo>
                    <a:pt x="6771912" y="2191041"/>
                    <a:pt x="6788282" y="2244712"/>
                    <a:pt x="6807120" y="2297215"/>
                  </a:cubicBezTo>
                  <a:cubicBezTo>
                    <a:pt x="6815166" y="2305688"/>
                    <a:pt x="6808558" y="2313643"/>
                    <a:pt x="6815415" y="2319608"/>
                  </a:cubicBezTo>
                  <a:cubicBezTo>
                    <a:pt x="6813313" y="2323676"/>
                    <a:pt x="6825499" y="2325363"/>
                    <a:pt x="6823763" y="2332328"/>
                  </a:cubicBezTo>
                  <a:cubicBezTo>
                    <a:pt x="6840677" y="2348884"/>
                    <a:pt x="6847447" y="2388677"/>
                    <a:pt x="6857598" y="2420724"/>
                  </a:cubicBezTo>
                  <a:cubicBezTo>
                    <a:pt x="6869304" y="2458178"/>
                    <a:pt x="6895272" y="2498086"/>
                    <a:pt x="6917763" y="2524284"/>
                  </a:cubicBezTo>
                  <a:cubicBezTo>
                    <a:pt x="6940621" y="2553381"/>
                    <a:pt x="6963570" y="2576291"/>
                    <a:pt x="6984692" y="2612353"/>
                  </a:cubicBezTo>
                  <a:cubicBezTo>
                    <a:pt x="7009014" y="2653042"/>
                    <a:pt x="7025109" y="2697629"/>
                    <a:pt x="7044495" y="2740658"/>
                  </a:cubicBezTo>
                  <a:cubicBezTo>
                    <a:pt x="7064703" y="2783296"/>
                    <a:pt x="7079126" y="2812069"/>
                    <a:pt x="7109773" y="2839284"/>
                  </a:cubicBezTo>
                  <a:cubicBezTo>
                    <a:pt x="7108769" y="2852047"/>
                    <a:pt x="7087788" y="2807771"/>
                    <a:pt x="7132182" y="2889533"/>
                  </a:cubicBezTo>
                  <a:cubicBezTo>
                    <a:pt x="7176576" y="2971295"/>
                    <a:pt x="7292017" y="3188505"/>
                    <a:pt x="7376138" y="3329856"/>
                  </a:cubicBezTo>
                  <a:cubicBezTo>
                    <a:pt x="7374859" y="3333534"/>
                    <a:pt x="7373945" y="3340110"/>
                    <a:pt x="7372666" y="3343788"/>
                  </a:cubicBezTo>
                  <a:cubicBezTo>
                    <a:pt x="7392418" y="3389714"/>
                    <a:pt x="7417472" y="3436199"/>
                    <a:pt x="7443439" y="3476108"/>
                  </a:cubicBezTo>
                  <a:cubicBezTo>
                    <a:pt x="7455051" y="3492105"/>
                    <a:pt x="7467852" y="3510610"/>
                    <a:pt x="7479373" y="3532793"/>
                  </a:cubicBezTo>
                  <a:cubicBezTo>
                    <a:pt x="7486506" y="3547842"/>
                    <a:pt x="7492815" y="3563281"/>
                    <a:pt x="7499125" y="3578719"/>
                  </a:cubicBezTo>
                  <a:cubicBezTo>
                    <a:pt x="7529851" y="3656303"/>
                    <a:pt x="7566245" y="3737342"/>
                    <a:pt x="7604375" y="3811417"/>
                  </a:cubicBezTo>
                  <a:cubicBezTo>
                    <a:pt x="7624493" y="3860241"/>
                    <a:pt x="7637445" y="3880310"/>
                    <a:pt x="7672482" y="3921805"/>
                  </a:cubicBezTo>
                  <a:cubicBezTo>
                    <a:pt x="7698023" y="3962293"/>
                    <a:pt x="7708705" y="3995405"/>
                    <a:pt x="7729918" y="4025282"/>
                  </a:cubicBezTo>
                  <a:cubicBezTo>
                    <a:pt x="7746657" y="4109493"/>
                    <a:pt x="7773364" y="4210483"/>
                    <a:pt x="7818079" y="4309080"/>
                  </a:cubicBezTo>
                  <a:cubicBezTo>
                    <a:pt x="7836276" y="4349599"/>
                    <a:pt x="7849258" y="4355733"/>
                    <a:pt x="7863157" y="4382932"/>
                  </a:cubicBezTo>
                  <a:cubicBezTo>
                    <a:pt x="7881445" y="4417266"/>
                    <a:pt x="7887939" y="4447975"/>
                    <a:pt x="7901747" y="4481361"/>
                  </a:cubicBezTo>
                  <a:cubicBezTo>
                    <a:pt x="7917110" y="4520152"/>
                    <a:pt x="7940334" y="4552147"/>
                    <a:pt x="7961913" y="4584921"/>
                  </a:cubicBezTo>
                  <a:cubicBezTo>
                    <a:pt x="8003881" y="4647961"/>
                    <a:pt x="8045302" y="4720475"/>
                    <a:pt x="8081421" y="4792431"/>
                  </a:cubicBezTo>
                  <a:cubicBezTo>
                    <a:pt x="8116351" y="4861879"/>
                    <a:pt x="8139763" y="4936786"/>
                    <a:pt x="8173504" y="5003725"/>
                  </a:cubicBezTo>
                  <a:cubicBezTo>
                    <a:pt x="8200479" y="5058514"/>
                    <a:pt x="8234492" y="5106895"/>
                    <a:pt x="8264211" y="5169599"/>
                  </a:cubicBezTo>
                  <a:cubicBezTo>
                    <a:pt x="8293929" y="5232301"/>
                    <a:pt x="8319534" y="5296954"/>
                    <a:pt x="8354189" y="5357318"/>
                  </a:cubicBezTo>
                  <a:cubicBezTo>
                    <a:pt x="8360955" y="5369469"/>
                    <a:pt x="8368544" y="5381229"/>
                    <a:pt x="8372019" y="5394940"/>
                  </a:cubicBezTo>
                  <a:cubicBezTo>
                    <a:pt x="8375129" y="5405753"/>
                    <a:pt x="8374216" y="5412329"/>
                    <a:pt x="8375314" y="5421022"/>
                  </a:cubicBezTo>
                  <a:cubicBezTo>
                    <a:pt x="8383820" y="5453849"/>
                    <a:pt x="8409327" y="5469404"/>
                    <a:pt x="8423682" y="5493315"/>
                  </a:cubicBezTo>
                  <a:cubicBezTo>
                    <a:pt x="8446815" y="5531496"/>
                    <a:pt x="8451665" y="5562985"/>
                    <a:pt x="8475621" y="5600775"/>
                  </a:cubicBezTo>
                  <a:cubicBezTo>
                    <a:pt x="8486776" y="5620060"/>
                    <a:pt x="8500765" y="5641073"/>
                    <a:pt x="8510275" y="5661139"/>
                  </a:cubicBezTo>
                  <a:cubicBezTo>
                    <a:pt x="8519785" y="5681203"/>
                    <a:pt x="8521981" y="5698592"/>
                    <a:pt x="8520977" y="5711354"/>
                  </a:cubicBezTo>
                  <a:cubicBezTo>
                    <a:pt x="8536978" y="5734486"/>
                    <a:pt x="8555447" y="5756448"/>
                    <a:pt x="8573093" y="5778799"/>
                  </a:cubicBezTo>
                  <a:cubicBezTo>
                    <a:pt x="8594763" y="5805387"/>
                    <a:pt x="8586267" y="5855487"/>
                    <a:pt x="8591845" y="5865129"/>
                  </a:cubicBezTo>
                  <a:cubicBezTo>
                    <a:pt x="8630156" y="5926832"/>
                    <a:pt x="8664629" y="5999567"/>
                    <a:pt x="8690144" y="6070406"/>
                  </a:cubicBezTo>
                  <a:cubicBezTo>
                    <a:pt x="8698374" y="6094149"/>
                    <a:pt x="8705782" y="6118282"/>
                    <a:pt x="8715658" y="6141245"/>
                  </a:cubicBezTo>
                  <a:cubicBezTo>
                    <a:pt x="8737421" y="6189289"/>
                    <a:pt x="8759819" y="6194031"/>
                    <a:pt x="8780027" y="6236669"/>
                  </a:cubicBezTo>
                  <a:cubicBezTo>
                    <a:pt x="8790726" y="6259243"/>
                    <a:pt x="8793289" y="6279529"/>
                    <a:pt x="8803621" y="6299204"/>
                  </a:cubicBezTo>
                  <a:cubicBezTo>
                    <a:pt x="8810754" y="6314253"/>
                    <a:pt x="8820810" y="6324843"/>
                    <a:pt x="8827577" y="6336994"/>
                  </a:cubicBezTo>
                  <a:cubicBezTo>
                    <a:pt x="8866711" y="6398306"/>
                    <a:pt x="8821462" y="6419752"/>
                    <a:pt x="8867544" y="6480842"/>
                  </a:cubicBezTo>
                  <a:cubicBezTo>
                    <a:pt x="8877968" y="6494332"/>
                    <a:pt x="8888025" y="6504923"/>
                    <a:pt x="8893236" y="6511667"/>
                  </a:cubicBezTo>
                  <a:cubicBezTo>
                    <a:pt x="8940967" y="6599620"/>
                    <a:pt x="8964191" y="6631615"/>
                    <a:pt x="8978003" y="6692643"/>
                  </a:cubicBezTo>
                  <a:cubicBezTo>
                    <a:pt x="8985320" y="6722962"/>
                    <a:pt x="9005344" y="6750330"/>
                    <a:pt x="9010283" y="6775632"/>
                  </a:cubicBezTo>
                  <a:cubicBezTo>
                    <a:pt x="9012570" y="6786834"/>
                    <a:pt x="9028205" y="6807068"/>
                    <a:pt x="9036526" y="6824625"/>
                  </a:cubicBezTo>
                  <a:lnTo>
                    <a:pt x="9052562" y="6858000"/>
                  </a:lnTo>
                  <a:lnTo>
                    <a:pt x="5679689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rcRect/>
              <a:stretch>
                <a:fillRect l="-19302" r="-19302"/>
              </a:stretch>
            </a:blipFill>
            <a:ln w="12700" cap="flat" cmpd="sng" algn="ctr">
              <a:noFill/>
              <a:prstDash val="solid"/>
              <a:miter lim="800000"/>
            </a:ln>
            <a:effectLst>
              <a:outerShdw blurRad="88900" dist="381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ptos" panose="020B0004020202020204" pitchFamily="34" charset="0"/>
                  <a:ea typeface="+mn-ea"/>
                  <a:cs typeface="+mn-cs"/>
                </a:rPr>
                <a:t> </a:t>
              </a:r>
            </a:p>
          </p:txBody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F0A04286-A399-DD5E-A0C2-FC930FBD3DA3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b="0" i="0" err="1">
              <a:solidFill>
                <a:srgbClr val="000000"/>
              </a:solidFill>
              <a:latin typeface="Aptos" panose="020B0004020202020204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 descr="Logo&#10;&#10;Description automatically generated">
            <a:extLst>
              <a:ext uri="{FF2B5EF4-FFF2-40B4-BE49-F238E27FC236}">
                <a16:creationId xmlns:a16="http://schemas.microsoft.com/office/drawing/2014/main" id="{348D2D83-521B-8B66-1BDB-588F67F48ED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alphaModFix amt="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8" t="11554" r="-3089" b="16733"/>
          <a:stretch/>
        </p:blipFill>
        <p:spPr bwMode="black">
          <a:xfrm>
            <a:off x="0" y="0"/>
            <a:ext cx="7213600" cy="6858000"/>
          </a:xfrm>
          <a:prstGeom prst="rect">
            <a:avLst/>
          </a:prstGeom>
        </p:spPr>
      </p:pic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16C5CC4B-5BDB-A8B3-5509-E002A37FF7B3}"/>
              </a:ext>
            </a:extLst>
          </p:cNvPr>
          <p:cNvSpPr/>
          <p:nvPr userDrawn="1"/>
        </p:nvSpPr>
        <p:spPr>
          <a:xfrm rot="16200000">
            <a:off x="1429950" y="3763914"/>
            <a:ext cx="45719" cy="1315868"/>
          </a:xfrm>
          <a:custGeom>
            <a:avLst/>
            <a:gdLst>
              <a:gd name="connsiteX0" fmla="*/ 78234 w 156468"/>
              <a:gd name="connsiteY0" fmla="*/ 0 h 1838119"/>
              <a:gd name="connsiteX1" fmla="*/ 156468 w 156468"/>
              <a:gd name="connsiteY1" fmla="*/ 919059 h 1838119"/>
              <a:gd name="connsiteX2" fmla="*/ 78234 w 156468"/>
              <a:gd name="connsiteY2" fmla="*/ 1838119 h 1838119"/>
              <a:gd name="connsiteX3" fmla="*/ 0 w 156468"/>
              <a:gd name="connsiteY3" fmla="*/ 919059 h 1838119"/>
              <a:gd name="connsiteX4" fmla="*/ 78234 w 156468"/>
              <a:gd name="connsiteY4" fmla="*/ 0 h 1838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468" h="1838119">
                <a:moveTo>
                  <a:pt x="78234" y="0"/>
                </a:moveTo>
                <a:cubicBezTo>
                  <a:pt x="78234" y="0"/>
                  <a:pt x="156468" y="495808"/>
                  <a:pt x="156468" y="919059"/>
                </a:cubicBezTo>
                <a:cubicBezTo>
                  <a:pt x="156468" y="1342310"/>
                  <a:pt x="78234" y="1838119"/>
                  <a:pt x="78234" y="1838119"/>
                </a:cubicBezTo>
                <a:cubicBezTo>
                  <a:pt x="78234" y="1838119"/>
                  <a:pt x="0" y="1342310"/>
                  <a:pt x="0" y="919059"/>
                </a:cubicBezTo>
                <a:cubicBezTo>
                  <a:pt x="0" y="495808"/>
                  <a:pt x="78234" y="0"/>
                  <a:pt x="78234" y="0"/>
                </a:cubicBezTo>
                <a:close/>
              </a:path>
            </a:pathLst>
          </a:custGeom>
          <a:solidFill>
            <a:srgbClr val="E4061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2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 pitchFamily="34" charset="0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EFC1196-C0D2-9AC7-E6A7-1824D75DAA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592730"/>
            <a:ext cx="5778500" cy="1495794"/>
          </a:xfrm>
        </p:spPr>
        <p:txBody>
          <a:bodyPr wrap="square" anchor="b" anchorCtr="0">
            <a:spAutoFit/>
          </a:bodyPr>
          <a:lstStyle>
            <a:lvl1pPr>
              <a:defRPr kumimoji="0" lang="en-US" sz="5400" b="1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amat Text 2021" pitchFamily="50" charset="0"/>
                <a:ea typeface="+mn-ea"/>
                <a:cs typeface="+mn-cs"/>
              </a:defRPr>
            </a:lvl1pPr>
          </a:lstStyle>
          <a:p>
            <a:pPr marL="0" marR="0" lvl="0" indent="0" algn="l" defTabSz="914445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Presentation </a:t>
            </a:r>
            <a:br>
              <a:rPr lang="en-US"/>
            </a:br>
            <a:r>
              <a:rPr lang="en-US"/>
              <a:t>title placeholder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203BCCD0-ADBC-FD8D-808B-E95E1A339B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4758451"/>
            <a:ext cx="57785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b="0" i="0" spc="0" baseline="0">
                <a:solidFill>
                  <a:schemeClr val="tx1"/>
                </a:solidFill>
                <a:latin typeface="+mj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Subtitle, date, or author</a:t>
            </a:r>
          </a:p>
        </p:txBody>
      </p:sp>
      <p:sp>
        <p:nvSpPr>
          <p:cNvPr id="15" name="Freeform 5">
            <a:extLst>
              <a:ext uri="{FF2B5EF4-FFF2-40B4-BE49-F238E27FC236}">
                <a16:creationId xmlns:a16="http://schemas.microsoft.com/office/drawing/2014/main" id="{0238E73C-9309-CD80-85A0-49405A970A0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43796" y="6248400"/>
            <a:ext cx="569153" cy="276402"/>
          </a:xfrm>
          <a:custGeom>
            <a:avLst/>
            <a:gdLst>
              <a:gd name="T0" fmla="*/ 65 w 467"/>
              <a:gd name="T1" fmla="*/ 28 h 225"/>
              <a:gd name="T2" fmla="*/ 0 w 467"/>
              <a:gd name="T3" fmla="*/ 20 h 225"/>
              <a:gd name="T4" fmla="*/ 24 w 467"/>
              <a:gd name="T5" fmla="*/ 184 h 225"/>
              <a:gd name="T6" fmla="*/ 148 w 467"/>
              <a:gd name="T7" fmla="*/ 180 h 225"/>
              <a:gd name="T8" fmla="*/ 153 w 467"/>
              <a:gd name="T9" fmla="*/ 140 h 225"/>
              <a:gd name="T10" fmla="*/ 178 w 467"/>
              <a:gd name="T11" fmla="*/ 86 h 225"/>
              <a:gd name="T12" fmla="*/ 77 w 467"/>
              <a:gd name="T13" fmla="*/ 155 h 225"/>
              <a:gd name="T14" fmla="*/ 96 w 467"/>
              <a:gd name="T15" fmla="*/ 155 h 225"/>
              <a:gd name="T16" fmla="*/ 319 w 467"/>
              <a:gd name="T17" fmla="*/ 113 h 225"/>
              <a:gd name="T18" fmla="*/ 324 w 467"/>
              <a:gd name="T19" fmla="*/ 157 h 225"/>
              <a:gd name="T20" fmla="*/ 361 w 467"/>
              <a:gd name="T21" fmla="*/ 150 h 225"/>
              <a:gd name="T22" fmla="*/ 343 w 467"/>
              <a:gd name="T23" fmla="*/ 155 h 225"/>
              <a:gd name="T24" fmla="*/ 353 w 467"/>
              <a:gd name="T25" fmla="*/ 165 h 225"/>
              <a:gd name="T26" fmla="*/ 383 w 467"/>
              <a:gd name="T27" fmla="*/ 28 h 225"/>
              <a:gd name="T28" fmla="*/ 283 w 467"/>
              <a:gd name="T29" fmla="*/ 17 h 225"/>
              <a:gd name="T30" fmla="*/ 314 w 467"/>
              <a:gd name="T31" fmla="*/ 78 h 225"/>
              <a:gd name="T32" fmla="*/ 342 w 467"/>
              <a:gd name="T33" fmla="*/ 80 h 225"/>
              <a:gd name="T34" fmla="*/ 380 w 467"/>
              <a:gd name="T35" fmla="*/ 68 h 225"/>
              <a:gd name="T36" fmla="*/ 381 w 467"/>
              <a:gd name="T37" fmla="*/ 178 h 225"/>
              <a:gd name="T38" fmla="*/ 450 w 467"/>
              <a:gd name="T39" fmla="*/ 164 h 225"/>
              <a:gd name="T40" fmla="*/ 194 w 467"/>
              <a:gd name="T41" fmla="*/ 44 h 225"/>
              <a:gd name="T42" fmla="*/ 242 w 467"/>
              <a:gd name="T43" fmla="*/ 58 h 225"/>
              <a:gd name="T44" fmla="*/ 233 w 467"/>
              <a:gd name="T45" fmla="*/ 1 h 225"/>
              <a:gd name="T46" fmla="*/ 164 w 467"/>
              <a:gd name="T47" fmla="*/ 99 h 225"/>
              <a:gd name="T48" fmla="*/ 200 w 467"/>
              <a:gd name="T49" fmla="*/ 101 h 225"/>
              <a:gd name="T50" fmla="*/ 207 w 467"/>
              <a:gd name="T51" fmla="*/ 115 h 225"/>
              <a:gd name="T52" fmla="*/ 225 w 467"/>
              <a:gd name="T53" fmla="*/ 143 h 225"/>
              <a:gd name="T54" fmla="*/ 235 w 467"/>
              <a:gd name="T55" fmla="*/ 122 h 225"/>
              <a:gd name="T56" fmla="*/ 251 w 467"/>
              <a:gd name="T57" fmla="*/ 116 h 225"/>
              <a:gd name="T58" fmla="*/ 273 w 467"/>
              <a:gd name="T59" fmla="*/ 110 h 225"/>
              <a:gd name="T60" fmla="*/ 231 w 467"/>
              <a:gd name="T61" fmla="*/ 61 h 225"/>
              <a:gd name="T62" fmla="*/ 229 w 467"/>
              <a:gd name="T63" fmla="*/ 84 h 225"/>
              <a:gd name="T64" fmla="*/ 190 w 467"/>
              <a:gd name="T65" fmla="*/ 82 h 225"/>
              <a:gd name="T66" fmla="*/ 255 w 467"/>
              <a:gd name="T67" fmla="*/ 100 h 225"/>
              <a:gd name="T68" fmla="*/ 328 w 467"/>
              <a:gd name="T69" fmla="*/ 221 h 225"/>
              <a:gd name="T70" fmla="*/ 285 w 467"/>
              <a:gd name="T71" fmla="*/ 170 h 225"/>
              <a:gd name="T72" fmla="*/ 243 w 467"/>
              <a:gd name="T73" fmla="*/ 110 h 225"/>
              <a:gd name="T74" fmla="*/ 284 w 467"/>
              <a:gd name="T75" fmla="*/ 138 h 225"/>
              <a:gd name="T76" fmla="*/ 356 w 467"/>
              <a:gd name="T77" fmla="*/ 165 h 225"/>
              <a:gd name="T78" fmla="*/ 284 w 467"/>
              <a:gd name="T79" fmla="*/ 173 h 225"/>
              <a:gd name="T80" fmla="*/ 182 w 467"/>
              <a:gd name="T81" fmla="*/ 201 h 225"/>
              <a:gd name="T82" fmla="*/ 176 w 467"/>
              <a:gd name="T83" fmla="*/ 205 h 225"/>
              <a:gd name="T84" fmla="*/ 180 w 467"/>
              <a:gd name="T85" fmla="*/ 104 h 225"/>
              <a:gd name="T86" fmla="*/ 202 w 467"/>
              <a:gd name="T87" fmla="*/ 123 h 225"/>
              <a:gd name="T88" fmla="*/ 264 w 467"/>
              <a:gd name="T89" fmla="*/ 157 h 225"/>
              <a:gd name="T90" fmla="*/ 316 w 467"/>
              <a:gd name="T91" fmla="*/ 110 h 225"/>
              <a:gd name="T92" fmla="*/ 339 w 467"/>
              <a:gd name="T93" fmla="*/ 93 h 225"/>
              <a:gd name="T94" fmla="*/ 340 w 467"/>
              <a:gd name="T95" fmla="*/ 77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67" h="225">
                <a:moveTo>
                  <a:pt x="140" y="38"/>
                </a:moveTo>
                <a:cubicBezTo>
                  <a:pt x="128" y="32"/>
                  <a:pt x="116" y="29"/>
                  <a:pt x="99" y="28"/>
                </a:cubicBezTo>
                <a:cubicBezTo>
                  <a:pt x="99" y="28"/>
                  <a:pt x="99" y="28"/>
                  <a:pt x="99" y="28"/>
                </a:cubicBezTo>
                <a:cubicBezTo>
                  <a:pt x="65" y="28"/>
                  <a:pt x="65" y="28"/>
                  <a:pt x="65" y="28"/>
                </a:cubicBezTo>
                <a:cubicBezTo>
                  <a:pt x="39" y="28"/>
                  <a:pt x="26" y="27"/>
                  <a:pt x="17" y="25"/>
                </a:cubicBezTo>
                <a:cubicBezTo>
                  <a:pt x="9" y="23"/>
                  <a:pt x="2" y="19"/>
                  <a:pt x="2" y="19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1"/>
                  <a:pt x="2" y="39"/>
                  <a:pt x="23" y="54"/>
                </a:cubicBezTo>
                <a:cubicBezTo>
                  <a:pt x="27" y="57"/>
                  <a:pt x="30" y="60"/>
                  <a:pt x="30" y="71"/>
                </a:cubicBezTo>
                <a:cubicBezTo>
                  <a:pt x="30" y="168"/>
                  <a:pt x="30" y="168"/>
                  <a:pt x="30" y="168"/>
                </a:cubicBezTo>
                <a:cubicBezTo>
                  <a:pt x="30" y="178"/>
                  <a:pt x="28" y="181"/>
                  <a:pt x="24" y="184"/>
                </a:cubicBezTo>
                <a:cubicBezTo>
                  <a:pt x="18" y="187"/>
                  <a:pt x="8" y="193"/>
                  <a:pt x="8" y="193"/>
                </a:cubicBezTo>
                <a:cubicBezTo>
                  <a:pt x="4" y="196"/>
                  <a:pt x="4" y="196"/>
                  <a:pt x="4" y="196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116" y="196"/>
                  <a:pt x="132" y="192"/>
                  <a:pt x="148" y="180"/>
                </a:cubicBezTo>
                <a:cubicBezTo>
                  <a:pt x="151" y="178"/>
                  <a:pt x="154" y="176"/>
                  <a:pt x="157" y="174"/>
                </a:cubicBezTo>
                <a:cubicBezTo>
                  <a:pt x="155" y="161"/>
                  <a:pt x="157" y="150"/>
                  <a:pt x="159" y="144"/>
                </a:cubicBezTo>
                <a:cubicBezTo>
                  <a:pt x="159" y="144"/>
                  <a:pt x="154" y="148"/>
                  <a:pt x="152" y="153"/>
                </a:cubicBezTo>
                <a:cubicBezTo>
                  <a:pt x="152" y="151"/>
                  <a:pt x="153" y="147"/>
                  <a:pt x="153" y="140"/>
                </a:cubicBezTo>
                <a:cubicBezTo>
                  <a:pt x="154" y="133"/>
                  <a:pt x="158" y="113"/>
                  <a:pt x="176" y="102"/>
                </a:cubicBezTo>
                <a:cubicBezTo>
                  <a:pt x="175" y="102"/>
                  <a:pt x="174" y="102"/>
                  <a:pt x="173" y="102"/>
                </a:cubicBezTo>
                <a:cubicBezTo>
                  <a:pt x="171" y="102"/>
                  <a:pt x="164" y="102"/>
                  <a:pt x="154" y="105"/>
                </a:cubicBezTo>
                <a:cubicBezTo>
                  <a:pt x="158" y="99"/>
                  <a:pt x="173" y="89"/>
                  <a:pt x="178" y="86"/>
                </a:cubicBezTo>
                <a:cubicBezTo>
                  <a:pt x="179" y="86"/>
                  <a:pt x="179" y="86"/>
                  <a:pt x="180" y="85"/>
                </a:cubicBezTo>
                <a:cubicBezTo>
                  <a:pt x="173" y="65"/>
                  <a:pt x="160" y="48"/>
                  <a:pt x="140" y="38"/>
                </a:cubicBezTo>
                <a:moveTo>
                  <a:pt x="96" y="155"/>
                </a:moveTo>
                <a:cubicBezTo>
                  <a:pt x="77" y="155"/>
                  <a:pt x="77" y="155"/>
                  <a:pt x="77" y="155"/>
                </a:cubicBezTo>
                <a:cubicBezTo>
                  <a:pt x="77" y="68"/>
                  <a:pt x="77" y="68"/>
                  <a:pt x="77" y="68"/>
                </a:cubicBezTo>
                <a:cubicBezTo>
                  <a:pt x="96" y="68"/>
                  <a:pt x="96" y="68"/>
                  <a:pt x="96" y="68"/>
                </a:cubicBezTo>
                <a:cubicBezTo>
                  <a:pt x="121" y="68"/>
                  <a:pt x="135" y="84"/>
                  <a:pt x="135" y="112"/>
                </a:cubicBezTo>
                <a:cubicBezTo>
                  <a:pt x="135" y="139"/>
                  <a:pt x="121" y="155"/>
                  <a:pt x="96" y="155"/>
                </a:cubicBezTo>
                <a:moveTo>
                  <a:pt x="352" y="110"/>
                </a:moveTo>
                <a:cubicBezTo>
                  <a:pt x="349" y="108"/>
                  <a:pt x="349" y="108"/>
                  <a:pt x="349" y="108"/>
                </a:cubicBezTo>
                <a:cubicBezTo>
                  <a:pt x="346" y="106"/>
                  <a:pt x="342" y="104"/>
                  <a:pt x="338" y="104"/>
                </a:cubicBezTo>
                <a:cubicBezTo>
                  <a:pt x="331" y="104"/>
                  <a:pt x="324" y="107"/>
                  <a:pt x="319" y="113"/>
                </a:cubicBezTo>
                <a:cubicBezTo>
                  <a:pt x="317" y="115"/>
                  <a:pt x="316" y="117"/>
                  <a:pt x="314" y="119"/>
                </a:cubicBezTo>
                <a:cubicBezTo>
                  <a:pt x="314" y="158"/>
                  <a:pt x="314" y="158"/>
                  <a:pt x="314" y="158"/>
                </a:cubicBezTo>
                <a:cubicBezTo>
                  <a:pt x="316" y="159"/>
                  <a:pt x="317" y="160"/>
                  <a:pt x="319" y="160"/>
                </a:cubicBezTo>
                <a:cubicBezTo>
                  <a:pt x="321" y="160"/>
                  <a:pt x="323" y="159"/>
                  <a:pt x="324" y="157"/>
                </a:cubicBezTo>
                <a:cubicBezTo>
                  <a:pt x="326" y="154"/>
                  <a:pt x="328" y="147"/>
                  <a:pt x="322" y="140"/>
                </a:cubicBezTo>
                <a:cubicBezTo>
                  <a:pt x="325" y="141"/>
                  <a:pt x="333" y="147"/>
                  <a:pt x="334" y="148"/>
                </a:cubicBezTo>
                <a:cubicBezTo>
                  <a:pt x="334" y="148"/>
                  <a:pt x="341" y="147"/>
                  <a:pt x="347" y="147"/>
                </a:cubicBezTo>
                <a:cubicBezTo>
                  <a:pt x="352" y="147"/>
                  <a:pt x="357" y="148"/>
                  <a:pt x="361" y="150"/>
                </a:cubicBezTo>
                <a:cubicBezTo>
                  <a:pt x="361" y="104"/>
                  <a:pt x="361" y="104"/>
                  <a:pt x="361" y="104"/>
                </a:cubicBezTo>
                <a:cubicBezTo>
                  <a:pt x="358" y="105"/>
                  <a:pt x="355" y="106"/>
                  <a:pt x="354" y="108"/>
                </a:cubicBezTo>
                <a:lnTo>
                  <a:pt x="352" y="110"/>
                </a:lnTo>
                <a:close/>
                <a:moveTo>
                  <a:pt x="343" y="155"/>
                </a:moveTo>
                <a:cubicBezTo>
                  <a:pt x="338" y="154"/>
                  <a:pt x="338" y="154"/>
                  <a:pt x="338" y="154"/>
                </a:cubicBezTo>
                <a:cubicBezTo>
                  <a:pt x="340" y="157"/>
                  <a:pt x="341" y="161"/>
                  <a:pt x="341" y="165"/>
                </a:cubicBezTo>
                <a:cubicBezTo>
                  <a:pt x="341" y="169"/>
                  <a:pt x="341" y="173"/>
                  <a:pt x="339" y="176"/>
                </a:cubicBezTo>
                <a:cubicBezTo>
                  <a:pt x="345" y="176"/>
                  <a:pt x="353" y="172"/>
                  <a:pt x="353" y="165"/>
                </a:cubicBezTo>
                <a:cubicBezTo>
                  <a:pt x="353" y="159"/>
                  <a:pt x="347" y="155"/>
                  <a:pt x="343" y="155"/>
                </a:cubicBezTo>
                <a:moveTo>
                  <a:pt x="424" y="38"/>
                </a:moveTo>
                <a:cubicBezTo>
                  <a:pt x="412" y="32"/>
                  <a:pt x="400" y="29"/>
                  <a:pt x="383" y="28"/>
                </a:cubicBezTo>
                <a:cubicBezTo>
                  <a:pt x="383" y="28"/>
                  <a:pt x="383" y="28"/>
                  <a:pt x="383" y="28"/>
                </a:cubicBezTo>
                <a:cubicBezTo>
                  <a:pt x="349" y="28"/>
                  <a:pt x="349" y="28"/>
                  <a:pt x="349" y="28"/>
                </a:cubicBezTo>
                <a:cubicBezTo>
                  <a:pt x="322" y="28"/>
                  <a:pt x="310" y="27"/>
                  <a:pt x="300" y="25"/>
                </a:cubicBezTo>
                <a:cubicBezTo>
                  <a:pt x="292" y="23"/>
                  <a:pt x="285" y="19"/>
                  <a:pt x="285" y="19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3" y="20"/>
                  <a:pt x="283" y="20"/>
                  <a:pt x="283" y="20"/>
                </a:cubicBezTo>
                <a:cubicBezTo>
                  <a:pt x="283" y="21"/>
                  <a:pt x="285" y="39"/>
                  <a:pt x="307" y="54"/>
                </a:cubicBezTo>
                <a:cubicBezTo>
                  <a:pt x="311" y="57"/>
                  <a:pt x="314" y="60"/>
                  <a:pt x="314" y="71"/>
                </a:cubicBezTo>
                <a:cubicBezTo>
                  <a:pt x="314" y="78"/>
                  <a:pt x="314" y="78"/>
                  <a:pt x="314" y="78"/>
                </a:cubicBezTo>
                <a:cubicBezTo>
                  <a:pt x="319" y="75"/>
                  <a:pt x="324" y="73"/>
                  <a:pt x="329" y="71"/>
                </a:cubicBezTo>
                <a:cubicBezTo>
                  <a:pt x="327" y="73"/>
                  <a:pt x="323" y="77"/>
                  <a:pt x="321" y="82"/>
                </a:cubicBezTo>
                <a:cubicBezTo>
                  <a:pt x="323" y="79"/>
                  <a:pt x="339" y="69"/>
                  <a:pt x="357" y="73"/>
                </a:cubicBezTo>
                <a:cubicBezTo>
                  <a:pt x="353" y="74"/>
                  <a:pt x="347" y="76"/>
                  <a:pt x="342" y="80"/>
                </a:cubicBezTo>
                <a:cubicBezTo>
                  <a:pt x="343" y="80"/>
                  <a:pt x="348" y="79"/>
                  <a:pt x="353" y="79"/>
                </a:cubicBezTo>
                <a:cubicBezTo>
                  <a:pt x="355" y="79"/>
                  <a:pt x="358" y="79"/>
                  <a:pt x="361" y="79"/>
                </a:cubicBezTo>
                <a:cubicBezTo>
                  <a:pt x="361" y="68"/>
                  <a:pt x="361" y="68"/>
                  <a:pt x="361" y="68"/>
                </a:cubicBezTo>
                <a:cubicBezTo>
                  <a:pt x="380" y="68"/>
                  <a:pt x="380" y="68"/>
                  <a:pt x="380" y="68"/>
                </a:cubicBezTo>
                <a:cubicBezTo>
                  <a:pt x="404" y="68"/>
                  <a:pt x="419" y="84"/>
                  <a:pt x="419" y="112"/>
                </a:cubicBezTo>
                <a:cubicBezTo>
                  <a:pt x="419" y="139"/>
                  <a:pt x="404" y="155"/>
                  <a:pt x="380" y="155"/>
                </a:cubicBezTo>
                <a:cubicBezTo>
                  <a:pt x="369" y="155"/>
                  <a:pt x="369" y="155"/>
                  <a:pt x="369" y="155"/>
                </a:cubicBezTo>
                <a:cubicBezTo>
                  <a:pt x="376" y="160"/>
                  <a:pt x="381" y="169"/>
                  <a:pt x="381" y="178"/>
                </a:cubicBezTo>
                <a:cubicBezTo>
                  <a:pt x="381" y="185"/>
                  <a:pt x="379" y="191"/>
                  <a:pt x="375" y="196"/>
                </a:cubicBezTo>
                <a:cubicBezTo>
                  <a:pt x="375" y="196"/>
                  <a:pt x="375" y="196"/>
                  <a:pt x="375" y="196"/>
                </a:cubicBezTo>
                <a:cubicBezTo>
                  <a:pt x="400" y="196"/>
                  <a:pt x="415" y="192"/>
                  <a:pt x="432" y="180"/>
                </a:cubicBezTo>
                <a:cubicBezTo>
                  <a:pt x="439" y="176"/>
                  <a:pt x="445" y="170"/>
                  <a:pt x="450" y="164"/>
                </a:cubicBezTo>
                <a:cubicBezTo>
                  <a:pt x="461" y="150"/>
                  <a:pt x="467" y="131"/>
                  <a:pt x="467" y="111"/>
                </a:cubicBezTo>
                <a:cubicBezTo>
                  <a:pt x="467" y="80"/>
                  <a:pt x="451" y="52"/>
                  <a:pt x="424" y="38"/>
                </a:cubicBezTo>
                <a:moveTo>
                  <a:pt x="191" y="68"/>
                </a:moveTo>
                <a:cubicBezTo>
                  <a:pt x="189" y="59"/>
                  <a:pt x="191" y="51"/>
                  <a:pt x="194" y="44"/>
                </a:cubicBezTo>
                <a:cubicBezTo>
                  <a:pt x="197" y="52"/>
                  <a:pt x="200" y="60"/>
                  <a:pt x="213" y="67"/>
                </a:cubicBezTo>
                <a:cubicBezTo>
                  <a:pt x="212" y="61"/>
                  <a:pt x="212" y="53"/>
                  <a:pt x="214" y="47"/>
                </a:cubicBezTo>
                <a:cubicBezTo>
                  <a:pt x="211" y="33"/>
                  <a:pt x="219" y="22"/>
                  <a:pt x="230" y="22"/>
                </a:cubicBezTo>
                <a:cubicBezTo>
                  <a:pt x="247" y="22"/>
                  <a:pt x="251" y="44"/>
                  <a:pt x="242" y="58"/>
                </a:cubicBezTo>
                <a:cubicBezTo>
                  <a:pt x="247" y="65"/>
                  <a:pt x="254" y="71"/>
                  <a:pt x="259" y="76"/>
                </a:cubicBezTo>
                <a:cubicBezTo>
                  <a:pt x="260" y="76"/>
                  <a:pt x="260" y="77"/>
                  <a:pt x="261" y="77"/>
                </a:cubicBezTo>
                <a:cubicBezTo>
                  <a:pt x="268" y="68"/>
                  <a:pt x="274" y="53"/>
                  <a:pt x="274" y="42"/>
                </a:cubicBezTo>
                <a:cubicBezTo>
                  <a:pt x="274" y="22"/>
                  <a:pt x="261" y="3"/>
                  <a:pt x="233" y="1"/>
                </a:cubicBezTo>
                <a:cubicBezTo>
                  <a:pt x="215" y="0"/>
                  <a:pt x="203" y="6"/>
                  <a:pt x="194" y="15"/>
                </a:cubicBezTo>
                <a:cubicBezTo>
                  <a:pt x="190" y="19"/>
                  <a:pt x="181" y="29"/>
                  <a:pt x="183" y="48"/>
                </a:cubicBezTo>
                <a:cubicBezTo>
                  <a:pt x="184" y="61"/>
                  <a:pt x="191" y="68"/>
                  <a:pt x="191" y="68"/>
                </a:cubicBezTo>
                <a:moveTo>
                  <a:pt x="164" y="99"/>
                </a:moveTo>
                <a:cubicBezTo>
                  <a:pt x="176" y="97"/>
                  <a:pt x="182" y="99"/>
                  <a:pt x="184" y="104"/>
                </a:cubicBezTo>
                <a:cubicBezTo>
                  <a:pt x="185" y="107"/>
                  <a:pt x="184" y="112"/>
                  <a:pt x="183" y="118"/>
                </a:cubicBezTo>
                <a:cubicBezTo>
                  <a:pt x="187" y="114"/>
                  <a:pt x="200" y="104"/>
                  <a:pt x="210" y="103"/>
                </a:cubicBezTo>
                <a:cubicBezTo>
                  <a:pt x="208" y="102"/>
                  <a:pt x="202" y="101"/>
                  <a:pt x="200" y="101"/>
                </a:cubicBezTo>
                <a:cubicBezTo>
                  <a:pt x="207" y="92"/>
                  <a:pt x="223" y="89"/>
                  <a:pt x="232" y="91"/>
                </a:cubicBezTo>
                <a:cubicBezTo>
                  <a:pt x="226" y="91"/>
                  <a:pt x="215" y="94"/>
                  <a:pt x="210" y="98"/>
                </a:cubicBezTo>
                <a:cubicBezTo>
                  <a:pt x="214" y="98"/>
                  <a:pt x="218" y="99"/>
                  <a:pt x="221" y="100"/>
                </a:cubicBezTo>
                <a:cubicBezTo>
                  <a:pt x="216" y="103"/>
                  <a:pt x="209" y="109"/>
                  <a:pt x="207" y="115"/>
                </a:cubicBezTo>
                <a:cubicBezTo>
                  <a:pt x="214" y="111"/>
                  <a:pt x="227" y="112"/>
                  <a:pt x="230" y="122"/>
                </a:cubicBezTo>
                <a:cubicBezTo>
                  <a:pt x="231" y="129"/>
                  <a:pt x="226" y="135"/>
                  <a:pt x="224" y="136"/>
                </a:cubicBezTo>
                <a:cubicBezTo>
                  <a:pt x="226" y="136"/>
                  <a:pt x="231" y="136"/>
                  <a:pt x="233" y="135"/>
                </a:cubicBezTo>
                <a:cubicBezTo>
                  <a:pt x="232" y="137"/>
                  <a:pt x="228" y="142"/>
                  <a:pt x="225" y="143"/>
                </a:cubicBezTo>
                <a:cubicBezTo>
                  <a:pt x="233" y="143"/>
                  <a:pt x="243" y="138"/>
                  <a:pt x="246" y="131"/>
                </a:cubicBezTo>
                <a:cubicBezTo>
                  <a:pt x="246" y="131"/>
                  <a:pt x="241" y="133"/>
                  <a:pt x="239" y="131"/>
                </a:cubicBezTo>
                <a:cubicBezTo>
                  <a:pt x="237" y="129"/>
                  <a:pt x="240" y="120"/>
                  <a:pt x="240" y="120"/>
                </a:cubicBezTo>
                <a:cubicBezTo>
                  <a:pt x="240" y="120"/>
                  <a:pt x="237" y="124"/>
                  <a:pt x="235" y="122"/>
                </a:cubicBezTo>
                <a:cubicBezTo>
                  <a:pt x="233" y="119"/>
                  <a:pt x="236" y="112"/>
                  <a:pt x="237" y="110"/>
                </a:cubicBezTo>
                <a:cubicBezTo>
                  <a:pt x="235" y="109"/>
                  <a:pt x="229" y="108"/>
                  <a:pt x="226" y="108"/>
                </a:cubicBezTo>
                <a:cubicBezTo>
                  <a:pt x="234" y="105"/>
                  <a:pt x="252" y="104"/>
                  <a:pt x="254" y="107"/>
                </a:cubicBezTo>
                <a:cubicBezTo>
                  <a:pt x="255" y="110"/>
                  <a:pt x="251" y="116"/>
                  <a:pt x="251" y="116"/>
                </a:cubicBezTo>
                <a:cubicBezTo>
                  <a:pt x="254" y="116"/>
                  <a:pt x="264" y="116"/>
                  <a:pt x="267" y="120"/>
                </a:cubicBezTo>
                <a:cubicBezTo>
                  <a:pt x="270" y="124"/>
                  <a:pt x="268" y="129"/>
                  <a:pt x="268" y="129"/>
                </a:cubicBezTo>
                <a:cubicBezTo>
                  <a:pt x="275" y="125"/>
                  <a:pt x="282" y="114"/>
                  <a:pt x="280" y="103"/>
                </a:cubicBezTo>
                <a:cubicBezTo>
                  <a:pt x="279" y="105"/>
                  <a:pt x="276" y="109"/>
                  <a:pt x="273" y="110"/>
                </a:cubicBezTo>
                <a:cubicBezTo>
                  <a:pt x="274" y="106"/>
                  <a:pt x="271" y="104"/>
                  <a:pt x="268" y="103"/>
                </a:cubicBezTo>
                <a:cubicBezTo>
                  <a:pt x="270" y="96"/>
                  <a:pt x="267" y="88"/>
                  <a:pt x="257" y="78"/>
                </a:cubicBezTo>
                <a:cubicBezTo>
                  <a:pt x="248" y="70"/>
                  <a:pt x="233" y="58"/>
                  <a:pt x="233" y="44"/>
                </a:cubicBezTo>
                <a:cubicBezTo>
                  <a:pt x="231" y="47"/>
                  <a:pt x="229" y="56"/>
                  <a:pt x="231" y="61"/>
                </a:cubicBezTo>
                <a:cubicBezTo>
                  <a:pt x="238" y="70"/>
                  <a:pt x="253" y="78"/>
                  <a:pt x="257" y="92"/>
                </a:cubicBezTo>
                <a:cubicBezTo>
                  <a:pt x="250" y="76"/>
                  <a:pt x="219" y="63"/>
                  <a:pt x="220" y="41"/>
                </a:cubicBezTo>
                <a:cubicBezTo>
                  <a:pt x="216" y="46"/>
                  <a:pt x="214" y="61"/>
                  <a:pt x="217" y="69"/>
                </a:cubicBezTo>
                <a:cubicBezTo>
                  <a:pt x="223" y="73"/>
                  <a:pt x="228" y="79"/>
                  <a:pt x="229" y="84"/>
                </a:cubicBezTo>
                <a:cubicBezTo>
                  <a:pt x="223" y="72"/>
                  <a:pt x="201" y="69"/>
                  <a:pt x="194" y="54"/>
                </a:cubicBezTo>
                <a:cubicBezTo>
                  <a:pt x="193" y="60"/>
                  <a:pt x="194" y="66"/>
                  <a:pt x="197" y="71"/>
                </a:cubicBezTo>
                <a:cubicBezTo>
                  <a:pt x="197" y="71"/>
                  <a:pt x="191" y="69"/>
                  <a:pt x="179" y="69"/>
                </a:cubicBezTo>
                <a:cubicBezTo>
                  <a:pt x="182" y="70"/>
                  <a:pt x="191" y="78"/>
                  <a:pt x="190" y="82"/>
                </a:cubicBezTo>
                <a:cubicBezTo>
                  <a:pt x="189" y="86"/>
                  <a:pt x="172" y="91"/>
                  <a:pt x="164" y="99"/>
                </a:cubicBezTo>
                <a:moveTo>
                  <a:pt x="255" y="100"/>
                </a:moveTo>
                <a:cubicBezTo>
                  <a:pt x="248" y="100"/>
                  <a:pt x="246" y="95"/>
                  <a:pt x="244" y="90"/>
                </a:cubicBezTo>
                <a:cubicBezTo>
                  <a:pt x="252" y="93"/>
                  <a:pt x="255" y="100"/>
                  <a:pt x="255" y="100"/>
                </a:cubicBezTo>
                <a:moveTo>
                  <a:pt x="377" y="178"/>
                </a:moveTo>
                <a:cubicBezTo>
                  <a:pt x="377" y="195"/>
                  <a:pt x="361" y="207"/>
                  <a:pt x="342" y="205"/>
                </a:cubicBezTo>
                <a:cubicBezTo>
                  <a:pt x="347" y="209"/>
                  <a:pt x="358" y="212"/>
                  <a:pt x="365" y="209"/>
                </a:cubicBezTo>
                <a:cubicBezTo>
                  <a:pt x="361" y="216"/>
                  <a:pt x="344" y="225"/>
                  <a:pt x="328" y="221"/>
                </a:cubicBezTo>
                <a:cubicBezTo>
                  <a:pt x="314" y="217"/>
                  <a:pt x="307" y="202"/>
                  <a:pt x="307" y="193"/>
                </a:cubicBezTo>
                <a:cubicBezTo>
                  <a:pt x="300" y="200"/>
                  <a:pt x="302" y="212"/>
                  <a:pt x="307" y="216"/>
                </a:cubicBezTo>
                <a:cubicBezTo>
                  <a:pt x="301" y="215"/>
                  <a:pt x="292" y="209"/>
                  <a:pt x="291" y="198"/>
                </a:cubicBezTo>
                <a:cubicBezTo>
                  <a:pt x="289" y="189"/>
                  <a:pt x="294" y="178"/>
                  <a:pt x="285" y="170"/>
                </a:cubicBezTo>
                <a:cubicBezTo>
                  <a:pt x="279" y="164"/>
                  <a:pt x="270" y="157"/>
                  <a:pt x="264" y="153"/>
                </a:cubicBezTo>
                <a:cubicBezTo>
                  <a:pt x="252" y="143"/>
                  <a:pt x="257" y="136"/>
                  <a:pt x="254" y="132"/>
                </a:cubicBezTo>
                <a:cubicBezTo>
                  <a:pt x="252" y="128"/>
                  <a:pt x="247" y="126"/>
                  <a:pt x="244" y="122"/>
                </a:cubicBezTo>
                <a:cubicBezTo>
                  <a:pt x="241" y="119"/>
                  <a:pt x="241" y="113"/>
                  <a:pt x="243" y="110"/>
                </a:cubicBezTo>
                <a:cubicBezTo>
                  <a:pt x="243" y="115"/>
                  <a:pt x="245" y="118"/>
                  <a:pt x="249" y="119"/>
                </a:cubicBezTo>
                <a:cubicBezTo>
                  <a:pt x="254" y="120"/>
                  <a:pt x="258" y="119"/>
                  <a:pt x="261" y="121"/>
                </a:cubicBezTo>
                <a:cubicBezTo>
                  <a:pt x="266" y="124"/>
                  <a:pt x="264" y="131"/>
                  <a:pt x="267" y="134"/>
                </a:cubicBezTo>
                <a:cubicBezTo>
                  <a:pt x="270" y="136"/>
                  <a:pt x="277" y="133"/>
                  <a:pt x="284" y="138"/>
                </a:cubicBezTo>
                <a:cubicBezTo>
                  <a:pt x="290" y="143"/>
                  <a:pt x="304" y="155"/>
                  <a:pt x="310" y="160"/>
                </a:cubicBezTo>
                <a:cubicBezTo>
                  <a:pt x="321" y="169"/>
                  <a:pt x="332" y="158"/>
                  <a:pt x="329" y="148"/>
                </a:cubicBezTo>
                <a:cubicBezTo>
                  <a:pt x="340" y="155"/>
                  <a:pt x="341" y="173"/>
                  <a:pt x="332" y="180"/>
                </a:cubicBezTo>
                <a:cubicBezTo>
                  <a:pt x="340" y="181"/>
                  <a:pt x="356" y="178"/>
                  <a:pt x="356" y="165"/>
                </a:cubicBezTo>
                <a:cubicBezTo>
                  <a:pt x="356" y="157"/>
                  <a:pt x="349" y="152"/>
                  <a:pt x="344" y="151"/>
                </a:cubicBezTo>
                <a:cubicBezTo>
                  <a:pt x="362" y="149"/>
                  <a:pt x="377" y="162"/>
                  <a:pt x="377" y="178"/>
                </a:cubicBezTo>
                <a:moveTo>
                  <a:pt x="282" y="172"/>
                </a:moveTo>
                <a:cubicBezTo>
                  <a:pt x="283" y="173"/>
                  <a:pt x="283" y="173"/>
                  <a:pt x="284" y="173"/>
                </a:cubicBezTo>
                <a:cubicBezTo>
                  <a:pt x="274" y="193"/>
                  <a:pt x="256" y="218"/>
                  <a:pt x="221" y="218"/>
                </a:cubicBezTo>
                <a:cubicBezTo>
                  <a:pt x="209" y="218"/>
                  <a:pt x="198" y="213"/>
                  <a:pt x="190" y="208"/>
                </a:cubicBezTo>
                <a:cubicBezTo>
                  <a:pt x="187" y="205"/>
                  <a:pt x="185" y="203"/>
                  <a:pt x="182" y="201"/>
                </a:cubicBezTo>
                <a:cubicBezTo>
                  <a:pt x="182" y="201"/>
                  <a:pt x="182" y="201"/>
                  <a:pt x="182" y="201"/>
                </a:cubicBezTo>
                <a:cubicBezTo>
                  <a:pt x="182" y="201"/>
                  <a:pt x="182" y="201"/>
                  <a:pt x="182" y="201"/>
                </a:cubicBezTo>
                <a:cubicBezTo>
                  <a:pt x="181" y="199"/>
                  <a:pt x="180" y="198"/>
                  <a:pt x="179" y="196"/>
                </a:cubicBezTo>
                <a:cubicBezTo>
                  <a:pt x="177" y="194"/>
                  <a:pt x="176" y="194"/>
                  <a:pt x="175" y="195"/>
                </a:cubicBezTo>
                <a:cubicBezTo>
                  <a:pt x="173" y="198"/>
                  <a:pt x="176" y="205"/>
                  <a:pt x="176" y="205"/>
                </a:cubicBezTo>
                <a:cubicBezTo>
                  <a:pt x="149" y="179"/>
                  <a:pt x="163" y="142"/>
                  <a:pt x="164" y="140"/>
                </a:cubicBezTo>
                <a:cubicBezTo>
                  <a:pt x="165" y="136"/>
                  <a:pt x="164" y="135"/>
                  <a:pt x="162" y="135"/>
                </a:cubicBezTo>
                <a:cubicBezTo>
                  <a:pt x="160" y="136"/>
                  <a:pt x="157" y="140"/>
                  <a:pt x="157" y="140"/>
                </a:cubicBezTo>
                <a:cubicBezTo>
                  <a:pt x="159" y="117"/>
                  <a:pt x="180" y="104"/>
                  <a:pt x="180" y="104"/>
                </a:cubicBezTo>
                <a:cubicBezTo>
                  <a:pt x="180" y="104"/>
                  <a:pt x="180" y="104"/>
                  <a:pt x="180" y="104"/>
                </a:cubicBezTo>
                <a:cubicBezTo>
                  <a:pt x="183" y="108"/>
                  <a:pt x="179" y="112"/>
                  <a:pt x="179" y="126"/>
                </a:cubicBezTo>
                <a:cubicBezTo>
                  <a:pt x="183" y="121"/>
                  <a:pt x="198" y="110"/>
                  <a:pt x="207" y="107"/>
                </a:cubicBezTo>
                <a:cubicBezTo>
                  <a:pt x="204" y="111"/>
                  <a:pt x="202" y="116"/>
                  <a:pt x="202" y="123"/>
                </a:cubicBezTo>
                <a:cubicBezTo>
                  <a:pt x="202" y="123"/>
                  <a:pt x="208" y="116"/>
                  <a:pt x="216" y="116"/>
                </a:cubicBezTo>
                <a:cubicBezTo>
                  <a:pt x="218" y="116"/>
                  <a:pt x="220" y="117"/>
                  <a:pt x="222" y="117"/>
                </a:cubicBezTo>
                <a:cubicBezTo>
                  <a:pt x="191" y="147"/>
                  <a:pt x="204" y="184"/>
                  <a:pt x="230" y="184"/>
                </a:cubicBezTo>
                <a:cubicBezTo>
                  <a:pt x="244" y="184"/>
                  <a:pt x="258" y="168"/>
                  <a:pt x="264" y="157"/>
                </a:cubicBezTo>
                <a:cubicBezTo>
                  <a:pt x="270" y="161"/>
                  <a:pt x="277" y="168"/>
                  <a:pt x="282" y="172"/>
                </a:cubicBezTo>
                <a:moveTo>
                  <a:pt x="385" y="98"/>
                </a:moveTo>
                <a:cubicBezTo>
                  <a:pt x="375" y="95"/>
                  <a:pt x="356" y="99"/>
                  <a:pt x="351" y="104"/>
                </a:cubicBezTo>
                <a:cubicBezTo>
                  <a:pt x="342" y="98"/>
                  <a:pt x="326" y="99"/>
                  <a:pt x="316" y="110"/>
                </a:cubicBezTo>
                <a:cubicBezTo>
                  <a:pt x="305" y="123"/>
                  <a:pt x="298" y="138"/>
                  <a:pt x="296" y="143"/>
                </a:cubicBezTo>
                <a:cubicBezTo>
                  <a:pt x="292" y="140"/>
                  <a:pt x="288" y="137"/>
                  <a:pt x="286" y="135"/>
                </a:cubicBezTo>
                <a:cubicBezTo>
                  <a:pt x="284" y="134"/>
                  <a:pt x="282" y="133"/>
                  <a:pt x="280" y="132"/>
                </a:cubicBezTo>
                <a:cubicBezTo>
                  <a:pt x="290" y="117"/>
                  <a:pt x="313" y="94"/>
                  <a:pt x="339" y="93"/>
                </a:cubicBezTo>
                <a:cubicBezTo>
                  <a:pt x="324" y="91"/>
                  <a:pt x="301" y="101"/>
                  <a:pt x="290" y="115"/>
                </a:cubicBezTo>
                <a:cubicBezTo>
                  <a:pt x="292" y="106"/>
                  <a:pt x="302" y="90"/>
                  <a:pt x="315" y="83"/>
                </a:cubicBezTo>
                <a:cubicBezTo>
                  <a:pt x="315" y="83"/>
                  <a:pt x="309" y="91"/>
                  <a:pt x="311" y="92"/>
                </a:cubicBezTo>
                <a:cubicBezTo>
                  <a:pt x="316" y="94"/>
                  <a:pt x="326" y="78"/>
                  <a:pt x="340" y="77"/>
                </a:cubicBezTo>
                <a:cubicBezTo>
                  <a:pt x="340" y="77"/>
                  <a:pt x="329" y="82"/>
                  <a:pt x="332" y="85"/>
                </a:cubicBezTo>
                <a:cubicBezTo>
                  <a:pt x="333" y="88"/>
                  <a:pt x="340" y="82"/>
                  <a:pt x="352" y="82"/>
                </a:cubicBezTo>
                <a:cubicBezTo>
                  <a:pt x="366" y="82"/>
                  <a:pt x="379" y="91"/>
                  <a:pt x="385" y="98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2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0B00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27A3FC8-BF3A-3078-373B-8463A686CB34}"/>
              </a:ext>
            </a:extLst>
          </p:cNvPr>
          <p:cNvSpPr txBox="1"/>
          <p:nvPr userDrawn="1"/>
        </p:nvSpPr>
        <p:spPr>
          <a:xfrm>
            <a:off x="1457325" y="6248400"/>
            <a:ext cx="4638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2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737373"/>
                </a:solidFill>
                <a:effectLst/>
                <a:uLnTx/>
                <a:uFillTx/>
                <a:latin typeface="Aptos" panose="020B0004020202020204" pitchFamily="34" charset="0"/>
              </a:rPr>
              <a:t>|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 pitchFamily="34" charset="0"/>
              </a:rPr>
              <a:t>  ©2024 Wizards of the Coast  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737373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|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 pitchFamily="34" charset="0"/>
              </a:rPr>
              <a:t>  Confidential and proprietary</a:t>
            </a:r>
          </a:p>
        </p:txBody>
      </p:sp>
    </p:spTree>
    <p:extLst>
      <p:ext uri="{BB962C8B-B14F-4D97-AF65-F5344CB8AC3E}">
        <p14:creationId xmlns:p14="http://schemas.microsoft.com/office/powerpoint/2010/main" val="5116746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 in_bar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&#10;&#10;Description automatically generated">
            <a:extLst>
              <a:ext uri="{FF2B5EF4-FFF2-40B4-BE49-F238E27FC236}">
                <a16:creationId xmlns:a16="http://schemas.microsoft.com/office/drawing/2014/main" id="{C8F0E1E1-3003-16CD-6B49-1A1D1767239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65800" y="0"/>
            <a:ext cx="6426200" cy="6858000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F18766C3-A4D7-24F3-E567-8AC38B225BC3}"/>
              </a:ext>
            </a:extLst>
          </p:cNvPr>
          <p:cNvGrpSpPr>
            <a:grpSpLocks/>
          </p:cNvGrpSpPr>
          <p:nvPr userDrawn="1"/>
        </p:nvGrpSpPr>
        <p:grpSpPr bwMode="white">
          <a:xfrm>
            <a:off x="-1" y="0"/>
            <a:ext cx="9085944" cy="6858001"/>
            <a:chOff x="-1" y="0"/>
            <a:chExt cx="8911773" cy="6858001"/>
          </a:xfrm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0349BED4-F99C-2910-4319-6D5F05E9B5CC}"/>
                </a:ext>
              </a:extLst>
            </p:cNvPr>
            <p:cNvSpPr>
              <a:spLocks/>
            </p:cNvSpPr>
            <p:nvPr/>
          </p:nvSpPr>
          <p:spPr bwMode="white">
            <a:xfrm>
              <a:off x="0" y="0"/>
              <a:ext cx="8911772" cy="6858001"/>
            </a:xfrm>
            <a:custGeom>
              <a:avLst/>
              <a:gdLst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70697 w 8796342"/>
                <a:gd name="connsiteY8" fmla="*/ 609891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86137 w 8796342"/>
                <a:gd name="connsiteY13" fmla="*/ 1140455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86137 w 8796342"/>
                <a:gd name="connsiteY13" fmla="*/ 1140455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891669 w 8796342"/>
                <a:gd name="connsiteY42" fmla="*/ 4785448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</a:cxnLst>
              <a:rect l="l" t="t" r="r" b="b"/>
              <a:pathLst>
                <a:path w="8796342" h="6858001">
                  <a:moveTo>
                    <a:pt x="1" y="0"/>
                  </a:moveTo>
                  <a:lnTo>
                    <a:pt x="5638954" y="0"/>
                  </a:lnTo>
                  <a:lnTo>
                    <a:pt x="5654162" y="53091"/>
                  </a:lnTo>
                  <a:cubicBezTo>
                    <a:pt x="5661225" y="75423"/>
                    <a:pt x="5669161" y="97606"/>
                    <a:pt x="5678672" y="119470"/>
                  </a:cubicBezTo>
                  <a:cubicBezTo>
                    <a:pt x="5703561" y="177989"/>
                    <a:pt x="5739626" y="234601"/>
                    <a:pt x="5749290" y="293694"/>
                  </a:cubicBezTo>
                  <a:cubicBezTo>
                    <a:pt x="5752189" y="311422"/>
                    <a:pt x="5752466" y="327168"/>
                    <a:pt x="5756790" y="344248"/>
                  </a:cubicBezTo>
                  <a:cubicBezTo>
                    <a:pt x="5770225" y="388929"/>
                    <a:pt x="5810520" y="424571"/>
                    <a:pt x="5825380" y="468604"/>
                  </a:cubicBezTo>
                  <a:cubicBezTo>
                    <a:pt x="5833294" y="493575"/>
                    <a:pt x="5830259" y="517175"/>
                    <a:pt x="5835321" y="543443"/>
                  </a:cubicBezTo>
                  <a:cubicBezTo>
                    <a:pt x="5837760" y="567729"/>
                    <a:pt x="5836641" y="587638"/>
                    <a:pt x="5854028" y="595604"/>
                  </a:cubicBezTo>
                  <a:cubicBezTo>
                    <a:pt x="5853339" y="605441"/>
                    <a:pt x="5868122" y="626934"/>
                    <a:pt x="5867433" y="636770"/>
                  </a:cubicBezTo>
                  <a:cubicBezTo>
                    <a:pt x="5888321" y="712980"/>
                    <a:pt x="5912797" y="797082"/>
                    <a:pt x="5961465" y="851137"/>
                  </a:cubicBezTo>
                  <a:cubicBezTo>
                    <a:pt x="5981982" y="873552"/>
                    <a:pt x="6008201" y="893374"/>
                    <a:pt x="6015655" y="924903"/>
                  </a:cubicBezTo>
                  <a:cubicBezTo>
                    <a:pt x="6031988" y="987312"/>
                    <a:pt x="6044044" y="1051667"/>
                    <a:pt x="6056099" y="1116021"/>
                  </a:cubicBezTo>
                  <a:cubicBezTo>
                    <a:pt x="6066587" y="1123949"/>
                    <a:pt x="6061362" y="1144434"/>
                    <a:pt x="6071850" y="1152362"/>
                  </a:cubicBezTo>
                  <a:cubicBezTo>
                    <a:pt x="6072357" y="1164829"/>
                    <a:pt x="6085725" y="1166038"/>
                    <a:pt x="6086231" y="1178505"/>
                  </a:cubicBezTo>
                  <a:cubicBezTo>
                    <a:pt x="6119168" y="1220667"/>
                    <a:pt x="6149483" y="1260847"/>
                    <a:pt x="6182419" y="1303009"/>
                  </a:cubicBezTo>
                  <a:cubicBezTo>
                    <a:pt x="6188217" y="1338465"/>
                    <a:pt x="6211862" y="1375329"/>
                    <a:pt x="6236886" y="1392520"/>
                  </a:cubicBezTo>
                  <a:cubicBezTo>
                    <a:pt x="6242731" y="1447001"/>
                    <a:pt x="6253821" y="1505446"/>
                    <a:pt x="6269187" y="1561946"/>
                  </a:cubicBezTo>
                  <a:cubicBezTo>
                    <a:pt x="6279675" y="1569875"/>
                    <a:pt x="6273725" y="1572144"/>
                    <a:pt x="6283017" y="1577442"/>
                  </a:cubicBezTo>
                  <a:cubicBezTo>
                    <a:pt x="6278509" y="1582666"/>
                    <a:pt x="6290670" y="1590270"/>
                    <a:pt x="6285933" y="1598773"/>
                  </a:cubicBezTo>
                  <a:cubicBezTo>
                    <a:pt x="6308334" y="1613982"/>
                    <a:pt x="6307969" y="1658589"/>
                    <a:pt x="6315193" y="1693397"/>
                  </a:cubicBezTo>
                  <a:cubicBezTo>
                    <a:pt x="6323383" y="1734114"/>
                    <a:pt x="6353698" y="1774294"/>
                    <a:pt x="6382310" y="1799377"/>
                  </a:cubicBezTo>
                  <a:cubicBezTo>
                    <a:pt x="6410692" y="1827738"/>
                    <a:pt x="6440959" y="1848893"/>
                    <a:pt x="6464604" y="1885757"/>
                  </a:cubicBezTo>
                  <a:cubicBezTo>
                    <a:pt x="6492067" y="1927234"/>
                    <a:pt x="6505272" y="1975194"/>
                    <a:pt x="6524179" y="2020561"/>
                  </a:cubicBezTo>
                  <a:cubicBezTo>
                    <a:pt x="6544513" y="2065280"/>
                    <a:pt x="6557940" y="2073518"/>
                    <a:pt x="6598870" y="2113500"/>
                  </a:cubicBezTo>
                  <a:cubicBezTo>
                    <a:pt x="6610343" y="2140466"/>
                    <a:pt x="6578195" y="2092363"/>
                    <a:pt x="6622577" y="2172630"/>
                  </a:cubicBezTo>
                  <a:cubicBezTo>
                    <a:pt x="6666959" y="2252897"/>
                    <a:pt x="6770354" y="2450925"/>
                    <a:pt x="6865163" y="2595102"/>
                  </a:cubicBezTo>
                  <a:cubicBezTo>
                    <a:pt x="6862082" y="2599678"/>
                    <a:pt x="6882584" y="2638488"/>
                    <a:pt x="6879502" y="2643064"/>
                  </a:cubicBezTo>
                  <a:cubicBezTo>
                    <a:pt x="6898180" y="2691710"/>
                    <a:pt x="6925184" y="2739744"/>
                    <a:pt x="6955498" y="2779924"/>
                  </a:cubicBezTo>
                  <a:cubicBezTo>
                    <a:pt x="6969575" y="2795744"/>
                    <a:pt x="6984847" y="2814195"/>
                    <a:pt x="6997038" y="2837221"/>
                  </a:cubicBezTo>
                  <a:cubicBezTo>
                    <a:pt x="7004214" y="2853004"/>
                    <a:pt x="7009965" y="2869435"/>
                    <a:pt x="7015716" y="2885867"/>
                  </a:cubicBezTo>
                  <a:cubicBezTo>
                    <a:pt x="7043043" y="2968672"/>
                    <a:pt x="7078467" y="3054145"/>
                    <a:pt x="7118628" y="3131114"/>
                  </a:cubicBezTo>
                  <a:cubicBezTo>
                    <a:pt x="7137076" y="3183039"/>
                    <a:pt x="7175256" y="3191066"/>
                    <a:pt x="7209294" y="3235909"/>
                  </a:cubicBezTo>
                  <a:cubicBezTo>
                    <a:pt x="7246775" y="3294342"/>
                    <a:pt x="7233771" y="3320010"/>
                    <a:pt x="7259301" y="3349669"/>
                  </a:cubicBezTo>
                  <a:cubicBezTo>
                    <a:pt x="7262389" y="3443496"/>
                    <a:pt x="7276702" y="3554439"/>
                    <a:pt x="7320498" y="3658325"/>
                  </a:cubicBezTo>
                  <a:cubicBezTo>
                    <a:pt x="7338210" y="3701061"/>
                    <a:pt x="7357253" y="3705100"/>
                    <a:pt x="7371835" y="3733387"/>
                  </a:cubicBezTo>
                  <a:cubicBezTo>
                    <a:pt x="7391433" y="3768917"/>
                    <a:pt x="7393183" y="3803040"/>
                    <a:pt x="7405880" y="3838533"/>
                  </a:cubicBezTo>
                  <a:cubicBezTo>
                    <a:pt x="7419544" y="3879935"/>
                    <a:pt x="7447697" y="3911576"/>
                    <a:pt x="7472997" y="3944513"/>
                  </a:cubicBezTo>
                  <a:cubicBezTo>
                    <a:pt x="7522402" y="4007756"/>
                    <a:pt x="7568266" y="4082133"/>
                    <a:pt x="7605805" y="4157120"/>
                  </a:cubicBezTo>
                  <a:cubicBezTo>
                    <a:pt x="7642147" y="4229478"/>
                    <a:pt x="7658528" y="4310912"/>
                    <a:pt x="7693674" y="4380639"/>
                  </a:cubicBezTo>
                  <a:cubicBezTo>
                    <a:pt x="7721414" y="4437861"/>
                    <a:pt x="7762217" y="4485970"/>
                    <a:pt x="7792119" y="4551732"/>
                  </a:cubicBezTo>
                  <a:cubicBezTo>
                    <a:pt x="7822022" y="4617495"/>
                    <a:pt x="7844795" y="4686499"/>
                    <a:pt x="7883253" y="4748371"/>
                  </a:cubicBezTo>
                  <a:cubicBezTo>
                    <a:pt x="7890659" y="4760875"/>
                    <a:pt x="7889966" y="4770351"/>
                    <a:pt x="7891669" y="4785448"/>
                  </a:cubicBezTo>
                  <a:cubicBezTo>
                    <a:pt x="7893602" y="4797267"/>
                    <a:pt x="7899815" y="4807502"/>
                    <a:pt x="7899126" y="4817338"/>
                  </a:cubicBezTo>
                  <a:cubicBezTo>
                    <a:pt x="7903498" y="4853443"/>
                    <a:pt x="7939929" y="4865447"/>
                    <a:pt x="7956167" y="4889807"/>
                  </a:cubicBezTo>
                  <a:cubicBezTo>
                    <a:pt x="7982434" y="4928653"/>
                    <a:pt x="7981333" y="4964073"/>
                    <a:pt x="8009025" y="5002270"/>
                  </a:cubicBezTo>
                  <a:cubicBezTo>
                    <a:pt x="8021446" y="5022018"/>
                    <a:pt x="8037914" y="5043099"/>
                    <a:pt x="8047483" y="5064143"/>
                  </a:cubicBezTo>
                  <a:cubicBezTo>
                    <a:pt x="8057052" y="5085187"/>
                    <a:pt x="8055674" y="5104860"/>
                    <a:pt x="8050477" y="5119920"/>
                  </a:cubicBezTo>
                  <a:cubicBezTo>
                    <a:pt x="8069567" y="5142984"/>
                    <a:pt x="8092935" y="5164102"/>
                    <a:pt x="8114877" y="5185868"/>
                  </a:cubicBezTo>
                  <a:cubicBezTo>
                    <a:pt x="8142063" y="5211599"/>
                    <a:pt x="8114377" y="5271803"/>
                    <a:pt x="8120587" y="5281677"/>
                  </a:cubicBezTo>
                  <a:cubicBezTo>
                    <a:pt x="8164518" y="5344235"/>
                    <a:pt x="8199205" y="5420520"/>
                    <a:pt x="8220093" y="5496730"/>
                  </a:cubicBezTo>
                  <a:cubicBezTo>
                    <a:pt x="8226581" y="5522350"/>
                    <a:pt x="8231642" y="5548618"/>
                    <a:pt x="8240981" y="5572940"/>
                  </a:cubicBezTo>
                  <a:cubicBezTo>
                    <a:pt x="8262281" y="5623568"/>
                    <a:pt x="8296779" y="5623754"/>
                    <a:pt x="8317112" y="5668472"/>
                  </a:cubicBezTo>
                  <a:cubicBezTo>
                    <a:pt x="8327877" y="5692146"/>
                    <a:pt x="8326269" y="5715099"/>
                    <a:pt x="8337263" y="5735494"/>
                  </a:cubicBezTo>
                  <a:cubicBezTo>
                    <a:pt x="8344440" y="5751277"/>
                    <a:pt x="8357550" y="5761187"/>
                    <a:pt x="8364956" y="5773692"/>
                  </a:cubicBezTo>
                  <a:cubicBezTo>
                    <a:pt x="8410313" y="5835601"/>
                    <a:pt x="8331891" y="5871260"/>
                    <a:pt x="8388425" y="5931262"/>
                  </a:cubicBezTo>
                  <a:cubicBezTo>
                    <a:pt x="8401305" y="5944452"/>
                    <a:pt x="8414415" y="5954362"/>
                    <a:pt x="8420855" y="5960957"/>
                  </a:cubicBezTo>
                  <a:cubicBezTo>
                    <a:pt x="8472470" y="6051766"/>
                    <a:pt x="8500622" y="6083406"/>
                    <a:pt x="8505549" y="6151002"/>
                  </a:cubicBezTo>
                  <a:cubicBezTo>
                    <a:pt x="8508724" y="6184476"/>
                    <a:pt x="8533059" y="6211503"/>
                    <a:pt x="8533843" y="6239716"/>
                  </a:cubicBezTo>
                  <a:cubicBezTo>
                    <a:pt x="8534349" y="6252183"/>
                    <a:pt x="8553670" y="6271968"/>
                    <a:pt x="8562042" y="6290381"/>
                  </a:cubicBezTo>
                  <a:cubicBezTo>
                    <a:pt x="8599581" y="6365369"/>
                    <a:pt x="8588863" y="6360719"/>
                    <a:pt x="8584863" y="6378410"/>
                  </a:cubicBezTo>
                  <a:cubicBezTo>
                    <a:pt x="8606345" y="6406734"/>
                    <a:pt x="8632477" y="6486908"/>
                    <a:pt x="8632754" y="6502655"/>
                  </a:cubicBezTo>
                  <a:cubicBezTo>
                    <a:pt x="8635565" y="6580735"/>
                    <a:pt x="8692511" y="6615155"/>
                    <a:pt x="8715102" y="6706462"/>
                  </a:cubicBezTo>
                  <a:cubicBezTo>
                    <a:pt x="8738889" y="6800400"/>
                    <a:pt x="8789395" y="6828225"/>
                    <a:pt x="8796342" y="6847287"/>
                  </a:cubicBezTo>
                  <a:lnTo>
                    <a:pt x="8789127" y="6858000"/>
                  </a:lnTo>
                  <a:lnTo>
                    <a:pt x="3071093" y="6858000"/>
                  </a:lnTo>
                  <a:lnTo>
                    <a:pt x="3069300" y="6853919"/>
                  </a:lnTo>
                  <a:lnTo>
                    <a:pt x="3063838" y="6841374"/>
                  </a:lnTo>
                  <a:cubicBezTo>
                    <a:pt x="3039734" y="6811069"/>
                    <a:pt x="3035591" y="6771685"/>
                    <a:pt x="3017420" y="6735507"/>
                  </a:cubicBezTo>
                  <a:cubicBezTo>
                    <a:pt x="3004263" y="6706571"/>
                    <a:pt x="3005872" y="6683619"/>
                    <a:pt x="3019163" y="6671226"/>
                  </a:cubicBezTo>
                  <a:cubicBezTo>
                    <a:pt x="3015575" y="6663334"/>
                    <a:pt x="3009365" y="6653461"/>
                    <a:pt x="3008629" y="6644273"/>
                  </a:cubicBezTo>
                  <a:cubicBezTo>
                    <a:pt x="2971820" y="6480071"/>
                    <a:pt x="2927436" y="6522473"/>
                    <a:pt x="2877152" y="6392967"/>
                  </a:cubicBezTo>
                  <a:cubicBezTo>
                    <a:pt x="2854751" y="6377759"/>
                    <a:pt x="2831153" y="6359919"/>
                    <a:pt x="2807326" y="6345359"/>
                  </a:cubicBezTo>
                  <a:cubicBezTo>
                    <a:pt x="2798216" y="6317757"/>
                    <a:pt x="2812245" y="6314552"/>
                    <a:pt x="2820064" y="6301474"/>
                  </a:cubicBezTo>
                  <a:cubicBezTo>
                    <a:pt x="2803271" y="6245622"/>
                    <a:pt x="2745635" y="6221040"/>
                    <a:pt x="2714537" y="6152647"/>
                  </a:cubicBezTo>
                  <a:cubicBezTo>
                    <a:pt x="2695169" y="6113837"/>
                    <a:pt x="2644203" y="6092571"/>
                    <a:pt x="2618213" y="6069471"/>
                  </a:cubicBezTo>
                  <a:lnTo>
                    <a:pt x="2606759" y="6055633"/>
                  </a:lnTo>
                  <a:cubicBezTo>
                    <a:pt x="2588588" y="6019454"/>
                    <a:pt x="2653718" y="5996188"/>
                    <a:pt x="2568754" y="5888800"/>
                  </a:cubicBezTo>
                  <a:cubicBezTo>
                    <a:pt x="2516728" y="5823574"/>
                    <a:pt x="2477946" y="5726931"/>
                    <a:pt x="2424033" y="5668912"/>
                  </a:cubicBezTo>
                  <a:cubicBezTo>
                    <a:pt x="2416397" y="5659687"/>
                    <a:pt x="2407335" y="5651110"/>
                    <a:pt x="2399699" y="5641884"/>
                  </a:cubicBezTo>
                  <a:cubicBezTo>
                    <a:pt x="2365566" y="5597092"/>
                    <a:pt x="2350611" y="5515009"/>
                    <a:pt x="2303693" y="5495076"/>
                  </a:cubicBezTo>
                  <a:cubicBezTo>
                    <a:pt x="2338968" y="5425072"/>
                    <a:pt x="2269371" y="5374185"/>
                    <a:pt x="2231143" y="5309034"/>
                  </a:cubicBezTo>
                  <a:cubicBezTo>
                    <a:pt x="2212513" y="5279413"/>
                    <a:pt x="2200734" y="5230804"/>
                    <a:pt x="2194706" y="5198627"/>
                  </a:cubicBezTo>
                  <a:cubicBezTo>
                    <a:pt x="2187253" y="5167098"/>
                    <a:pt x="2180995" y="5138200"/>
                    <a:pt x="2176163" y="5108653"/>
                  </a:cubicBezTo>
                  <a:cubicBezTo>
                    <a:pt x="2173035" y="5094204"/>
                    <a:pt x="2146538" y="5058636"/>
                    <a:pt x="2141706" y="5029090"/>
                  </a:cubicBezTo>
                  <a:cubicBezTo>
                    <a:pt x="2132043" y="4969996"/>
                    <a:pt x="2087104" y="4980906"/>
                    <a:pt x="2078637" y="4924444"/>
                  </a:cubicBezTo>
                  <a:cubicBezTo>
                    <a:pt x="2073576" y="4898176"/>
                    <a:pt x="2045289" y="4907864"/>
                    <a:pt x="2046573" y="4850141"/>
                  </a:cubicBezTo>
                  <a:cubicBezTo>
                    <a:pt x="2046984" y="4824559"/>
                    <a:pt x="2040268" y="4802218"/>
                    <a:pt x="2027111" y="4773283"/>
                  </a:cubicBezTo>
                  <a:cubicBezTo>
                    <a:pt x="2006547" y="4731843"/>
                    <a:pt x="1990626" y="4643851"/>
                    <a:pt x="1970063" y="4602412"/>
                  </a:cubicBezTo>
                  <a:cubicBezTo>
                    <a:pt x="1916008" y="4487318"/>
                    <a:pt x="1946830" y="4539965"/>
                    <a:pt x="1908507" y="4436764"/>
                  </a:cubicBezTo>
                  <a:cubicBezTo>
                    <a:pt x="1900182" y="4437376"/>
                    <a:pt x="1894708" y="4436690"/>
                    <a:pt x="1887809" y="4436653"/>
                  </a:cubicBezTo>
                  <a:cubicBezTo>
                    <a:pt x="1884450" y="4425483"/>
                    <a:pt x="1874652" y="4407718"/>
                    <a:pt x="1876537" y="4400512"/>
                  </a:cubicBezTo>
                  <a:cubicBezTo>
                    <a:pt x="1879341" y="4380190"/>
                    <a:pt x="1875294" y="4378857"/>
                    <a:pt x="1834626" y="4289419"/>
                  </a:cubicBezTo>
                  <a:cubicBezTo>
                    <a:pt x="1821469" y="4260484"/>
                    <a:pt x="1811164" y="4230252"/>
                    <a:pt x="1790188" y="4214394"/>
                  </a:cubicBezTo>
                  <a:cubicBezTo>
                    <a:pt x="1773261" y="4199871"/>
                    <a:pt x="1755684" y="4115806"/>
                    <a:pt x="1735627" y="4086834"/>
                  </a:cubicBezTo>
                  <a:cubicBezTo>
                    <a:pt x="1728221" y="4074330"/>
                    <a:pt x="1723159" y="4048062"/>
                    <a:pt x="1716490" y="4044746"/>
                  </a:cubicBezTo>
                  <a:cubicBezTo>
                    <a:pt x="1695284" y="4032167"/>
                    <a:pt x="1704758" y="4015162"/>
                    <a:pt x="1701400" y="4003992"/>
                  </a:cubicBezTo>
                  <a:cubicBezTo>
                    <a:pt x="1693716" y="3975742"/>
                    <a:pt x="1688655" y="3949474"/>
                    <a:pt x="1663631" y="3932283"/>
                  </a:cubicBezTo>
                  <a:cubicBezTo>
                    <a:pt x="1647899" y="3920390"/>
                    <a:pt x="1633087" y="3895381"/>
                    <a:pt x="1630418" y="3874375"/>
                  </a:cubicBezTo>
                  <a:cubicBezTo>
                    <a:pt x="1623376" y="3817263"/>
                    <a:pt x="1588878" y="3817078"/>
                    <a:pt x="1540710" y="3677087"/>
                  </a:cubicBezTo>
                  <a:cubicBezTo>
                    <a:pt x="1528243" y="3638315"/>
                    <a:pt x="1516606" y="3646781"/>
                    <a:pt x="1513842" y="3587725"/>
                  </a:cubicBezTo>
                  <a:cubicBezTo>
                    <a:pt x="1499259" y="3559437"/>
                    <a:pt x="1488494" y="3535763"/>
                    <a:pt x="1473911" y="3507475"/>
                  </a:cubicBezTo>
                  <a:cubicBezTo>
                    <a:pt x="1465816" y="3504808"/>
                    <a:pt x="1453902" y="3497527"/>
                    <a:pt x="1441988" y="3490248"/>
                  </a:cubicBezTo>
                  <a:cubicBezTo>
                    <a:pt x="1425473" y="3450142"/>
                    <a:pt x="1411349" y="3415297"/>
                    <a:pt x="1405781" y="3376562"/>
                  </a:cubicBezTo>
                  <a:cubicBezTo>
                    <a:pt x="1405044" y="3367374"/>
                    <a:pt x="1389542" y="3352202"/>
                    <a:pt x="1386184" y="3341032"/>
                  </a:cubicBezTo>
                  <a:cubicBezTo>
                    <a:pt x="1379696" y="3315412"/>
                    <a:pt x="1359410" y="3289718"/>
                    <a:pt x="1359822" y="3264136"/>
                  </a:cubicBezTo>
                  <a:cubicBezTo>
                    <a:pt x="1360052" y="3260857"/>
                    <a:pt x="1358856" y="3258227"/>
                    <a:pt x="1358856" y="3258227"/>
                  </a:cubicBezTo>
                  <a:cubicBezTo>
                    <a:pt x="1328082" y="3224604"/>
                    <a:pt x="1333920" y="3180683"/>
                    <a:pt x="1312897" y="3145801"/>
                  </a:cubicBezTo>
                  <a:cubicBezTo>
                    <a:pt x="1300477" y="3126053"/>
                    <a:pt x="1283549" y="3111530"/>
                    <a:pt x="1263262" y="3085836"/>
                  </a:cubicBezTo>
                  <a:cubicBezTo>
                    <a:pt x="1257187" y="3034634"/>
                    <a:pt x="1186489" y="3019165"/>
                    <a:pt x="1173879" y="2923319"/>
                  </a:cubicBezTo>
                  <a:cubicBezTo>
                    <a:pt x="1172406" y="2904943"/>
                    <a:pt x="1172176" y="2908222"/>
                    <a:pt x="1099769" y="2779253"/>
                  </a:cubicBezTo>
                  <a:cubicBezTo>
                    <a:pt x="1096592" y="2745779"/>
                    <a:pt x="1085321" y="2709638"/>
                    <a:pt x="1063101" y="2672125"/>
                  </a:cubicBezTo>
                  <a:cubicBezTo>
                    <a:pt x="1054499" y="2656990"/>
                    <a:pt x="1049208" y="2634002"/>
                    <a:pt x="1039179" y="2619515"/>
                  </a:cubicBezTo>
                  <a:cubicBezTo>
                    <a:pt x="1029151" y="2605029"/>
                    <a:pt x="1014846" y="2592488"/>
                    <a:pt x="1003391" y="2578650"/>
                  </a:cubicBezTo>
                  <a:cubicBezTo>
                    <a:pt x="993133" y="2567442"/>
                    <a:pt x="985727" y="2554938"/>
                    <a:pt x="978320" y="2542434"/>
                  </a:cubicBezTo>
                  <a:cubicBezTo>
                    <a:pt x="968292" y="2527948"/>
                    <a:pt x="955412" y="2514758"/>
                    <a:pt x="956791" y="2495085"/>
                  </a:cubicBezTo>
                  <a:cubicBezTo>
                    <a:pt x="957250" y="2488527"/>
                    <a:pt x="936687" y="2447087"/>
                    <a:pt x="941424" y="2438585"/>
                  </a:cubicBezTo>
                  <a:cubicBezTo>
                    <a:pt x="963961" y="2412466"/>
                    <a:pt x="925368" y="2391922"/>
                    <a:pt x="902135" y="2329475"/>
                  </a:cubicBezTo>
                  <a:cubicBezTo>
                    <a:pt x="884883" y="2280181"/>
                    <a:pt x="842472" y="2255024"/>
                    <a:pt x="847621" y="2220939"/>
                  </a:cubicBezTo>
                  <a:cubicBezTo>
                    <a:pt x="836904" y="2216289"/>
                    <a:pt x="829038" y="2210343"/>
                    <a:pt x="818320" y="2205693"/>
                  </a:cubicBezTo>
                  <a:cubicBezTo>
                    <a:pt x="813259" y="2179425"/>
                    <a:pt x="795594" y="2155713"/>
                    <a:pt x="800284" y="2128186"/>
                  </a:cubicBezTo>
                  <a:cubicBezTo>
                    <a:pt x="800973" y="2118350"/>
                    <a:pt x="792094" y="2087469"/>
                    <a:pt x="777328" y="2081485"/>
                  </a:cubicBezTo>
                  <a:cubicBezTo>
                    <a:pt x="751845" y="2070852"/>
                    <a:pt x="736067" y="2039934"/>
                    <a:pt x="723646" y="2020187"/>
                  </a:cubicBezTo>
                  <a:cubicBezTo>
                    <a:pt x="706299" y="1932844"/>
                    <a:pt x="703860" y="1908558"/>
                    <a:pt x="688817" y="1886828"/>
                  </a:cubicBezTo>
                  <a:cubicBezTo>
                    <a:pt x="653488" y="1839405"/>
                    <a:pt x="619443" y="1734259"/>
                    <a:pt x="620133" y="1724423"/>
                  </a:cubicBezTo>
                  <a:cubicBezTo>
                    <a:pt x="621234" y="1689004"/>
                    <a:pt x="601637" y="1653474"/>
                    <a:pt x="582547" y="1630410"/>
                  </a:cubicBezTo>
                  <a:cubicBezTo>
                    <a:pt x="535534" y="1572428"/>
                    <a:pt x="535899" y="1527821"/>
                    <a:pt x="481432" y="1438310"/>
                  </a:cubicBezTo>
                  <a:cubicBezTo>
                    <a:pt x="417294" y="1334150"/>
                    <a:pt x="387594" y="1248257"/>
                    <a:pt x="346634" y="1167932"/>
                  </a:cubicBezTo>
                  <a:lnTo>
                    <a:pt x="300227" y="1088992"/>
                  </a:lnTo>
                  <a:lnTo>
                    <a:pt x="300226" y="1088992"/>
                  </a:lnTo>
                  <a:cubicBezTo>
                    <a:pt x="371620" y="1193026"/>
                    <a:pt x="395913" y="1299431"/>
                    <a:pt x="481431" y="1438311"/>
                  </a:cubicBezTo>
                  <a:cubicBezTo>
                    <a:pt x="535898" y="1527822"/>
                    <a:pt x="535533" y="1572429"/>
                    <a:pt x="582546" y="1630411"/>
                  </a:cubicBezTo>
                  <a:cubicBezTo>
                    <a:pt x="601636" y="1653475"/>
                    <a:pt x="621233" y="1689005"/>
                    <a:pt x="620132" y="1724424"/>
                  </a:cubicBezTo>
                  <a:cubicBezTo>
                    <a:pt x="619442" y="1734260"/>
                    <a:pt x="653487" y="1839406"/>
                    <a:pt x="688816" y="1886829"/>
                  </a:cubicBezTo>
                  <a:cubicBezTo>
                    <a:pt x="703859" y="1908559"/>
                    <a:pt x="706298" y="1932845"/>
                    <a:pt x="723645" y="2020188"/>
                  </a:cubicBezTo>
                  <a:cubicBezTo>
                    <a:pt x="736066" y="2039935"/>
                    <a:pt x="751844" y="2070853"/>
                    <a:pt x="777327" y="2081486"/>
                  </a:cubicBezTo>
                  <a:cubicBezTo>
                    <a:pt x="792093" y="2087470"/>
                    <a:pt x="800972" y="2118351"/>
                    <a:pt x="800283" y="2128187"/>
                  </a:cubicBezTo>
                  <a:cubicBezTo>
                    <a:pt x="795593" y="2155714"/>
                    <a:pt x="813258" y="2179426"/>
                    <a:pt x="818319" y="2205694"/>
                  </a:cubicBezTo>
                  <a:cubicBezTo>
                    <a:pt x="829037" y="2210344"/>
                    <a:pt x="836903" y="2216290"/>
                    <a:pt x="847620" y="2220940"/>
                  </a:cubicBezTo>
                  <a:cubicBezTo>
                    <a:pt x="842471" y="2255025"/>
                    <a:pt x="884882" y="2280182"/>
                    <a:pt x="902134" y="2329476"/>
                  </a:cubicBezTo>
                  <a:cubicBezTo>
                    <a:pt x="925367" y="2391923"/>
                    <a:pt x="963960" y="2412467"/>
                    <a:pt x="941423" y="2438586"/>
                  </a:cubicBezTo>
                  <a:cubicBezTo>
                    <a:pt x="936686" y="2447088"/>
                    <a:pt x="957249" y="2488528"/>
                    <a:pt x="956790" y="2495086"/>
                  </a:cubicBezTo>
                  <a:cubicBezTo>
                    <a:pt x="955411" y="2514759"/>
                    <a:pt x="968291" y="2527949"/>
                    <a:pt x="978319" y="2542435"/>
                  </a:cubicBezTo>
                  <a:cubicBezTo>
                    <a:pt x="985726" y="2554939"/>
                    <a:pt x="993132" y="2567443"/>
                    <a:pt x="1003390" y="2578651"/>
                  </a:cubicBezTo>
                  <a:cubicBezTo>
                    <a:pt x="1014845" y="2592489"/>
                    <a:pt x="1029150" y="2605030"/>
                    <a:pt x="1039178" y="2619516"/>
                  </a:cubicBezTo>
                  <a:cubicBezTo>
                    <a:pt x="1049207" y="2634003"/>
                    <a:pt x="1054498" y="2656991"/>
                    <a:pt x="1063100" y="2672126"/>
                  </a:cubicBezTo>
                  <a:cubicBezTo>
                    <a:pt x="1085320" y="2709639"/>
                    <a:pt x="1096591" y="2745780"/>
                    <a:pt x="1099768" y="2779254"/>
                  </a:cubicBezTo>
                  <a:cubicBezTo>
                    <a:pt x="1172175" y="2908223"/>
                    <a:pt x="1172405" y="2904944"/>
                    <a:pt x="1173878" y="2923320"/>
                  </a:cubicBezTo>
                  <a:cubicBezTo>
                    <a:pt x="1186488" y="3019166"/>
                    <a:pt x="1257186" y="3034635"/>
                    <a:pt x="1263261" y="3085837"/>
                  </a:cubicBezTo>
                  <a:cubicBezTo>
                    <a:pt x="1283548" y="3111531"/>
                    <a:pt x="1300476" y="3126054"/>
                    <a:pt x="1312896" y="3145802"/>
                  </a:cubicBezTo>
                  <a:cubicBezTo>
                    <a:pt x="1333919" y="3180684"/>
                    <a:pt x="1328081" y="3224605"/>
                    <a:pt x="1358855" y="3258228"/>
                  </a:cubicBezTo>
                  <a:cubicBezTo>
                    <a:pt x="1358855" y="3258228"/>
                    <a:pt x="1360051" y="3260858"/>
                    <a:pt x="1359821" y="3264137"/>
                  </a:cubicBezTo>
                  <a:cubicBezTo>
                    <a:pt x="1359409" y="3289719"/>
                    <a:pt x="1379695" y="3315413"/>
                    <a:pt x="1386183" y="3341033"/>
                  </a:cubicBezTo>
                  <a:cubicBezTo>
                    <a:pt x="1389541" y="3352203"/>
                    <a:pt x="1405043" y="3367375"/>
                    <a:pt x="1405780" y="3376563"/>
                  </a:cubicBezTo>
                  <a:cubicBezTo>
                    <a:pt x="1411348" y="3415298"/>
                    <a:pt x="1425472" y="3450143"/>
                    <a:pt x="1441987" y="3490249"/>
                  </a:cubicBezTo>
                  <a:cubicBezTo>
                    <a:pt x="1453901" y="3497528"/>
                    <a:pt x="1465815" y="3504809"/>
                    <a:pt x="1473910" y="3507476"/>
                  </a:cubicBezTo>
                  <a:cubicBezTo>
                    <a:pt x="1488493" y="3535764"/>
                    <a:pt x="1499258" y="3559438"/>
                    <a:pt x="1513841" y="3587726"/>
                  </a:cubicBezTo>
                  <a:cubicBezTo>
                    <a:pt x="1516605" y="3646782"/>
                    <a:pt x="1528242" y="3638316"/>
                    <a:pt x="1540709" y="3677088"/>
                  </a:cubicBezTo>
                  <a:cubicBezTo>
                    <a:pt x="1588877" y="3817079"/>
                    <a:pt x="1623375" y="3817264"/>
                    <a:pt x="1630417" y="3874376"/>
                  </a:cubicBezTo>
                  <a:cubicBezTo>
                    <a:pt x="1633086" y="3895382"/>
                    <a:pt x="1647898" y="3920391"/>
                    <a:pt x="1663630" y="3932284"/>
                  </a:cubicBezTo>
                  <a:cubicBezTo>
                    <a:pt x="1688654" y="3949475"/>
                    <a:pt x="1693715" y="3975743"/>
                    <a:pt x="1701399" y="4003993"/>
                  </a:cubicBezTo>
                  <a:cubicBezTo>
                    <a:pt x="1704757" y="4015163"/>
                    <a:pt x="1695283" y="4032168"/>
                    <a:pt x="1716489" y="4044747"/>
                  </a:cubicBezTo>
                  <a:cubicBezTo>
                    <a:pt x="1723158" y="4048063"/>
                    <a:pt x="1728220" y="4074331"/>
                    <a:pt x="1735626" y="4086835"/>
                  </a:cubicBezTo>
                  <a:cubicBezTo>
                    <a:pt x="1755683" y="4115807"/>
                    <a:pt x="1773260" y="4199872"/>
                    <a:pt x="1790187" y="4214395"/>
                  </a:cubicBezTo>
                  <a:cubicBezTo>
                    <a:pt x="1811163" y="4230253"/>
                    <a:pt x="1821468" y="4260485"/>
                    <a:pt x="1834625" y="4289420"/>
                  </a:cubicBezTo>
                  <a:cubicBezTo>
                    <a:pt x="1875293" y="4378858"/>
                    <a:pt x="1879340" y="4380191"/>
                    <a:pt x="1876536" y="4400513"/>
                  </a:cubicBezTo>
                  <a:cubicBezTo>
                    <a:pt x="1874651" y="4407719"/>
                    <a:pt x="1884449" y="4425484"/>
                    <a:pt x="1887808" y="4436654"/>
                  </a:cubicBezTo>
                  <a:cubicBezTo>
                    <a:pt x="1894707" y="4436691"/>
                    <a:pt x="1900181" y="4437377"/>
                    <a:pt x="1908506" y="4436765"/>
                  </a:cubicBezTo>
                  <a:cubicBezTo>
                    <a:pt x="1946829" y="4539966"/>
                    <a:pt x="1916007" y="4487319"/>
                    <a:pt x="1970062" y="4602413"/>
                  </a:cubicBezTo>
                  <a:cubicBezTo>
                    <a:pt x="1990625" y="4643852"/>
                    <a:pt x="2006546" y="4731844"/>
                    <a:pt x="2027110" y="4773284"/>
                  </a:cubicBezTo>
                  <a:cubicBezTo>
                    <a:pt x="2040267" y="4802219"/>
                    <a:pt x="2046983" y="4824560"/>
                    <a:pt x="2046572" y="4850142"/>
                  </a:cubicBezTo>
                  <a:cubicBezTo>
                    <a:pt x="2045288" y="4907865"/>
                    <a:pt x="2073575" y="4898177"/>
                    <a:pt x="2078636" y="4924445"/>
                  </a:cubicBezTo>
                  <a:cubicBezTo>
                    <a:pt x="2087103" y="4980907"/>
                    <a:pt x="2132042" y="4969997"/>
                    <a:pt x="2141705" y="5029091"/>
                  </a:cubicBezTo>
                  <a:cubicBezTo>
                    <a:pt x="2146537" y="5058637"/>
                    <a:pt x="2173034" y="5094205"/>
                    <a:pt x="2176162" y="5108654"/>
                  </a:cubicBezTo>
                  <a:cubicBezTo>
                    <a:pt x="2180994" y="5138201"/>
                    <a:pt x="2187252" y="5167099"/>
                    <a:pt x="2194705" y="5198628"/>
                  </a:cubicBezTo>
                  <a:cubicBezTo>
                    <a:pt x="2200733" y="5230805"/>
                    <a:pt x="2212512" y="5279414"/>
                    <a:pt x="2231142" y="5309035"/>
                  </a:cubicBezTo>
                  <a:cubicBezTo>
                    <a:pt x="2269370" y="5374186"/>
                    <a:pt x="2338967" y="5425073"/>
                    <a:pt x="2303692" y="5495077"/>
                  </a:cubicBezTo>
                  <a:cubicBezTo>
                    <a:pt x="2350610" y="5515010"/>
                    <a:pt x="2365565" y="5597093"/>
                    <a:pt x="2399698" y="5641885"/>
                  </a:cubicBezTo>
                  <a:cubicBezTo>
                    <a:pt x="2407334" y="5651111"/>
                    <a:pt x="2416396" y="5659688"/>
                    <a:pt x="2424032" y="5668913"/>
                  </a:cubicBezTo>
                  <a:cubicBezTo>
                    <a:pt x="2477945" y="5726932"/>
                    <a:pt x="2516727" y="5823575"/>
                    <a:pt x="2568753" y="5888801"/>
                  </a:cubicBezTo>
                  <a:cubicBezTo>
                    <a:pt x="2653717" y="5996189"/>
                    <a:pt x="2588587" y="6019455"/>
                    <a:pt x="2606758" y="6055634"/>
                  </a:cubicBezTo>
                  <a:lnTo>
                    <a:pt x="2618212" y="6069472"/>
                  </a:lnTo>
                  <a:cubicBezTo>
                    <a:pt x="2644202" y="6092572"/>
                    <a:pt x="2695168" y="6113838"/>
                    <a:pt x="2714536" y="6152648"/>
                  </a:cubicBezTo>
                  <a:cubicBezTo>
                    <a:pt x="2745634" y="6221041"/>
                    <a:pt x="2803270" y="6245623"/>
                    <a:pt x="2820063" y="6301475"/>
                  </a:cubicBezTo>
                  <a:cubicBezTo>
                    <a:pt x="2812244" y="6314553"/>
                    <a:pt x="2798215" y="6317758"/>
                    <a:pt x="2807325" y="6345360"/>
                  </a:cubicBezTo>
                  <a:cubicBezTo>
                    <a:pt x="2831152" y="6359920"/>
                    <a:pt x="2854750" y="6377760"/>
                    <a:pt x="2877151" y="6392968"/>
                  </a:cubicBezTo>
                  <a:cubicBezTo>
                    <a:pt x="2927435" y="6522474"/>
                    <a:pt x="2971819" y="6480072"/>
                    <a:pt x="3008628" y="6644274"/>
                  </a:cubicBezTo>
                  <a:cubicBezTo>
                    <a:pt x="3009364" y="6653462"/>
                    <a:pt x="3015574" y="6663335"/>
                    <a:pt x="3019162" y="6671227"/>
                  </a:cubicBezTo>
                  <a:cubicBezTo>
                    <a:pt x="3005871" y="6683620"/>
                    <a:pt x="3004262" y="6706572"/>
                    <a:pt x="3017419" y="6735508"/>
                  </a:cubicBezTo>
                  <a:cubicBezTo>
                    <a:pt x="3035590" y="6771686"/>
                    <a:pt x="3039733" y="6811070"/>
                    <a:pt x="3063837" y="6841375"/>
                  </a:cubicBezTo>
                  <a:cubicBezTo>
                    <a:pt x="3064136" y="6842033"/>
                    <a:pt x="3066215" y="6846841"/>
                    <a:pt x="3069299" y="6853920"/>
                  </a:cubicBezTo>
                  <a:lnTo>
                    <a:pt x="3071092" y="6858001"/>
                  </a:lnTo>
                  <a:lnTo>
                    <a:pt x="0" y="6858001"/>
                  </a:lnTo>
                  <a:lnTo>
                    <a:pt x="0" y="353848"/>
                  </a:lnTo>
                  <a:lnTo>
                    <a:pt x="8105" y="368857"/>
                  </a:lnTo>
                  <a:cubicBezTo>
                    <a:pt x="20419" y="392273"/>
                    <a:pt x="28924" y="410031"/>
                    <a:pt x="33536" y="423012"/>
                  </a:cubicBezTo>
                  <a:cubicBezTo>
                    <a:pt x="46004" y="461784"/>
                    <a:pt x="73697" y="499982"/>
                    <a:pt x="73561" y="541311"/>
                  </a:cubicBezTo>
                  <a:cubicBezTo>
                    <a:pt x="74528" y="547220"/>
                    <a:pt x="83360" y="559076"/>
                    <a:pt x="89570" y="568949"/>
                  </a:cubicBezTo>
                  <a:cubicBezTo>
                    <a:pt x="156735" y="693954"/>
                    <a:pt x="129041" y="655756"/>
                    <a:pt x="154389" y="707718"/>
                  </a:cubicBezTo>
                  <a:cubicBezTo>
                    <a:pt x="170169" y="738635"/>
                    <a:pt x="179278" y="766237"/>
                    <a:pt x="171966" y="791782"/>
                  </a:cubicBezTo>
                  <a:cubicBezTo>
                    <a:pt x="239265" y="875458"/>
                    <a:pt x="167513" y="914433"/>
                    <a:pt x="235407" y="950223"/>
                  </a:cubicBezTo>
                  <a:cubicBezTo>
                    <a:pt x="255416" y="960171"/>
                    <a:pt x="292401" y="1003667"/>
                    <a:pt x="288494" y="1059407"/>
                  </a:cubicBezTo>
                  <a:lnTo>
                    <a:pt x="321843" y="1075987"/>
                  </a:lnTo>
                  <a:lnTo>
                    <a:pt x="321844" y="1075986"/>
                  </a:lnTo>
                  <a:cubicBezTo>
                    <a:pt x="308505" y="1069354"/>
                    <a:pt x="299213" y="1064056"/>
                    <a:pt x="288495" y="1059406"/>
                  </a:cubicBezTo>
                  <a:cubicBezTo>
                    <a:pt x="292402" y="1003666"/>
                    <a:pt x="255417" y="960170"/>
                    <a:pt x="235408" y="950222"/>
                  </a:cubicBezTo>
                  <a:cubicBezTo>
                    <a:pt x="167514" y="914432"/>
                    <a:pt x="239266" y="875457"/>
                    <a:pt x="171967" y="791781"/>
                  </a:cubicBezTo>
                  <a:cubicBezTo>
                    <a:pt x="179279" y="766236"/>
                    <a:pt x="170170" y="738634"/>
                    <a:pt x="154390" y="707717"/>
                  </a:cubicBezTo>
                  <a:cubicBezTo>
                    <a:pt x="129042" y="655755"/>
                    <a:pt x="156736" y="693953"/>
                    <a:pt x="89571" y="568948"/>
                  </a:cubicBezTo>
                  <a:cubicBezTo>
                    <a:pt x="83361" y="559075"/>
                    <a:pt x="74529" y="547219"/>
                    <a:pt x="73562" y="541310"/>
                  </a:cubicBezTo>
                  <a:cubicBezTo>
                    <a:pt x="73698" y="499981"/>
                    <a:pt x="46005" y="461783"/>
                    <a:pt x="33537" y="423011"/>
                  </a:cubicBezTo>
                  <a:cubicBezTo>
                    <a:pt x="28925" y="410030"/>
                    <a:pt x="20420" y="392272"/>
                    <a:pt x="8106" y="368856"/>
                  </a:cubicBezTo>
                  <a:lnTo>
                    <a:pt x="1" y="353847"/>
                  </a:lnTo>
                  <a:lnTo>
                    <a:pt x="1" y="0"/>
                  </a:ln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100000">
                  <a:srgbClr val="E7E6E6">
                    <a:lumMod val="75000"/>
                  </a:srgbClr>
                </a:gs>
              </a:gsLst>
              <a:lin ang="5400000" scaled="1"/>
            </a:gradFill>
            <a:ln w="31750" cap="flat" cmpd="sng" algn="ctr">
              <a:noFill/>
              <a:prstDash val="solid"/>
              <a:miter lim="800000"/>
            </a:ln>
            <a:effectLst>
              <a:outerShdw blurRad="88900" dist="38100" algn="l" rotWithShape="0">
                <a:prstClr val="black">
                  <a:alpha val="3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045746C0-9AC0-D3FB-BEC5-F6814A441EF5}"/>
                </a:ext>
              </a:extLst>
            </p:cNvPr>
            <p:cNvSpPr>
              <a:spLocks/>
            </p:cNvSpPr>
            <p:nvPr/>
          </p:nvSpPr>
          <p:spPr bwMode="white">
            <a:xfrm>
              <a:off x="-1" y="0"/>
              <a:ext cx="8737601" cy="6858000"/>
            </a:xfrm>
            <a:custGeom>
              <a:avLst/>
              <a:gdLst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99196 w 9052562"/>
                <a:gd name="connsiteY14" fmla="*/ 1394015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22225 w 9052562"/>
                <a:gd name="connsiteY19" fmla="*/ 1896473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22225 w 9052562"/>
                <a:gd name="connsiteY19" fmla="*/ 1896473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9052562" h="6858000">
                  <a:moveTo>
                    <a:pt x="0" y="0"/>
                  </a:moveTo>
                  <a:lnTo>
                    <a:pt x="2348737" y="0"/>
                  </a:lnTo>
                  <a:lnTo>
                    <a:pt x="5789954" y="0"/>
                  </a:lnTo>
                  <a:lnTo>
                    <a:pt x="5805273" y="43371"/>
                  </a:lnTo>
                  <a:cubicBezTo>
                    <a:pt x="5819882" y="81369"/>
                    <a:pt x="5835770" y="119144"/>
                    <a:pt x="5851635" y="151554"/>
                  </a:cubicBezTo>
                  <a:cubicBezTo>
                    <a:pt x="5887754" y="223510"/>
                    <a:pt x="5933379" y="287889"/>
                    <a:pt x="5962093" y="363354"/>
                  </a:cubicBezTo>
                  <a:cubicBezTo>
                    <a:pt x="5977822" y="405044"/>
                    <a:pt x="5986604" y="446955"/>
                    <a:pt x="6005167" y="490373"/>
                  </a:cubicBezTo>
                  <a:cubicBezTo>
                    <a:pt x="6019432" y="520470"/>
                    <a:pt x="6036164" y="549398"/>
                    <a:pt x="6051709" y="575818"/>
                  </a:cubicBezTo>
                  <a:cubicBezTo>
                    <a:pt x="6069996" y="610152"/>
                    <a:pt x="6086639" y="645265"/>
                    <a:pt x="6101636" y="681159"/>
                  </a:cubicBezTo>
                  <a:cubicBezTo>
                    <a:pt x="6136384" y="762979"/>
                    <a:pt x="6159249" y="847359"/>
                    <a:pt x="6197655" y="930517"/>
                  </a:cubicBezTo>
                  <a:cubicBezTo>
                    <a:pt x="6222984" y="986086"/>
                    <a:pt x="6255261" y="1041434"/>
                    <a:pt x="6270809" y="1095495"/>
                  </a:cubicBezTo>
                  <a:cubicBezTo>
                    <a:pt x="6275473" y="1111714"/>
                    <a:pt x="6278126" y="1125814"/>
                    <a:pt x="6283613" y="1141643"/>
                  </a:cubicBezTo>
                  <a:cubicBezTo>
                    <a:pt x="6299342" y="1183333"/>
                    <a:pt x="6331068" y="1220512"/>
                    <a:pt x="6347620" y="1261812"/>
                  </a:cubicBezTo>
                  <a:cubicBezTo>
                    <a:pt x="6356673" y="1285164"/>
                    <a:pt x="6358413" y="1305841"/>
                    <a:pt x="6365821" y="1329974"/>
                  </a:cubicBezTo>
                  <a:cubicBezTo>
                    <a:pt x="6371217" y="1351988"/>
                    <a:pt x="6377146" y="1382213"/>
                    <a:pt x="6389671" y="1391634"/>
                  </a:cubicBezTo>
                  <a:cubicBezTo>
                    <a:pt x="6390769" y="1400328"/>
                    <a:pt x="6400203" y="1408895"/>
                    <a:pt x="6401301" y="1417589"/>
                  </a:cubicBezTo>
                  <a:cubicBezTo>
                    <a:pt x="6426816" y="1488428"/>
                    <a:pt x="6455896" y="1566791"/>
                    <a:pt x="6495944" y="1621528"/>
                  </a:cubicBezTo>
                  <a:cubicBezTo>
                    <a:pt x="6512767" y="1644269"/>
                    <a:pt x="6532882" y="1665451"/>
                    <a:pt x="6542667" y="1694600"/>
                  </a:cubicBezTo>
                  <a:cubicBezTo>
                    <a:pt x="6563060" y="1752509"/>
                    <a:pt x="6580985" y="1811587"/>
                    <a:pt x="6598910" y="1870665"/>
                  </a:cubicBezTo>
                  <a:cubicBezTo>
                    <a:pt x="6606956" y="1879138"/>
                    <a:pt x="6609416" y="1892762"/>
                    <a:pt x="6617462" y="1901235"/>
                  </a:cubicBezTo>
                  <a:cubicBezTo>
                    <a:pt x="6619749" y="1912437"/>
                    <a:pt x="6625976" y="1919267"/>
                    <a:pt x="6628263" y="1930470"/>
                  </a:cubicBezTo>
                  <a:cubicBezTo>
                    <a:pt x="6656242" y="1972497"/>
                    <a:pt x="6682209" y="2012405"/>
                    <a:pt x="6710188" y="2054432"/>
                  </a:cubicBezTo>
                  <a:cubicBezTo>
                    <a:pt x="6719517" y="2086869"/>
                    <a:pt x="6740638" y="2122932"/>
                    <a:pt x="6759564" y="2141605"/>
                  </a:cubicBezTo>
                  <a:cubicBezTo>
                    <a:pt x="6771912" y="2191041"/>
                    <a:pt x="6788282" y="2244712"/>
                    <a:pt x="6807120" y="2297215"/>
                  </a:cubicBezTo>
                  <a:cubicBezTo>
                    <a:pt x="6815166" y="2305688"/>
                    <a:pt x="6808558" y="2313643"/>
                    <a:pt x="6815415" y="2319608"/>
                  </a:cubicBezTo>
                  <a:cubicBezTo>
                    <a:pt x="6813313" y="2323676"/>
                    <a:pt x="6825499" y="2325363"/>
                    <a:pt x="6823763" y="2332328"/>
                  </a:cubicBezTo>
                  <a:cubicBezTo>
                    <a:pt x="6840677" y="2348884"/>
                    <a:pt x="6847447" y="2388677"/>
                    <a:pt x="6857598" y="2420724"/>
                  </a:cubicBezTo>
                  <a:cubicBezTo>
                    <a:pt x="6869304" y="2458178"/>
                    <a:pt x="6895272" y="2498086"/>
                    <a:pt x="6917763" y="2524284"/>
                  </a:cubicBezTo>
                  <a:cubicBezTo>
                    <a:pt x="6940621" y="2553381"/>
                    <a:pt x="6963570" y="2576291"/>
                    <a:pt x="6984692" y="2612353"/>
                  </a:cubicBezTo>
                  <a:cubicBezTo>
                    <a:pt x="7009014" y="2653042"/>
                    <a:pt x="7025109" y="2697629"/>
                    <a:pt x="7044495" y="2740658"/>
                  </a:cubicBezTo>
                  <a:cubicBezTo>
                    <a:pt x="7064703" y="2783296"/>
                    <a:pt x="7079126" y="2812069"/>
                    <a:pt x="7109773" y="2839284"/>
                  </a:cubicBezTo>
                  <a:cubicBezTo>
                    <a:pt x="7108769" y="2852047"/>
                    <a:pt x="7087788" y="2807771"/>
                    <a:pt x="7132182" y="2889533"/>
                  </a:cubicBezTo>
                  <a:cubicBezTo>
                    <a:pt x="7176576" y="2971295"/>
                    <a:pt x="7292017" y="3188505"/>
                    <a:pt x="7376138" y="3329856"/>
                  </a:cubicBezTo>
                  <a:cubicBezTo>
                    <a:pt x="7374859" y="3333534"/>
                    <a:pt x="7373945" y="3340110"/>
                    <a:pt x="7372666" y="3343788"/>
                  </a:cubicBezTo>
                  <a:cubicBezTo>
                    <a:pt x="7392418" y="3389714"/>
                    <a:pt x="7417472" y="3436199"/>
                    <a:pt x="7443439" y="3476108"/>
                  </a:cubicBezTo>
                  <a:cubicBezTo>
                    <a:pt x="7455051" y="3492105"/>
                    <a:pt x="7467852" y="3510610"/>
                    <a:pt x="7479373" y="3532793"/>
                  </a:cubicBezTo>
                  <a:cubicBezTo>
                    <a:pt x="7486506" y="3547842"/>
                    <a:pt x="7492815" y="3563281"/>
                    <a:pt x="7499125" y="3578719"/>
                  </a:cubicBezTo>
                  <a:cubicBezTo>
                    <a:pt x="7529851" y="3656303"/>
                    <a:pt x="7566245" y="3737342"/>
                    <a:pt x="7604375" y="3811417"/>
                  </a:cubicBezTo>
                  <a:cubicBezTo>
                    <a:pt x="7624493" y="3860241"/>
                    <a:pt x="7637445" y="3880310"/>
                    <a:pt x="7672482" y="3921805"/>
                  </a:cubicBezTo>
                  <a:cubicBezTo>
                    <a:pt x="7698023" y="3962293"/>
                    <a:pt x="7708705" y="3995405"/>
                    <a:pt x="7729918" y="4025282"/>
                  </a:cubicBezTo>
                  <a:cubicBezTo>
                    <a:pt x="7746657" y="4109493"/>
                    <a:pt x="7773364" y="4210483"/>
                    <a:pt x="7818079" y="4309080"/>
                  </a:cubicBezTo>
                  <a:cubicBezTo>
                    <a:pt x="7836276" y="4349599"/>
                    <a:pt x="7849258" y="4355733"/>
                    <a:pt x="7863157" y="4382932"/>
                  </a:cubicBezTo>
                  <a:cubicBezTo>
                    <a:pt x="7881445" y="4417266"/>
                    <a:pt x="7887939" y="4447975"/>
                    <a:pt x="7901747" y="4481361"/>
                  </a:cubicBezTo>
                  <a:cubicBezTo>
                    <a:pt x="7917110" y="4520152"/>
                    <a:pt x="7940334" y="4552147"/>
                    <a:pt x="7961913" y="4584921"/>
                  </a:cubicBezTo>
                  <a:cubicBezTo>
                    <a:pt x="8003881" y="4647961"/>
                    <a:pt x="8045302" y="4720475"/>
                    <a:pt x="8081421" y="4792431"/>
                  </a:cubicBezTo>
                  <a:cubicBezTo>
                    <a:pt x="8116351" y="4861879"/>
                    <a:pt x="8139763" y="4936786"/>
                    <a:pt x="8173504" y="5003725"/>
                  </a:cubicBezTo>
                  <a:cubicBezTo>
                    <a:pt x="8200479" y="5058514"/>
                    <a:pt x="8234492" y="5106895"/>
                    <a:pt x="8264211" y="5169599"/>
                  </a:cubicBezTo>
                  <a:cubicBezTo>
                    <a:pt x="8293929" y="5232301"/>
                    <a:pt x="8319534" y="5296954"/>
                    <a:pt x="8354189" y="5357318"/>
                  </a:cubicBezTo>
                  <a:cubicBezTo>
                    <a:pt x="8360955" y="5369469"/>
                    <a:pt x="8368544" y="5381229"/>
                    <a:pt x="8372019" y="5394940"/>
                  </a:cubicBezTo>
                  <a:cubicBezTo>
                    <a:pt x="8375129" y="5405753"/>
                    <a:pt x="8374216" y="5412329"/>
                    <a:pt x="8375314" y="5421022"/>
                  </a:cubicBezTo>
                  <a:cubicBezTo>
                    <a:pt x="8383820" y="5453849"/>
                    <a:pt x="8409327" y="5469404"/>
                    <a:pt x="8423682" y="5493315"/>
                  </a:cubicBezTo>
                  <a:cubicBezTo>
                    <a:pt x="8446815" y="5531496"/>
                    <a:pt x="8451665" y="5562985"/>
                    <a:pt x="8475621" y="5600775"/>
                  </a:cubicBezTo>
                  <a:cubicBezTo>
                    <a:pt x="8486776" y="5620060"/>
                    <a:pt x="8500765" y="5641073"/>
                    <a:pt x="8510275" y="5661139"/>
                  </a:cubicBezTo>
                  <a:cubicBezTo>
                    <a:pt x="8519785" y="5681203"/>
                    <a:pt x="8521981" y="5698592"/>
                    <a:pt x="8520977" y="5711354"/>
                  </a:cubicBezTo>
                  <a:cubicBezTo>
                    <a:pt x="8536978" y="5734486"/>
                    <a:pt x="8555447" y="5756448"/>
                    <a:pt x="8573093" y="5778799"/>
                  </a:cubicBezTo>
                  <a:cubicBezTo>
                    <a:pt x="8594763" y="5805387"/>
                    <a:pt x="8586267" y="5855487"/>
                    <a:pt x="8591845" y="5865129"/>
                  </a:cubicBezTo>
                  <a:cubicBezTo>
                    <a:pt x="8630156" y="5926832"/>
                    <a:pt x="8664629" y="5999567"/>
                    <a:pt x="8690144" y="6070406"/>
                  </a:cubicBezTo>
                  <a:cubicBezTo>
                    <a:pt x="8698374" y="6094149"/>
                    <a:pt x="8705782" y="6118282"/>
                    <a:pt x="8715658" y="6141245"/>
                  </a:cubicBezTo>
                  <a:cubicBezTo>
                    <a:pt x="8737421" y="6189289"/>
                    <a:pt x="8759819" y="6194031"/>
                    <a:pt x="8780027" y="6236669"/>
                  </a:cubicBezTo>
                  <a:cubicBezTo>
                    <a:pt x="8790726" y="6259243"/>
                    <a:pt x="8793289" y="6279529"/>
                    <a:pt x="8803621" y="6299204"/>
                  </a:cubicBezTo>
                  <a:cubicBezTo>
                    <a:pt x="8810754" y="6314253"/>
                    <a:pt x="8820810" y="6324843"/>
                    <a:pt x="8827577" y="6336994"/>
                  </a:cubicBezTo>
                  <a:cubicBezTo>
                    <a:pt x="8866711" y="6398306"/>
                    <a:pt x="8821462" y="6419752"/>
                    <a:pt x="8867544" y="6480842"/>
                  </a:cubicBezTo>
                  <a:cubicBezTo>
                    <a:pt x="8877968" y="6494332"/>
                    <a:pt x="8888025" y="6504923"/>
                    <a:pt x="8893236" y="6511667"/>
                  </a:cubicBezTo>
                  <a:cubicBezTo>
                    <a:pt x="8940967" y="6599620"/>
                    <a:pt x="8964191" y="6631615"/>
                    <a:pt x="8978003" y="6692643"/>
                  </a:cubicBezTo>
                  <a:cubicBezTo>
                    <a:pt x="8985320" y="6722962"/>
                    <a:pt x="9005344" y="6750330"/>
                    <a:pt x="9010283" y="6775632"/>
                  </a:cubicBezTo>
                  <a:cubicBezTo>
                    <a:pt x="9012570" y="6786834"/>
                    <a:pt x="9028205" y="6807068"/>
                    <a:pt x="9036526" y="6824625"/>
                  </a:cubicBezTo>
                  <a:lnTo>
                    <a:pt x="9052562" y="6858000"/>
                  </a:lnTo>
                  <a:lnTo>
                    <a:pt x="5679689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rcRect/>
              <a:stretch>
                <a:fillRect l="-19302" r="-19302"/>
              </a:stretch>
            </a:blipFill>
            <a:ln w="12700" cap="flat" cmpd="sng" algn="ctr">
              <a:noFill/>
              <a:prstDash val="solid"/>
              <a:miter lim="800000"/>
            </a:ln>
            <a:effectLst>
              <a:outerShdw blurRad="88900" dist="381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ptos" panose="020B0004020202020204" pitchFamily="34" charset="0"/>
                  <a:ea typeface="+mn-ea"/>
                  <a:cs typeface="+mn-cs"/>
                </a:rPr>
                <a:t> </a:t>
              </a:r>
            </a:p>
          </p:txBody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F0A04286-A399-DD5E-A0C2-FC930FBD3DA3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b="0" i="0" err="1">
              <a:solidFill>
                <a:srgbClr val="000000"/>
              </a:solidFill>
              <a:latin typeface="Aptos" panose="020B0004020202020204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40" name="Picture 39" descr="A picture containing text&#10;&#10;Description automatically generated">
            <a:extLst>
              <a:ext uri="{FF2B5EF4-FFF2-40B4-BE49-F238E27FC236}">
                <a16:creationId xmlns:a16="http://schemas.microsoft.com/office/drawing/2014/main" id="{65956AD9-D6B2-9F06-D228-9B420007B1A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154" y="2647950"/>
            <a:ext cx="6326394" cy="1994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3839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bar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outdoor&#10;&#10;Description automatically generated">
            <a:extLst>
              <a:ext uri="{FF2B5EF4-FFF2-40B4-BE49-F238E27FC236}">
                <a16:creationId xmlns:a16="http://schemas.microsoft.com/office/drawing/2014/main" id="{A33346A7-A7FA-9156-1D1E-16F467FB766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65800" y="0"/>
            <a:ext cx="6426200" cy="6858000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F18766C3-A4D7-24F3-E567-8AC38B225BC3}"/>
              </a:ext>
            </a:extLst>
          </p:cNvPr>
          <p:cNvGrpSpPr>
            <a:grpSpLocks/>
          </p:cNvGrpSpPr>
          <p:nvPr userDrawn="1"/>
        </p:nvGrpSpPr>
        <p:grpSpPr bwMode="white">
          <a:xfrm>
            <a:off x="-1" y="0"/>
            <a:ext cx="9085944" cy="6858001"/>
            <a:chOff x="-1" y="0"/>
            <a:chExt cx="8911773" cy="6858001"/>
          </a:xfrm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0349BED4-F99C-2910-4319-6D5F05E9B5CC}"/>
                </a:ext>
              </a:extLst>
            </p:cNvPr>
            <p:cNvSpPr>
              <a:spLocks/>
            </p:cNvSpPr>
            <p:nvPr/>
          </p:nvSpPr>
          <p:spPr bwMode="white">
            <a:xfrm>
              <a:off x="0" y="0"/>
              <a:ext cx="8911772" cy="6858001"/>
            </a:xfrm>
            <a:custGeom>
              <a:avLst/>
              <a:gdLst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70697 w 8796342"/>
                <a:gd name="connsiteY8" fmla="*/ 609891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86137 w 8796342"/>
                <a:gd name="connsiteY13" fmla="*/ 1140455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86137 w 8796342"/>
                <a:gd name="connsiteY13" fmla="*/ 1140455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891669 w 8796342"/>
                <a:gd name="connsiteY42" fmla="*/ 4785448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</a:cxnLst>
              <a:rect l="l" t="t" r="r" b="b"/>
              <a:pathLst>
                <a:path w="8796342" h="6858001">
                  <a:moveTo>
                    <a:pt x="1" y="0"/>
                  </a:moveTo>
                  <a:lnTo>
                    <a:pt x="5638954" y="0"/>
                  </a:lnTo>
                  <a:lnTo>
                    <a:pt x="5654162" y="53091"/>
                  </a:lnTo>
                  <a:cubicBezTo>
                    <a:pt x="5661225" y="75423"/>
                    <a:pt x="5669161" y="97606"/>
                    <a:pt x="5678672" y="119470"/>
                  </a:cubicBezTo>
                  <a:cubicBezTo>
                    <a:pt x="5703561" y="177989"/>
                    <a:pt x="5739626" y="234601"/>
                    <a:pt x="5749290" y="293694"/>
                  </a:cubicBezTo>
                  <a:cubicBezTo>
                    <a:pt x="5752189" y="311422"/>
                    <a:pt x="5752466" y="327168"/>
                    <a:pt x="5756790" y="344248"/>
                  </a:cubicBezTo>
                  <a:cubicBezTo>
                    <a:pt x="5770225" y="388929"/>
                    <a:pt x="5810520" y="424571"/>
                    <a:pt x="5825380" y="468604"/>
                  </a:cubicBezTo>
                  <a:cubicBezTo>
                    <a:pt x="5833294" y="493575"/>
                    <a:pt x="5830259" y="517175"/>
                    <a:pt x="5835321" y="543443"/>
                  </a:cubicBezTo>
                  <a:cubicBezTo>
                    <a:pt x="5837760" y="567729"/>
                    <a:pt x="5836641" y="587638"/>
                    <a:pt x="5854028" y="595604"/>
                  </a:cubicBezTo>
                  <a:cubicBezTo>
                    <a:pt x="5853339" y="605441"/>
                    <a:pt x="5868122" y="626934"/>
                    <a:pt x="5867433" y="636770"/>
                  </a:cubicBezTo>
                  <a:cubicBezTo>
                    <a:pt x="5888321" y="712980"/>
                    <a:pt x="5912797" y="797082"/>
                    <a:pt x="5961465" y="851137"/>
                  </a:cubicBezTo>
                  <a:cubicBezTo>
                    <a:pt x="5981982" y="873552"/>
                    <a:pt x="6008201" y="893374"/>
                    <a:pt x="6015655" y="924903"/>
                  </a:cubicBezTo>
                  <a:cubicBezTo>
                    <a:pt x="6031988" y="987312"/>
                    <a:pt x="6044044" y="1051667"/>
                    <a:pt x="6056099" y="1116021"/>
                  </a:cubicBezTo>
                  <a:cubicBezTo>
                    <a:pt x="6066587" y="1123949"/>
                    <a:pt x="6061362" y="1144434"/>
                    <a:pt x="6071850" y="1152362"/>
                  </a:cubicBezTo>
                  <a:cubicBezTo>
                    <a:pt x="6072357" y="1164829"/>
                    <a:pt x="6085725" y="1166038"/>
                    <a:pt x="6086231" y="1178505"/>
                  </a:cubicBezTo>
                  <a:cubicBezTo>
                    <a:pt x="6119168" y="1220667"/>
                    <a:pt x="6149483" y="1260847"/>
                    <a:pt x="6182419" y="1303009"/>
                  </a:cubicBezTo>
                  <a:cubicBezTo>
                    <a:pt x="6188217" y="1338465"/>
                    <a:pt x="6211862" y="1375329"/>
                    <a:pt x="6236886" y="1392520"/>
                  </a:cubicBezTo>
                  <a:cubicBezTo>
                    <a:pt x="6242731" y="1447001"/>
                    <a:pt x="6253821" y="1505446"/>
                    <a:pt x="6269187" y="1561946"/>
                  </a:cubicBezTo>
                  <a:cubicBezTo>
                    <a:pt x="6279675" y="1569875"/>
                    <a:pt x="6273725" y="1572144"/>
                    <a:pt x="6283017" y="1577442"/>
                  </a:cubicBezTo>
                  <a:cubicBezTo>
                    <a:pt x="6278509" y="1582666"/>
                    <a:pt x="6290670" y="1590270"/>
                    <a:pt x="6285933" y="1598773"/>
                  </a:cubicBezTo>
                  <a:cubicBezTo>
                    <a:pt x="6308334" y="1613982"/>
                    <a:pt x="6307969" y="1658589"/>
                    <a:pt x="6315193" y="1693397"/>
                  </a:cubicBezTo>
                  <a:cubicBezTo>
                    <a:pt x="6323383" y="1734114"/>
                    <a:pt x="6353698" y="1774294"/>
                    <a:pt x="6382310" y="1799377"/>
                  </a:cubicBezTo>
                  <a:cubicBezTo>
                    <a:pt x="6410692" y="1827738"/>
                    <a:pt x="6440959" y="1848893"/>
                    <a:pt x="6464604" y="1885757"/>
                  </a:cubicBezTo>
                  <a:cubicBezTo>
                    <a:pt x="6492067" y="1927234"/>
                    <a:pt x="6505272" y="1975194"/>
                    <a:pt x="6524179" y="2020561"/>
                  </a:cubicBezTo>
                  <a:cubicBezTo>
                    <a:pt x="6544513" y="2065280"/>
                    <a:pt x="6557940" y="2073518"/>
                    <a:pt x="6598870" y="2113500"/>
                  </a:cubicBezTo>
                  <a:cubicBezTo>
                    <a:pt x="6610343" y="2140466"/>
                    <a:pt x="6578195" y="2092363"/>
                    <a:pt x="6622577" y="2172630"/>
                  </a:cubicBezTo>
                  <a:cubicBezTo>
                    <a:pt x="6666959" y="2252897"/>
                    <a:pt x="6770354" y="2450925"/>
                    <a:pt x="6865163" y="2595102"/>
                  </a:cubicBezTo>
                  <a:cubicBezTo>
                    <a:pt x="6862082" y="2599678"/>
                    <a:pt x="6882584" y="2638488"/>
                    <a:pt x="6879502" y="2643064"/>
                  </a:cubicBezTo>
                  <a:cubicBezTo>
                    <a:pt x="6898180" y="2691710"/>
                    <a:pt x="6925184" y="2739744"/>
                    <a:pt x="6955498" y="2779924"/>
                  </a:cubicBezTo>
                  <a:cubicBezTo>
                    <a:pt x="6969575" y="2795744"/>
                    <a:pt x="6984847" y="2814195"/>
                    <a:pt x="6997038" y="2837221"/>
                  </a:cubicBezTo>
                  <a:cubicBezTo>
                    <a:pt x="7004214" y="2853004"/>
                    <a:pt x="7009965" y="2869435"/>
                    <a:pt x="7015716" y="2885867"/>
                  </a:cubicBezTo>
                  <a:cubicBezTo>
                    <a:pt x="7043043" y="2968672"/>
                    <a:pt x="7078467" y="3054145"/>
                    <a:pt x="7118628" y="3131114"/>
                  </a:cubicBezTo>
                  <a:cubicBezTo>
                    <a:pt x="7137076" y="3183039"/>
                    <a:pt x="7175256" y="3191066"/>
                    <a:pt x="7209294" y="3235909"/>
                  </a:cubicBezTo>
                  <a:cubicBezTo>
                    <a:pt x="7246775" y="3294342"/>
                    <a:pt x="7233771" y="3320010"/>
                    <a:pt x="7259301" y="3349669"/>
                  </a:cubicBezTo>
                  <a:cubicBezTo>
                    <a:pt x="7262389" y="3443496"/>
                    <a:pt x="7276702" y="3554439"/>
                    <a:pt x="7320498" y="3658325"/>
                  </a:cubicBezTo>
                  <a:cubicBezTo>
                    <a:pt x="7338210" y="3701061"/>
                    <a:pt x="7357253" y="3705100"/>
                    <a:pt x="7371835" y="3733387"/>
                  </a:cubicBezTo>
                  <a:cubicBezTo>
                    <a:pt x="7391433" y="3768917"/>
                    <a:pt x="7393183" y="3803040"/>
                    <a:pt x="7405880" y="3838533"/>
                  </a:cubicBezTo>
                  <a:cubicBezTo>
                    <a:pt x="7419544" y="3879935"/>
                    <a:pt x="7447697" y="3911576"/>
                    <a:pt x="7472997" y="3944513"/>
                  </a:cubicBezTo>
                  <a:cubicBezTo>
                    <a:pt x="7522402" y="4007756"/>
                    <a:pt x="7568266" y="4082133"/>
                    <a:pt x="7605805" y="4157120"/>
                  </a:cubicBezTo>
                  <a:cubicBezTo>
                    <a:pt x="7642147" y="4229478"/>
                    <a:pt x="7658528" y="4310912"/>
                    <a:pt x="7693674" y="4380639"/>
                  </a:cubicBezTo>
                  <a:cubicBezTo>
                    <a:pt x="7721414" y="4437861"/>
                    <a:pt x="7762217" y="4485970"/>
                    <a:pt x="7792119" y="4551732"/>
                  </a:cubicBezTo>
                  <a:cubicBezTo>
                    <a:pt x="7822022" y="4617495"/>
                    <a:pt x="7844795" y="4686499"/>
                    <a:pt x="7883253" y="4748371"/>
                  </a:cubicBezTo>
                  <a:cubicBezTo>
                    <a:pt x="7890659" y="4760875"/>
                    <a:pt x="7889966" y="4770351"/>
                    <a:pt x="7891669" y="4785448"/>
                  </a:cubicBezTo>
                  <a:cubicBezTo>
                    <a:pt x="7893602" y="4797267"/>
                    <a:pt x="7899815" y="4807502"/>
                    <a:pt x="7899126" y="4817338"/>
                  </a:cubicBezTo>
                  <a:cubicBezTo>
                    <a:pt x="7903498" y="4853443"/>
                    <a:pt x="7939929" y="4865447"/>
                    <a:pt x="7956167" y="4889807"/>
                  </a:cubicBezTo>
                  <a:cubicBezTo>
                    <a:pt x="7982434" y="4928653"/>
                    <a:pt x="7981333" y="4964073"/>
                    <a:pt x="8009025" y="5002270"/>
                  </a:cubicBezTo>
                  <a:cubicBezTo>
                    <a:pt x="8021446" y="5022018"/>
                    <a:pt x="8037914" y="5043099"/>
                    <a:pt x="8047483" y="5064143"/>
                  </a:cubicBezTo>
                  <a:cubicBezTo>
                    <a:pt x="8057052" y="5085187"/>
                    <a:pt x="8055674" y="5104860"/>
                    <a:pt x="8050477" y="5119920"/>
                  </a:cubicBezTo>
                  <a:cubicBezTo>
                    <a:pt x="8069567" y="5142984"/>
                    <a:pt x="8092935" y="5164102"/>
                    <a:pt x="8114877" y="5185868"/>
                  </a:cubicBezTo>
                  <a:cubicBezTo>
                    <a:pt x="8142063" y="5211599"/>
                    <a:pt x="8114377" y="5271803"/>
                    <a:pt x="8120587" y="5281677"/>
                  </a:cubicBezTo>
                  <a:cubicBezTo>
                    <a:pt x="8164518" y="5344235"/>
                    <a:pt x="8199205" y="5420520"/>
                    <a:pt x="8220093" y="5496730"/>
                  </a:cubicBezTo>
                  <a:cubicBezTo>
                    <a:pt x="8226581" y="5522350"/>
                    <a:pt x="8231642" y="5548618"/>
                    <a:pt x="8240981" y="5572940"/>
                  </a:cubicBezTo>
                  <a:cubicBezTo>
                    <a:pt x="8262281" y="5623568"/>
                    <a:pt x="8296779" y="5623754"/>
                    <a:pt x="8317112" y="5668472"/>
                  </a:cubicBezTo>
                  <a:cubicBezTo>
                    <a:pt x="8327877" y="5692146"/>
                    <a:pt x="8326269" y="5715099"/>
                    <a:pt x="8337263" y="5735494"/>
                  </a:cubicBezTo>
                  <a:cubicBezTo>
                    <a:pt x="8344440" y="5751277"/>
                    <a:pt x="8357550" y="5761187"/>
                    <a:pt x="8364956" y="5773692"/>
                  </a:cubicBezTo>
                  <a:cubicBezTo>
                    <a:pt x="8410313" y="5835601"/>
                    <a:pt x="8331891" y="5871260"/>
                    <a:pt x="8388425" y="5931262"/>
                  </a:cubicBezTo>
                  <a:cubicBezTo>
                    <a:pt x="8401305" y="5944452"/>
                    <a:pt x="8414415" y="5954362"/>
                    <a:pt x="8420855" y="5960957"/>
                  </a:cubicBezTo>
                  <a:cubicBezTo>
                    <a:pt x="8472470" y="6051766"/>
                    <a:pt x="8500622" y="6083406"/>
                    <a:pt x="8505549" y="6151002"/>
                  </a:cubicBezTo>
                  <a:cubicBezTo>
                    <a:pt x="8508724" y="6184476"/>
                    <a:pt x="8533059" y="6211503"/>
                    <a:pt x="8533843" y="6239716"/>
                  </a:cubicBezTo>
                  <a:cubicBezTo>
                    <a:pt x="8534349" y="6252183"/>
                    <a:pt x="8553670" y="6271968"/>
                    <a:pt x="8562042" y="6290381"/>
                  </a:cubicBezTo>
                  <a:cubicBezTo>
                    <a:pt x="8599581" y="6365369"/>
                    <a:pt x="8588863" y="6360719"/>
                    <a:pt x="8584863" y="6378410"/>
                  </a:cubicBezTo>
                  <a:cubicBezTo>
                    <a:pt x="8606345" y="6406734"/>
                    <a:pt x="8632477" y="6486908"/>
                    <a:pt x="8632754" y="6502655"/>
                  </a:cubicBezTo>
                  <a:cubicBezTo>
                    <a:pt x="8635565" y="6580735"/>
                    <a:pt x="8692511" y="6615155"/>
                    <a:pt x="8715102" y="6706462"/>
                  </a:cubicBezTo>
                  <a:cubicBezTo>
                    <a:pt x="8738889" y="6800400"/>
                    <a:pt x="8789395" y="6828225"/>
                    <a:pt x="8796342" y="6847287"/>
                  </a:cubicBezTo>
                  <a:lnTo>
                    <a:pt x="8789127" y="6858000"/>
                  </a:lnTo>
                  <a:lnTo>
                    <a:pt x="3071093" y="6858000"/>
                  </a:lnTo>
                  <a:lnTo>
                    <a:pt x="3069300" y="6853919"/>
                  </a:lnTo>
                  <a:lnTo>
                    <a:pt x="3063838" y="6841374"/>
                  </a:lnTo>
                  <a:cubicBezTo>
                    <a:pt x="3039734" y="6811069"/>
                    <a:pt x="3035591" y="6771685"/>
                    <a:pt x="3017420" y="6735507"/>
                  </a:cubicBezTo>
                  <a:cubicBezTo>
                    <a:pt x="3004263" y="6706571"/>
                    <a:pt x="3005872" y="6683619"/>
                    <a:pt x="3019163" y="6671226"/>
                  </a:cubicBezTo>
                  <a:cubicBezTo>
                    <a:pt x="3015575" y="6663334"/>
                    <a:pt x="3009365" y="6653461"/>
                    <a:pt x="3008629" y="6644273"/>
                  </a:cubicBezTo>
                  <a:cubicBezTo>
                    <a:pt x="2971820" y="6480071"/>
                    <a:pt x="2927436" y="6522473"/>
                    <a:pt x="2877152" y="6392967"/>
                  </a:cubicBezTo>
                  <a:cubicBezTo>
                    <a:pt x="2854751" y="6377759"/>
                    <a:pt x="2831153" y="6359919"/>
                    <a:pt x="2807326" y="6345359"/>
                  </a:cubicBezTo>
                  <a:cubicBezTo>
                    <a:pt x="2798216" y="6317757"/>
                    <a:pt x="2812245" y="6314552"/>
                    <a:pt x="2820064" y="6301474"/>
                  </a:cubicBezTo>
                  <a:cubicBezTo>
                    <a:pt x="2803271" y="6245622"/>
                    <a:pt x="2745635" y="6221040"/>
                    <a:pt x="2714537" y="6152647"/>
                  </a:cubicBezTo>
                  <a:cubicBezTo>
                    <a:pt x="2695169" y="6113837"/>
                    <a:pt x="2644203" y="6092571"/>
                    <a:pt x="2618213" y="6069471"/>
                  </a:cubicBezTo>
                  <a:lnTo>
                    <a:pt x="2606759" y="6055633"/>
                  </a:lnTo>
                  <a:cubicBezTo>
                    <a:pt x="2588588" y="6019454"/>
                    <a:pt x="2653718" y="5996188"/>
                    <a:pt x="2568754" y="5888800"/>
                  </a:cubicBezTo>
                  <a:cubicBezTo>
                    <a:pt x="2516728" y="5823574"/>
                    <a:pt x="2477946" y="5726931"/>
                    <a:pt x="2424033" y="5668912"/>
                  </a:cubicBezTo>
                  <a:cubicBezTo>
                    <a:pt x="2416397" y="5659687"/>
                    <a:pt x="2407335" y="5651110"/>
                    <a:pt x="2399699" y="5641884"/>
                  </a:cubicBezTo>
                  <a:cubicBezTo>
                    <a:pt x="2365566" y="5597092"/>
                    <a:pt x="2350611" y="5515009"/>
                    <a:pt x="2303693" y="5495076"/>
                  </a:cubicBezTo>
                  <a:cubicBezTo>
                    <a:pt x="2338968" y="5425072"/>
                    <a:pt x="2269371" y="5374185"/>
                    <a:pt x="2231143" y="5309034"/>
                  </a:cubicBezTo>
                  <a:cubicBezTo>
                    <a:pt x="2212513" y="5279413"/>
                    <a:pt x="2200734" y="5230804"/>
                    <a:pt x="2194706" y="5198627"/>
                  </a:cubicBezTo>
                  <a:cubicBezTo>
                    <a:pt x="2187253" y="5167098"/>
                    <a:pt x="2180995" y="5138200"/>
                    <a:pt x="2176163" y="5108653"/>
                  </a:cubicBezTo>
                  <a:cubicBezTo>
                    <a:pt x="2173035" y="5094204"/>
                    <a:pt x="2146538" y="5058636"/>
                    <a:pt x="2141706" y="5029090"/>
                  </a:cubicBezTo>
                  <a:cubicBezTo>
                    <a:pt x="2132043" y="4969996"/>
                    <a:pt x="2087104" y="4980906"/>
                    <a:pt x="2078637" y="4924444"/>
                  </a:cubicBezTo>
                  <a:cubicBezTo>
                    <a:pt x="2073576" y="4898176"/>
                    <a:pt x="2045289" y="4907864"/>
                    <a:pt x="2046573" y="4850141"/>
                  </a:cubicBezTo>
                  <a:cubicBezTo>
                    <a:pt x="2046984" y="4824559"/>
                    <a:pt x="2040268" y="4802218"/>
                    <a:pt x="2027111" y="4773283"/>
                  </a:cubicBezTo>
                  <a:cubicBezTo>
                    <a:pt x="2006547" y="4731843"/>
                    <a:pt x="1990626" y="4643851"/>
                    <a:pt x="1970063" y="4602412"/>
                  </a:cubicBezTo>
                  <a:cubicBezTo>
                    <a:pt x="1916008" y="4487318"/>
                    <a:pt x="1946830" y="4539965"/>
                    <a:pt x="1908507" y="4436764"/>
                  </a:cubicBezTo>
                  <a:cubicBezTo>
                    <a:pt x="1900182" y="4437376"/>
                    <a:pt x="1894708" y="4436690"/>
                    <a:pt x="1887809" y="4436653"/>
                  </a:cubicBezTo>
                  <a:cubicBezTo>
                    <a:pt x="1884450" y="4425483"/>
                    <a:pt x="1874652" y="4407718"/>
                    <a:pt x="1876537" y="4400512"/>
                  </a:cubicBezTo>
                  <a:cubicBezTo>
                    <a:pt x="1879341" y="4380190"/>
                    <a:pt x="1875294" y="4378857"/>
                    <a:pt x="1834626" y="4289419"/>
                  </a:cubicBezTo>
                  <a:cubicBezTo>
                    <a:pt x="1821469" y="4260484"/>
                    <a:pt x="1811164" y="4230252"/>
                    <a:pt x="1790188" y="4214394"/>
                  </a:cubicBezTo>
                  <a:cubicBezTo>
                    <a:pt x="1773261" y="4199871"/>
                    <a:pt x="1755684" y="4115806"/>
                    <a:pt x="1735627" y="4086834"/>
                  </a:cubicBezTo>
                  <a:cubicBezTo>
                    <a:pt x="1728221" y="4074330"/>
                    <a:pt x="1723159" y="4048062"/>
                    <a:pt x="1716490" y="4044746"/>
                  </a:cubicBezTo>
                  <a:cubicBezTo>
                    <a:pt x="1695284" y="4032167"/>
                    <a:pt x="1704758" y="4015162"/>
                    <a:pt x="1701400" y="4003992"/>
                  </a:cubicBezTo>
                  <a:cubicBezTo>
                    <a:pt x="1693716" y="3975742"/>
                    <a:pt x="1688655" y="3949474"/>
                    <a:pt x="1663631" y="3932283"/>
                  </a:cubicBezTo>
                  <a:cubicBezTo>
                    <a:pt x="1647899" y="3920390"/>
                    <a:pt x="1633087" y="3895381"/>
                    <a:pt x="1630418" y="3874375"/>
                  </a:cubicBezTo>
                  <a:cubicBezTo>
                    <a:pt x="1623376" y="3817263"/>
                    <a:pt x="1588878" y="3817078"/>
                    <a:pt x="1540710" y="3677087"/>
                  </a:cubicBezTo>
                  <a:cubicBezTo>
                    <a:pt x="1528243" y="3638315"/>
                    <a:pt x="1516606" y="3646781"/>
                    <a:pt x="1513842" y="3587725"/>
                  </a:cubicBezTo>
                  <a:cubicBezTo>
                    <a:pt x="1499259" y="3559437"/>
                    <a:pt x="1488494" y="3535763"/>
                    <a:pt x="1473911" y="3507475"/>
                  </a:cubicBezTo>
                  <a:cubicBezTo>
                    <a:pt x="1465816" y="3504808"/>
                    <a:pt x="1453902" y="3497527"/>
                    <a:pt x="1441988" y="3490248"/>
                  </a:cubicBezTo>
                  <a:cubicBezTo>
                    <a:pt x="1425473" y="3450142"/>
                    <a:pt x="1411349" y="3415297"/>
                    <a:pt x="1405781" y="3376562"/>
                  </a:cubicBezTo>
                  <a:cubicBezTo>
                    <a:pt x="1405044" y="3367374"/>
                    <a:pt x="1389542" y="3352202"/>
                    <a:pt x="1386184" y="3341032"/>
                  </a:cubicBezTo>
                  <a:cubicBezTo>
                    <a:pt x="1379696" y="3315412"/>
                    <a:pt x="1359410" y="3289718"/>
                    <a:pt x="1359822" y="3264136"/>
                  </a:cubicBezTo>
                  <a:cubicBezTo>
                    <a:pt x="1360052" y="3260857"/>
                    <a:pt x="1358856" y="3258227"/>
                    <a:pt x="1358856" y="3258227"/>
                  </a:cubicBezTo>
                  <a:cubicBezTo>
                    <a:pt x="1328082" y="3224604"/>
                    <a:pt x="1333920" y="3180683"/>
                    <a:pt x="1312897" y="3145801"/>
                  </a:cubicBezTo>
                  <a:cubicBezTo>
                    <a:pt x="1300477" y="3126053"/>
                    <a:pt x="1283549" y="3111530"/>
                    <a:pt x="1263262" y="3085836"/>
                  </a:cubicBezTo>
                  <a:cubicBezTo>
                    <a:pt x="1257187" y="3034634"/>
                    <a:pt x="1186489" y="3019165"/>
                    <a:pt x="1173879" y="2923319"/>
                  </a:cubicBezTo>
                  <a:cubicBezTo>
                    <a:pt x="1172406" y="2904943"/>
                    <a:pt x="1172176" y="2908222"/>
                    <a:pt x="1099769" y="2779253"/>
                  </a:cubicBezTo>
                  <a:cubicBezTo>
                    <a:pt x="1096592" y="2745779"/>
                    <a:pt x="1085321" y="2709638"/>
                    <a:pt x="1063101" y="2672125"/>
                  </a:cubicBezTo>
                  <a:cubicBezTo>
                    <a:pt x="1054499" y="2656990"/>
                    <a:pt x="1049208" y="2634002"/>
                    <a:pt x="1039179" y="2619515"/>
                  </a:cubicBezTo>
                  <a:cubicBezTo>
                    <a:pt x="1029151" y="2605029"/>
                    <a:pt x="1014846" y="2592488"/>
                    <a:pt x="1003391" y="2578650"/>
                  </a:cubicBezTo>
                  <a:cubicBezTo>
                    <a:pt x="993133" y="2567442"/>
                    <a:pt x="985727" y="2554938"/>
                    <a:pt x="978320" y="2542434"/>
                  </a:cubicBezTo>
                  <a:cubicBezTo>
                    <a:pt x="968292" y="2527948"/>
                    <a:pt x="955412" y="2514758"/>
                    <a:pt x="956791" y="2495085"/>
                  </a:cubicBezTo>
                  <a:cubicBezTo>
                    <a:pt x="957250" y="2488527"/>
                    <a:pt x="936687" y="2447087"/>
                    <a:pt x="941424" y="2438585"/>
                  </a:cubicBezTo>
                  <a:cubicBezTo>
                    <a:pt x="963961" y="2412466"/>
                    <a:pt x="925368" y="2391922"/>
                    <a:pt x="902135" y="2329475"/>
                  </a:cubicBezTo>
                  <a:cubicBezTo>
                    <a:pt x="884883" y="2280181"/>
                    <a:pt x="842472" y="2255024"/>
                    <a:pt x="847621" y="2220939"/>
                  </a:cubicBezTo>
                  <a:cubicBezTo>
                    <a:pt x="836904" y="2216289"/>
                    <a:pt x="829038" y="2210343"/>
                    <a:pt x="818320" y="2205693"/>
                  </a:cubicBezTo>
                  <a:cubicBezTo>
                    <a:pt x="813259" y="2179425"/>
                    <a:pt x="795594" y="2155713"/>
                    <a:pt x="800284" y="2128186"/>
                  </a:cubicBezTo>
                  <a:cubicBezTo>
                    <a:pt x="800973" y="2118350"/>
                    <a:pt x="792094" y="2087469"/>
                    <a:pt x="777328" y="2081485"/>
                  </a:cubicBezTo>
                  <a:cubicBezTo>
                    <a:pt x="751845" y="2070852"/>
                    <a:pt x="736067" y="2039934"/>
                    <a:pt x="723646" y="2020187"/>
                  </a:cubicBezTo>
                  <a:cubicBezTo>
                    <a:pt x="706299" y="1932844"/>
                    <a:pt x="703860" y="1908558"/>
                    <a:pt x="688817" y="1886828"/>
                  </a:cubicBezTo>
                  <a:cubicBezTo>
                    <a:pt x="653488" y="1839405"/>
                    <a:pt x="619443" y="1734259"/>
                    <a:pt x="620133" y="1724423"/>
                  </a:cubicBezTo>
                  <a:cubicBezTo>
                    <a:pt x="621234" y="1689004"/>
                    <a:pt x="601637" y="1653474"/>
                    <a:pt x="582547" y="1630410"/>
                  </a:cubicBezTo>
                  <a:cubicBezTo>
                    <a:pt x="535534" y="1572428"/>
                    <a:pt x="535899" y="1527821"/>
                    <a:pt x="481432" y="1438310"/>
                  </a:cubicBezTo>
                  <a:cubicBezTo>
                    <a:pt x="417294" y="1334150"/>
                    <a:pt x="387594" y="1248257"/>
                    <a:pt x="346634" y="1167932"/>
                  </a:cubicBezTo>
                  <a:lnTo>
                    <a:pt x="300227" y="1088992"/>
                  </a:lnTo>
                  <a:lnTo>
                    <a:pt x="300226" y="1088992"/>
                  </a:lnTo>
                  <a:cubicBezTo>
                    <a:pt x="371620" y="1193026"/>
                    <a:pt x="395913" y="1299431"/>
                    <a:pt x="481431" y="1438311"/>
                  </a:cubicBezTo>
                  <a:cubicBezTo>
                    <a:pt x="535898" y="1527822"/>
                    <a:pt x="535533" y="1572429"/>
                    <a:pt x="582546" y="1630411"/>
                  </a:cubicBezTo>
                  <a:cubicBezTo>
                    <a:pt x="601636" y="1653475"/>
                    <a:pt x="621233" y="1689005"/>
                    <a:pt x="620132" y="1724424"/>
                  </a:cubicBezTo>
                  <a:cubicBezTo>
                    <a:pt x="619442" y="1734260"/>
                    <a:pt x="653487" y="1839406"/>
                    <a:pt x="688816" y="1886829"/>
                  </a:cubicBezTo>
                  <a:cubicBezTo>
                    <a:pt x="703859" y="1908559"/>
                    <a:pt x="706298" y="1932845"/>
                    <a:pt x="723645" y="2020188"/>
                  </a:cubicBezTo>
                  <a:cubicBezTo>
                    <a:pt x="736066" y="2039935"/>
                    <a:pt x="751844" y="2070853"/>
                    <a:pt x="777327" y="2081486"/>
                  </a:cubicBezTo>
                  <a:cubicBezTo>
                    <a:pt x="792093" y="2087470"/>
                    <a:pt x="800972" y="2118351"/>
                    <a:pt x="800283" y="2128187"/>
                  </a:cubicBezTo>
                  <a:cubicBezTo>
                    <a:pt x="795593" y="2155714"/>
                    <a:pt x="813258" y="2179426"/>
                    <a:pt x="818319" y="2205694"/>
                  </a:cubicBezTo>
                  <a:cubicBezTo>
                    <a:pt x="829037" y="2210344"/>
                    <a:pt x="836903" y="2216290"/>
                    <a:pt x="847620" y="2220940"/>
                  </a:cubicBezTo>
                  <a:cubicBezTo>
                    <a:pt x="842471" y="2255025"/>
                    <a:pt x="884882" y="2280182"/>
                    <a:pt x="902134" y="2329476"/>
                  </a:cubicBezTo>
                  <a:cubicBezTo>
                    <a:pt x="925367" y="2391923"/>
                    <a:pt x="963960" y="2412467"/>
                    <a:pt x="941423" y="2438586"/>
                  </a:cubicBezTo>
                  <a:cubicBezTo>
                    <a:pt x="936686" y="2447088"/>
                    <a:pt x="957249" y="2488528"/>
                    <a:pt x="956790" y="2495086"/>
                  </a:cubicBezTo>
                  <a:cubicBezTo>
                    <a:pt x="955411" y="2514759"/>
                    <a:pt x="968291" y="2527949"/>
                    <a:pt x="978319" y="2542435"/>
                  </a:cubicBezTo>
                  <a:cubicBezTo>
                    <a:pt x="985726" y="2554939"/>
                    <a:pt x="993132" y="2567443"/>
                    <a:pt x="1003390" y="2578651"/>
                  </a:cubicBezTo>
                  <a:cubicBezTo>
                    <a:pt x="1014845" y="2592489"/>
                    <a:pt x="1029150" y="2605030"/>
                    <a:pt x="1039178" y="2619516"/>
                  </a:cubicBezTo>
                  <a:cubicBezTo>
                    <a:pt x="1049207" y="2634003"/>
                    <a:pt x="1054498" y="2656991"/>
                    <a:pt x="1063100" y="2672126"/>
                  </a:cubicBezTo>
                  <a:cubicBezTo>
                    <a:pt x="1085320" y="2709639"/>
                    <a:pt x="1096591" y="2745780"/>
                    <a:pt x="1099768" y="2779254"/>
                  </a:cubicBezTo>
                  <a:cubicBezTo>
                    <a:pt x="1172175" y="2908223"/>
                    <a:pt x="1172405" y="2904944"/>
                    <a:pt x="1173878" y="2923320"/>
                  </a:cubicBezTo>
                  <a:cubicBezTo>
                    <a:pt x="1186488" y="3019166"/>
                    <a:pt x="1257186" y="3034635"/>
                    <a:pt x="1263261" y="3085837"/>
                  </a:cubicBezTo>
                  <a:cubicBezTo>
                    <a:pt x="1283548" y="3111531"/>
                    <a:pt x="1300476" y="3126054"/>
                    <a:pt x="1312896" y="3145802"/>
                  </a:cubicBezTo>
                  <a:cubicBezTo>
                    <a:pt x="1333919" y="3180684"/>
                    <a:pt x="1328081" y="3224605"/>
                    <a:pt x="1358855" y="3258228"/>
                  </a:cubicBezTo>
                  <a:cubicBezTo>
                    <a:pt x="1358855" y="3258228"/>
                    <a:pt x="1360051" y="3260858"/>
                    <a:pt x="1359821" y="3264137"/>
                  </a:cubicBezTo>
                  <a:cubicBezTo>
                    <a:pt x="1359409" y="3289719"/>
                    <a:pt x="1379695" y="3315413"/>
                    <a:pt x="1386183" y="3341033"/>
                  </a:cubicBezTo>
                  <a:cubicBezTo>
                    <a:pt x="1389541" y="3352203"/>
                    <a:pt x="1405043" y="3367375"/>
                    <a:pt x="1405780" y="3376563"/>
                  </a:cubicBezTo>
                  <a:cubicBezTo>
                    <a:pt x="1411348" y="3415298"/>
                    <a:pt x="1425472" y="3450143"/>
                    <a:pt x="1441987" y="3490249"/>
                  </a:cubicBezTo>
                  <a:cubicBezTo>
                    <a:pt x="1453901" y="3497528"/>
                    <a:pt x="1465815" y="3504809"/>
                    <a:pt x="1473910" y="3507476"/>
                  </a:cubicBezTo>
                  <a:cubicBezTo>
                    <a:pt x="1488493" y="3535764"/>
                    <a:pt x="1499258" y="3559438"/>
                    <a:pt x="1513841" y="3587726"/>
                  </a:cubicBezTo>
                  <a:cubicBezTo>
                    <a:pt x="1516605" y="3646782"/>
                    <a:pt x="1528242" y="3638316"/>
                    <a:pt x="1540709" y="3677088"/>
                  </a:cubicBezTo>
                  <a:cubicBezTo>
                    <a:pt x="1588877" y="3817079"/>
                    <a:pt x="1623375" y="3817264"/>
                    <a:pt x="1630417" y="3874376"/>
                  </a:cubicBezTo>
                  <a:cubicBezTo>
                    <a:pt x="1633086" y="3895382"/>
                    <a:pt x="1647898" y="3920391"/>
                    <a:pt x="1663630" y="3932284"/>
                  </a:cubicBezTo>
                  <a:cubicBezTo>
                    <a:pt x="1688654" y="3949475"/>
                    <a:pt x="1693715" y="3975743"/>
                    <a:pt x="1701399" y="4003993"/>
                  </a:cubicBezTo>
                  <a:cubicBezTo>
                    <a:pt x="1704757" y="4015163"/>
                    <a:pt x="1695283" y="4032168"/>
                    <a:pt x="1716489" y="4044747"/>
                  </a:cubicBezTo>
                  <a:cubicBezTo>
                    <a:pt x="1723158" y="4048063"/>
                    <a:pt x="1728220" y="4074331"/>
                    <a:pt x="1735626" y="4086835"/>
                  </a:cubicBezTo>
                  <a:cubicBezTo>
                    <a:pt x="1755683" y="4115807"/>
                    <a:pt x="1773260" y="4199872"/>
                    <a:pt x="1790187" y="4214395"/>
                  </a:cubicBezTo>
                  <a:cubicBezTo>
                    <a:pt x="1811163" y="4230253"/>
                    <a:pt x="1821468" y="4260485"/>
                    <a:pt x="1834625" y="4289420"/>
                  </a:cubicBezTo>
                  <a:cubicBezTo>
                    <a:pt x="1875293" y="4378858"/>
                    <a:pt x="1879340" y="4380191"/>
                    <a:pt x="1876536" y="4400513"/>
                  </a:cubicBezTo>
                  <a:cubicBezTo>
                    <a:pt x="1874651" y="4407719"/>
                    <a:pt x="1884449" y="4425484"/>
                    <a:pt x="1887808" y="4436654"/>
                  </a:cubicBezTo>
                  <a:cubicBezTo>
                    <a:pt x="1894707" y="4436691"/>
                    <a:pt x="1900181" y="4437377"/>
                    <a:pt x="1908506" y="4436765"/>
                  </a:cubicBezTo>
                  <a:cubicBezTo>
                    <a:pt x="1946829" y="4539966"/>
                    <a:pt x="1916007" y="4487319"/>
                    <a:pt x="1970062" y="4602413"/>
                  </a:cubicBezTo>
                  <a:cubicBezTo>
                    <a:pt x="1990625" y="4643852"/>
                    <a:pt x="2006546" y="4731844"/>
                    <a:pt x="2027110" y="4773284"/>
                  </a:cubicBezTo>
                  <a:cubicBezTo>
                    <a:pt x="2040267" y="4802219"/>
                    <a:pt x="2046983" y="4824560"/>
                    <a:pt x="2046572" y="4850142"/>
                  </a:cubicBezTo>
                  <a:cubicBezTo>
                    <a:pt x="2045288" y="4907865"/>
                    <a:pt x="2073575" y="4898177"/>
                    <a:pt x="2078636" y="4924445"/>
                  </a:cubicBezTo>
                  <a:cubicBezTo>
                    <a:pt x="2087103" y="4980907"/>
                    <a:pt x="2132042" y="4969997"/>
                    <a:pt x="2141705" y="5029091"/>
                  </a:cubicBezTo>
                  <a:cubicBezTo>
                    <a:pt x="2146537" y="5058637"/>
                    <a:pt x="2173034" y="5094205"/>
                    <a:pt x="2176162" y="5108654"/>
                  </a:cubicBezTo>
                  <a:cubicBezTo>
                    <a:pt x="2180994" y="5138201"/>
                    <a:pt x="2187252" y="5167099"/>
                    <a:pt x="2194705" y="5198628"/>
                  </a:cubicBezTo>
                  <a:cubicBezTo>
                    <a:pt x="2200733" y="5230805"/>
                    <a:pt x="2212512" y="5279414"/>
                    <a:pt x="2231142" y="5309035"/>
                  </a:cubicBezTo>
                  <a:cubicBezTo>
                    <a:pt x="2269370" y="5374186"/>
                    <a:pt x="2338967" y="5425073"/>
                    <a:pt x="2303692" y="5495077"/>
                  </a:cubicBezTo>
                  <a:cubicBezTo>
                    <a:pt x="2350610" y="5515010"/>
                    <a:pt x="2365565" y="5597093"/>
                    <a:pt x="2399698" y="5641885"/>
                  </a:cubicBezTo>
                  <a:cubicBezTo>
                    <a:pt x="2407334" y="5651111"/>
                    <a:pt x="2416396" y="5659688"/>
                    <a:pt x="2424032" y="5668913"/>
                  </a:cubicBezTo>
                  <a:cubicBezTo>
                    <a:pt x="2477945" y="5726932"/>
                    <a:pt x="2516727" y="5823575"/>
                    <a:pt x="2568753" y="5888801"/>
                  </a:cubicBezTo>
                  <a:cubicBezTo>
                    <a:pt x="2653717" y="5996189"/>
                    <a:pt x="2588587" y="6019455"/>
                    <a:pt x="2606758" y="6055634"/>
                  </a:cubicBezTo>
                  <a:lnTo>
                    <a:pt x="2618212" y="6069472"/>
                  </a:lnTo>
                  <a:cubicBezTo>
                    <a:pt x="2644202" y="6092572"/>
                    <a:pt x="2695168" y="6113838"/>
                    <a:pt x="2714536" y="6152648"/>
                  </a:cubicBezTo>
                  <a:cubicBezTo>
                    <a:pt x="2745634" y="6221041"/>
                    <a:pt x="2803270" y="6245623"/>
                    <a:pt x="2820063" y="6301475"/>
                  </a:cubicBezTo>
                  <a:cubicBezTo>
                    <a:pt x="2812244" y="6314553"/>
                    <a:pt x="2798215" y="6317758"/>
                    <a:pt x="2807325" y="6345360"/>
                  </a:cubicBezTo>
                  <a:cubicBezTo>
                    <a:pt x="2831152" y="6359920"/>
                    <a:pt x="2854750" y="6377760"/>
                    <a:pt x="2877151" y="6392968"/>
                  </a:cubicBezTo>
                  <a:cubicBezTo>
                    <a:pt x="2927435" y="6522474"/>
                    <a:pt x="2971819" y="6480072"/>
                    <a:pt x="3008628" y="6644274"/>
                  </a:cubicBezTo>
                  <a:cubicBezTo>
                    <a:pt x="3009364" y="6653462"/>
                    <a:pt x="3015574" y="6663335"/>
                    <a:pt x="3019162" y="6671227"/>
                  </a:cubicBezTo>
                  <a:cubicBezTo>
                    <a:pt x="3005871" y="6683620"/>
                    <a:pt x="3004262" y="6706572"/>
                    <a:pt x="3017419" y="6735508"/>
                  </a:cubicBezTo>
                  <a:cubicBezTo>
                    <a:pt x="3035590" y="6771686"/>
                    <a:pt x="3039733" y="6811070"/>
                    <a:pt x="3063837" y="6841375"/>
                  </a:cubicBezTo>
                  <a:cubicBezTo>
                    <a:pt x="3064136" y="6842033"/>
                    <a:pt x="3066215" y="6846841"/>
                    <a:pt x="3069299" y="6853920"/>
                  </a:cubicBezTo>
                  <a:lnTo>
                    <a:pt x="3071092" y="6858001"/>
                  </a:lnTo>
                  <a:lnTo>
                    <a:pt x="0" y="6858001"/>
                  </a:lnTo>
                  <a:lnTo>
                    <a:pt x="0" y="353848"/>
                  </a:lnTo>
                  <a:lnTo>
                    <a:pt x="8105" y="368857"/>
                  </a:lnTo>
                  <a:cubicBezTo>
                    <a:pt x="20419" y="392273"/>
                    <a:pt x="28924" y="410031"/>
                    <a:pt x="33536" y="423012"/>
                  </a:cubicBezTo>
                  <a:cubicBezTo>
                    <a:pt x="46004" y="461784"/>
                    <a:pt x="73697" y="499982"/>
                    <a:pt x="73561" y="541311"/>
                  </a:cubicBezTo>
                  <a:cubicBezTo>
                    <a:pt x="74528" y="547220"/>
                    <a:pt x="83360" y="559076"/>
                    <a:pt x="89570" y="568949"/>
                  </a:cubicBezTo>
                  <a:cubicBezTo>
                    <a:pt x="156735" y="693954"/>
                    <a:pt x="129041" y="655756"/>
                    <a:pt x="154389" y="707718"/>
                  </a:cubicBezTo>
                  <a:cubicBezTo>
                    <a:pt x="170169" y="738635"/>
                    <a:pt x="179278" y="766237"/>
                    <a:pt x="171966" y="791782"/>
                  </a:cubicBezTo>
                  <a:cubicBezTo>
                    <a:pt x="239265" y="875458"/>
                    <a:pt x="167513" y="914433"/>
                    <a:pt x="235407" y="950223"/>
                  </a:cubicBezTo>
                  <a:cubicBezTo>
                    <a:pt x="255416" y="960171"/>
                    <a:pt x="292401" y="1003667"/>
                    <a:pt x="288494" y="1059407"/>
                  </a:cubicBezTo>
                  <a:lnTo>
                    <a:pt x="321843" y="1075987"/>
                  </a:lnTo>
                  <a:lnTo>
                    <a:pt x="321844" y="1075986"/>
                  </a:lnTo>
                  <a:cubicBezTo>
                    <a:pt x="308505" y="1069354"/>
                    <a:pt x="299213" y="1064056"/>
                    <a:pt x="288495" y="1059406"/>
                  </a:cubicBezTo>
                  <a:cubicBezTo>
                    <a:pt x="292402" y="1003666"/>
                    <a:pt x="255417" y="960170"/>
                    <a:pt x="235408" y="950222"/>
                  </a:cubicBezTo>
                  <a:cubicBezTo>
                    <a:pt x="167514" y="914432"/>
                    <a:pt x="239266" y="875457"/>
                    <a:pt x="171967" y="791781"/>
                  </a:cubicBezTo>
                  <a:cubicBezTo>
                    <a:pt x="179279" y="766236"/>
                    <a:pt x="170170" y="738634"/>
                    <a:pt x="154390" y="707717"/>
                  </a:cubicBezTo>
                  <a:cubicBezTo>
                    <a:pt x="129042" y="655755"/>
                    <a:pt x="156736" y="693953"/>
                    <a:pt x="89571" y="568948"/>
                  </a:cubicBezTo>
                  <a:cubicBezTo>
                    <a:pt x="83361" y="559075"/>
                    <a:pt x="74529" y="547219"/>
                    <a:pt x="73562" y="541310"/>
                  </a:cubicBezTo>
                  <a:cubicBezTo>
                    <a:pt x="73698" y="499981"/>
                    <a:pt x="46005" y="461783"/>
                    <a:pt x="33537" y="423011"/>
                  </a:cubicBezTo>
                  <a:cubicBezTo>
                    <a:pt x="28925" y="410030"/>
                    <a:pt x="20420" y="392272"/>
                    <a:pt x="8106" y="368856"/>
                  </a:cubicBezTo>
                  <a:lnTo>
                    <a:pt x="1" y="353847"/>
                  </a:lnTo>
                  <a:lnTo>
                    <a:pt x="1" y="0"/>
                  </a:ln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100000">
                  <a:srgbClr val="E7E6E6">
                    <a:lumMod val="75000"/>
                  </a:srgbClr>
                </a:gs>
              </a:gsLst>
              <a:lin ang="5400000" scaled="1"/>
            </a:gradFill>
            <a:ln w="31750" cap="flat" cmpd="sng" algn="ctr">
              <a:noFill/>
              <a:prstDash val="solid"/>
              <a:miter lim="800000"/>
            </a:ln>
            <a:effectLst>
              <a:outerShdw blurRad="88900" dist="38100" algn="l" rotWithShape="0">
                <a:prstClr val="black">
                  <a:alpha val="3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045746C0-9AC0-D3FB-BEC5-F6814A441EF5}"/>
                </a:ext>
              </a:extLst>
            </p:cNvPr>
            <p:cNvSpPr>
              <a:spLocks/>
            </p:cNvSpPr>
            <p:nvPr/>
          </p:nvSpPr>
          <p:spPr bwMode="white">
            <a:xfrm>
              <a:off x="-1" y="0"/>
              <a:ext cx="8737601" cy="6858000"/>
            </a:xfrm>
            <a:custGeom>
              <a:avLst/>
              <a:gdLst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99196 w 9052562"/>
                <a:gd name="connsiteY14" fmla="*/ 1394015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22225 w 9052562"/>
                <a:gd name="connsiteY19" fmla="*/ 1896473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22225 w 9052562"/>
                <a:gd name="connsiteY19" fmla="*/ 1896473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9052562" h="6858000">
                  <a:moveTo>
                    <a:pt x="0" y="0"/>
                  </a:moveTo>
                  <a:lnTo>
                    <a:pt x="2348737" y="0"/>
                  </a:lnTo>
                  <a:lnTo>
                    <a:pt x="5789954" y="0"/>
                  </a:lnTo>
                  <a:lnTo>
                    <a:pt x="5805273" y="43371"/>
                  </a:lnTo>
                  <a:cubicBezTo>
                    <a:pt x="5819882" y="81369"/>
                    <a:pt x="5835770" y="119144"/>
                    <a:pt x="5851635" y="151554"/>
                  </a:cubicBezTo>
                  <a:cubicBezTo>
                    <a:pt x="5887754" y="223510"/>
                    <a:pt x="5933379" y="287889"/>
                    <a:pt x="5962093" y="363354"/>
                  </a:cubicBezTo>
                  <a:cubicBezTo>
                    <a:pt x="5977822" y="405044"/>
                    <a:pt x="5986604" y="446955"/>
                    <a:pt x="6005167" y="490373"/>
                  </a:cubicBezTo>
                  <a:cubicBezTo>
                    <a:pt x="6019432" y="520470"/>
                    <a:pt x="6036164" y="549398"/>
                    <a:pt x="6051709" y="575818"/>
                  </a:cubicBezTo>
                  <a:cubicBezTo>
                    <a:pt x="6069996" y="610152"/>
                    <a:pt x="6086639" y="645265"/>
                    <a:pt x="6101636" y="681159"/>
                  </a:cubicBezTo>
                  <a:cubicBezTo>
                    <a:pt x="6136384" y="762979"/>
                    <a:pt x="6159249" y="847359"/>
                    <a:pt x="6197655" y="930517"/>
                  </a:cubicBezTo>
                  <a:cubicBezTo>
                    <a:pt x="6222984" y="986086"/>
                    <a:pt x="6255261" y="1041434"/>
                    <a:pt x="6270809" y="1095495"/>
                  </a:cubicBezTo>
                  <a:cubicBezTo>
                    <a:pt x="6275473" y="1111714"/>
                    <a:pt x="6278126" y="1125814"/>
                    <a:pt x="6283613" y="1141643"/>
                  </a:cubicBezTo>
                  <a:cubicBezTo>
                    <a:pt x="6299342" y="1183333"/>
                    <a:pt x="6331068" y="1220512"/>
                    <a:pt x="6347620" y="1261812"/>
                  </a:cubicBezTo>
                  <a:cubicBezTo>
                    <a:pt x="6356673" y="1285164"/>
                    <a:pt x="6358413" y="1305841"/>
                    <a:pt x="6365821" y="1329974"/>
                  </a:cubicBezTo>
                  <a:cubicBezTo>
                    <a:pt x="6371217" y="1351988"/>
                    <a:pt x="6377146" y="1382213"/>
                    <a:pt x="6389671" y="1391634"/>
                  </a:cubicBezTo>
                  <a:cubicBezTo>
                    <a:pt x="6390769" y="1400328"/>
                    <a:pt x="6400203" y="1408895"/>
                    <a:pt x="6401301" y="1417589"/>
                  </a:cubicBezTo>
                  <a:cubicBezTo>
                    <a:pt x="6426816" y="1488428"/>
                    <a:pt x="6455896" y="1566791"/>
                    <a:pt x="6495944" y="1621528"/>
                  </a:cubicBezTo>
                  <a:cubicBezTo>
                    <a:pt x="6512767" y="1644269"/>
                    <a:pt x="6532882" y="1665451"/>
                    <a:pt x="6542667" y="1694600"/>
                  </a:cubicBezTo>
                  <a:cubicBezTo>
                    <a:pt x="6563060" y="1752509"/>
                    <a:pt x="6580985" y="1811587"/>
                    <a:pt x="6598910" y="1870665"/>
                  </a:cubicBezTo>
                  <a:cubicBezTo>
                    <a:pt x="6606956" y="1879138"/>
                    <a:pt x="6609416" y="1892762"/>
                    <a:pt x="6617462" y="1901235"/>
                  </a:cubicBezTo>
                  <a:cubicBezTo>
                    <a:pt x="6619749" y="1912437"/>
                    <a:pt x="6625976" y="1919267"/>
                    <a:pt x="6628263" y="1930470"/>
                  </a:cubicBezTo>
                  <a:cubicBezTo>
                    <a:pt x="6656242" y="1972497"/>
                    <a:pt x="6682209" y="2012405"/>
                    <a:pt x="6710188" y="2054432"/>
                  </a:cubicBezTo>
                  <a:cubicBezTo>
                    <a:pt x="6719517" y="2086869"/>
                    <a:pt x="6740638" y="2122932"/>
                    <a:pt x="6759564" y="2141605"/>
                  </a:cubicBezTo>
                  <a:cubicBezTo>
                    <a:pt x="6771912" y="2191041"/>
                    <a:pt x="6788282" y="2244712"/>
                    <a:pt x="6807120" y="2297215"/>
                  </a:cubicBezTo>
                  <a:cubicBezTo>
                    <a:pt x="6815166" y="2305688"/>
                    <a:pt x="6808558" y="2313643"/>
                    <a:pt x="6815415" y="2319608"/>
                  </a:cubicBezTo>
                  <a:cubicBezTo>
                    <a:pt x="6813313" y="2323676"/>
                    <a:pt x="6825499" y="2325363"/>
                    <a:pt x="6823763" y="2332328"/>
                  </a:cubicBezTo>
                  <a:cubicBezTo>
                    <a:pt x="6840677" y="2348884"/>
                    <a:pt x="6847447" y="2388677"/>
                    <a:pt x="6857598" y="2420724"/>
                  </a:cubicBezTo>
                  <a:cubicBezTo>
                    <a:pt x="6869304" y="2458178"/>
                    <a:pt x="6895272" y="2498086"/>
                    <a:pt x="6917763" y="2524284"/>
                  </a:cubicBezTo>
                  <a:cubicBezTo>
                    <a:pt x="6940621" y="2553381"/>
                    <a:pt x="6963570" y="2576291"/>
                    <a:pt x="6984692" y="2612353"/>
                  </a:cubicBezTo>
                  <a:cubicBezTo>
                    <a:pt x="7009014" y="2653042"/>
                    <a:pt x="7025109" y="2697629"/>
                    <a:pt x="7044495" y="2740658"/>
                  </a:cubicBezTo>
                  <a:cubicBezTo>
                    <a:pt x="7064703" y="2783296"/>
                    <a:pt x="7079126" y="2812069"/>
                    <a:pt x="7109773" y="2839284"/>
                  </a:cubicBezTo>
                  <a:cubicBezTo>
                    <a:pt x="7108769" y="2852047"/>
                    <a:pt x="7087788" y="2807771"/>
                    <a:pt x="7132182" y="2889533"/>
                  </a:cubicBezTo>
                  <a:cubicBezTo>
                    <a:pt x="7176576" y="2971295"/>
                    <a:pt x="7292017" y="3188505"/>
                    <a:pt x="7376138" y="3329856"/>
                  </a:cubicBezTo>
                  <a:cubicBezTo>
                    <a:pt x="7374859" y="3333534"/>
                    <a:pt x="7373945" y="3340110"/>
                    <a:pt x="7372666" y="3343788"/>
                  </a:cubicBezTo>
                  <a:cubicBezTo>
                    <a:pt x="7392418" y="3389714"/>
                    <a:pt x="7417472" y="3436199"/>
                    <a:pt x="7443439" y="3476108"/>
                  </a:cubicBezTo>
                  <a:cubicBezTo>
                    <a:pt x="7455051" y="3492105"/>
                    <a:pt x="7467852" y="3510610"/>
                    <a:pt x="7479373" y="3532793"/>
                  </a:cubicBezTo>
                  <a:cubicBezTo>
                    <a:pt x="7486506" y="3547842"/>
                    <a:pt x="7492815" y="3563281"/>
                    <a:pt x="7499125" y="3578719"/>
                  </a:cubicBezTo>
                  <a:cubicBezTo>
                    <a:pt x="7529851" y="3656303"/>
                    <a:pt x="7566245" y="3737342"/>
                    <a:pt x="7604375" y="3811417"/>
                  </a:cubicBezTo>
                  <a:cubicBezTo>
                    <a:pt x="7624493" y="3860241"/>
                    <a:pt x="7637445" y="3880310"/>
                    <a:pt x="7672482" y="3921805"/>
                  </a:cubicBezTo>
                  <a:cubicBezTo>
                    <a:pt x="7698023" y="3962293"/>
                    <a:pt x="7708705" y="3995405"/>
                    <a:pt x="7729918" y="4025282"/>
                  </a:cubicBezTo>
                  <a:cubicBezTo>
                    <a:pt x="7746657" y="4109493"/>
                    <a:pt x="7773364" y="4210483"/>
                    <a:pt x="7818079" y="4309080"/>
                  </a:cubicBezTo>
                  <a:cubicBezTo>
                    <a:pt x="7836276" y="4349599"/>
                    <a:pt x="7849258" y="4355733"/>
                    <a:pt x="7863157" y="4382932"/>
                  </a:cubicBezTo>
                  <a:cubicBezTo>
                    <a:pt x="7881445" y="4417266"/>
                    <a:pt x="7887939" y="4447975"/>
                    <a:pt x="7901747" y="4481361"/>
                  </a:cubicBezTo>
                  <a:cubicBezTo>
                    <a:pt x="7917110" y="4520152"/>
                    <a:pt x="7940334" y="4552147"/>
                    <a:pt x="7961913" y="4584921"/>
                  </a:cubicBezTo>
                  <a:cubicBezTo>
                    <a:pt x="8003881" y="4647961"/>
                    <a:pt x="8045302" y="4720475"/>
                    <a:pt x="8081421" y="4792431"/>
                  </a:cubicBezTo>
                  <a:cubicBezTo>
                    <a:pt x="8116351" y="4861879"/>
                    <a:pt x="8139763" y="4936786"/>
                    <a:pt x="8173504" y="5003725"/>
                  </a:cubicBezTo>
                  <a:cubicBezTo>
                    <a:pt x="8200479" y="5058514"/>
                    <a:pt x="8234492" y="5106895"/>
                    <a:pt x="8264211" y="5169599"/>
                  </a:cubicBezTo>
                  <a:cubicBezTo>
                    <a:pt x="8293929" y="5232301"/>
                    <a:pt x="8319534" y="5296954"/>
                    <a:pt x="8354189" y="5357318"/>
                  </a:cubicBezTo>
                  <a:cubicBezTo>
                    <a:pt x="8360955" y="5369469"/>
                    <a:pt x="8368544" y="5381229"/>
                    <a:pt x="8372019" y="5394940"/>
                  </a:cubicBezTo>
                  <a:cubicBezTo>
                    <a:pt x="8375129" y="5405753"/>
                    <a:pt x="8374216" y="5412329"/>
                    <a:pt x="8375314" y="5421022"/>
                  </a:cubicBezTo>
                  <a:cubicBezTo>
                    <a:pt x="8383820" y="5453849"/>
                    <a:pt x="8409327" y="5469404"/>
                    <a:pt x="8423682" y="5493315"/>
                  </a:cubicBezTo>
                  <a:cubicBezTo>
                    <a:pt x="8446815" y="5531496"/>
                    <a:pt x="8451665" y="5562985"/>
                    <a:pt x="8475621" y="5600775"/>
                  </a:cubicBezTo>
                  <a:cubicBezTo>
                    <a:pt x="8486776" y="5620060"/>
                    <a:pt x="8500765" y="5641073"/>
                    <a:pt x="8510275" y="5661139"/>
                  </a:cubicBezTo>
                  <a:cubicBezTo>
                    <a:pt x="8519785" y="5681203"/>
                    <a:pt x="8521981" y="5698592"/>
                    <a:pt x="8520977" y="5711354"/>
                  </a:cubicBezTo>
                  <a:cubicBezTo>
                    <a:pt x="8536978" y="5734486"/>
                    <a:pt x="8555447" y="5756448"/>
                    <a:pt x="8573093" y="5778799"/>
                  </a:cubicBezTo>
                  <a:cubicBezTo>
                    <a:pt x="8594763" y="5805387"/>
                    <a:pt x="8586267" y="5855487"/>
                    <a:pt x="8591845" y="5865129"/>
                  </a:cubicBezTo>
                  <a:cubicBezTo>
                    <a:pt x="8630156" y="5926832"/>
                    <a:pt x="8664629" y="5999567"/>
                    <a:pt x="8690144" y="6070406"/>
                  </a:cubicBezTo>
                  <a:cubicBezTo>
                    <a:pt x="8698374" y="6094149"/>
                    <a:pt x="8705782" y="6118282"/>
                    <a:pt x="8715658" y="6141245"/>
                  </a:cubicBezTo>
                  <a:cubicBezTo>
                    <a:pt x="8737421" y="6189289"/>
                    <a:pt x="8759819" y="6194031"/>
                    <a:pt x="8780027" y="6236669"/>
                  </a:cubicBezTo>
                  <a:cubicBezTo>
                    <a:pt x="8790726" y="6259243"/>
                    <a:pt x="8793289" y="6279529"/>
                    <a:pt x="8803621" y="6299204"/>
                  </a:cubicBezTo>
                  <a:cubicBezTo>
                    <a:pt x="8810754" y="6314253"/>
                    <a:pt x="8820810" y="6324843"/>
                    <a:pt x="8827577" y="6336994"/>
                  </a:cubicBezTo>
                  <a:cubicBezTo>
                    <a:pt x="8866711" y="6398306"/>
                    <a:pt x="8821462" y="6419752"/>
                    <a:pt x="8867544" y="6480842"/>
                  </a:cubicBezTo>
                  <a:cubicBezTo>
                    <a:pt x="8877968" y="6494332"/>
                    <a:pt x="8888025" y="6504923"/>
                    <a:pt x="8893236" y="6511667"/>
                  </a:cubicBezTo>
                  <a:cubicBezTo>
                    <a:pt x="8940967" y="6599620"/>
                    <a:pt x="8964191" y="6631615"/>
                    <a:pt x="8978003" y="6692643"/>
                  </a:cubicBezTo>
                  <a:cubicBezTo>
                    <a:pt x="8985320" y="6722962"/>
                    <a:pt x="9005344" y="6750330"/>
                    <a:pt x="9010283" y="6775632"/>
                  </a:cubicBezTo>
                  <a:cubicBezTo>
                    <a:pt x="9012570" y="6786834"/>
                    <a:pt x="9028205" y="6807068"/>
                    <a:pt x="9036526" y="6824625"/>
                  </a:cubicBezTo>
                  <a:lnTo>
                    <a:pt x="9052562" y="6858000"/>
                  </a:lnTo>
                  <a:lnTo>
                    <a:pt x="5679689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rcRect/>
              <a:stretch>
                <a:fillRect l="-19302" r="-19302"/>
              </a:stretch>
            </a:blipFill>
            <a:ln w="12700" cap="flat" cmpd="sng" algn="ctr">
              <a:noFill/>
              <a:prstDash val="solid"/>
              <a:miter lim="800000"/>
            </a:ln>
            <a:effectLst>
              <a:outerShdw blurRad="88900" dist="381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ptos" panose="020B0004020202020204" pitchFamily="34" charset="0"/>
                  <a:ea typeface="+mn-ea"/>
                  <a:cs typeface="+mn-cs"/>
                </a:rPr>
                <a:t> </a:t>
              </a:r>
            </a:p>
          </p:txBody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F0A04286-A399-DD5E-A0C2-FC930FBD3DA3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b="0" i="0" err="1">
              <a:solidFill>
                <a:srgbClr val="000000"/>
              </a:solidFill>
              <a:latin typeface="Aptos" panose="020B0004020202020204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 descr="Logo&#10;&#10;Description automatically generated">
            <a:extLst>
              <a:ext uri="{FF2B5EF4-FFF2-40B4-BE49-F238E27FC236}">
                <a16:creationId xmlns:a16="http://schemas.microsoft.com/office/drawing/2014/main" id="{348D2D83-521B-8B66-1BDB-588F67F48ED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alphaModFix amt="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8" t="11554" r="-3089" b="16733"/>
          <a:stretch/>
        </p:blipFill>
        <p:spPr bwMode="black">
          <a:xfrm>
            <a:off x="0" y="0"/>
            <a:ext cx="7213600" cy="6858000"/>
          </a:xfrm>
          <a:prstGeom prst="rect">
            <a:avLst/>
          </a:prstGeom>
        </p:spPr>
      </p:pic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16C5CC4B-5BDB-A8B3-5509-E002A37FF7B3}"/>
              </a:ext>
            </a:extLst>
          </p:cNvPr>
          <p:cNvSpPr/>
          <p:nvPr userDrawn="1"/>
        </p:nvSpPr>
        <p:spPr>
          <a:xfrm rot="16200000">
            <a:off x="1429950" y="3763914"/>
            <a:ext cx="45719" cy="1315868"/>
          </a:xfrm>
          <a:custGeom>
            <a:avLst/>
            <a:gdLst>
              <a:gd name="connsiteX0" fmla="*/ 78234 w 156468"/>
              <a:gd name="connsiteY0" fmla="*/ 0 h 1838119"/>
              <a:gd name="connsiteX1" fmla="*/ 156468 w 156468"/>
              <a:gd name="connsiteY1" fmla="*/ 919059 h 1838119"/>
              <a:gd name="connsiteX2" fmla="*/ 78234 w 156468"/>
              <a:gd name="connsiteY2" fmla="*/ 1838119 h 1838119"/>
              <a:gd name="connsiteX3" fmla="*/ 0 w 156468"/>
              <a:gd name="connsiteY3" fmla="*/ 919059 h 1838119"/>
              <a:gd name="connsiteX4" fmla="*/ 78234 w 156468"/>
              <a:gd name="connsiteY4" fmla="*/ 0 h 1838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468" h="1838119">
                <a:moveTo>
                  <a:pt x="78234" y="0"/>
                </a:moveTo>
                <a:cubicBezTo>
                  <a:pt x="78234" y="0"/>
                  <a:pt x="156468" y="495808"/>
                  <a:pt x="156468" y="919059"/>
                </a:cubicBezTo>
                <a:cubicBezTo>
                  <a:pt x="156468" y="1342310"/>
                  <a:pt x="78234" y="1838119"/>
                  <a:pt x="78234" y="1838119"/>
                </a:cubicBezTo>
                <a:cubicBezTo>
                  <a:pt x="78234" y="1838119"/>
                  <a:pt x="0" y="1342310"/>
                  <a:pt x="0" y="919059"/>
                </a:cubicBezTo>
                <a:cubicBezTo>
                  <a:pt x="0" y="495808"/>
                  <a:pt x="78234" y="0"/>
                  <a:pt x="78234" y="0"/>
                </a:cubicBezTo>
                <a:close/>
              </a:path>
            </a:pathLst>
          </a:custGeom>
          <a:solidFill>
            <a:srgbClr val="E4061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2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 pitchFamily="34" charset="0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EFC1196-C0D2-9AC7-E6A7-1824D75DAA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592730"/>
            <a:ext cx="5778500" cy="1495794"/>
          </a:xfrm>
        </p:spPr>
        <p:txBody>
          <a:bodyPr wrap="square" anchor="b" anchorCtr="0">
            <a:spAutoFit/>
          </a:bodyPr>
          <a:lstStyle>
            <a:lvl1pPr>
              <a:defRPr kumimoji="0" lang="en-US" sz="5400" b="1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amat Text 2021" pitchFamily="50" charset="0"/>
                <a:ea typeface="+mn-ea"/>
                <a:cs typeface="+mn-cs"/>
              </a:defRPr>
            </a:lvl1pPr>
          </a:lstStyle>
          <a:p>
            <a:pPr marL="0" marR="0" lvl="0" indent="0" algn="l" defTabSz="914445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Presentation </a:t>
            </a:r>
            <a:br>
              <a:rPr lang="en-US"/>
            </a:br>
            <a:r>
              <a:rPr lang="en-US"/>
              <a:t>title placeholder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203BCCD0-ADBC-FD8D-808B-E95E1A339B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4758451"/>
            <a:ext cx="57785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b="0" i="0" spc="0" baseline="0">
                <a:solidFill>
                  <a:schemeClr val="tx1"/>
                </a:solidFill>
                <a:latin typeface="+mj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Subtitle, date, or author</a:t>
            </a:r>
          </a:p>
        </p:txBody>
      </p:sp>
      <p:sp>
        <p:nvSpPr>
          <p:cNvPr id="15" name="Freeform 5">
            <a:extLst>
              <a:ext uri="{FF2B5EF4-FFF2-40B4-BE49-F238E27FC236}">
                <a16:creationId xmlns:a16="http://schemas.microsoft.com/office/drawing/2014/main" id="{0238E73C-9309-CD80-85A0-49405A970A0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43796" y="6248400"/>
            <a:ext cx="569153" cy="276402"/>
          </a:xfrm>
          <a:custGeom>
            <a:avLst/>
            <a:gdLst>
              <a:gd name="T0" fmla="*/ 65 w 467"/>
              <a:gd name="T1" fmla="*/ 28 h 225"/>
              <a:gd name="T2" fmla="*/ 0 w 467"/>
              <a:gd name="T3" fmla="*/ 20 h 225"/>
              <a:gd name="T4" fmla="*/ 24 w 467"/>
              <a:gd name="T5" fmla="*/ 184 h 225"/>
              <a:gd name="T6" fmla="*/ 148 w 467"/>
              <a:gd name="T7" fmla="*/ 180 h 225"/>
              <a:gd name="T8" fmla="*/ 153 w 467"/>
              <a:gd name="T9" fmla="*/ 140 h 225"/>
              <a:gd name="T10" fmla="*/ 178 w 467"/>
              <a:gd name="T11" fmla="*/ 86 h 225"/>
              <a:gd name="T12" fmla="*/ 77 w 467"/>
              <a:gd name="T13" fmla="*/ 155 h 225"/>
              <a:gd name="T14" fmla="*/ 96 w 467"/>
              <a:gd name="T15" fmla="*/ 155 h 225"/>
              <a:gd name="T16" fmla="*/ 319 w 467"/>
              <a:gd name="T17" fmla="*/ 113 h 225"/>
              <a:gd name="T18" fmla="*/ 324 w 467"/>
              <a:gd name="T19" fmla="*/ 157 h 225"/>
              <a:gd name="T20" fmla="*/ 361 w 467"/>
              <a:gd name="T21" fmla="*/ 150 h 225"/>
              <a:gd name="T22" fmla="*/ 343 w 467"/>
              <a:gd name="T23" fmla="*/ 155 h 225"/>
              <a:gd name="T24" fmla="*/ 353 w 467"/>
              <a:gd name="T25" fmla="*/ 165 h 225"/>
              <a:gd name="T26" fmla="*/ 383 w 467"/>
              <a:gd name="T27" fmla="*/ 28 h 225"/>
              <a:gd name="T28" fmla="*/ 283 w 467"/>
              <a:gd name="T29" fmla="*/ 17 h 225"/>
              <a:gd name="T30" fmla="*/ 314 w 467"/>
              <a:gd name="T31" fmla="*/ 78 h 225"/>
              <a:gd name="T32" fmla="*/ 342 w 467"/>
              <a:gd name="T33" fmla="*/ 80 h 225"/>
              <a:gd name="T34" fmla="*/ 380 w 467"/>
              <a:gd name="T35" fmla="*/ 68 h 225"/>
              <a:gd name="T36" fmla="*/ 381 w 467"/>
              <a:gd name="T37" fmla="*/ 178 h 225"/>
              <a:gd name="T38" fmla="*/ 450 w 467"/>
              <a:gd name="T39" fmla="*/ 164 h 225"/>
              <a:gd name="T40" fmla="*/ 194 w 467"/>
              <a:gd name="T41" fmla="*/ 44 h 225"/>
              <a:gd name="T42" fmla="*/ 242 w 467"/>
              <a:gd name="T43" fmla="*/ 58 h 225"/>
              <a:gd name="T44" fmla="*/ 233 w 467"/>
              <a:gd name="T45" fmla="*/ 1 h 225"/>
              <a:gd name="T46" fmla="*/ 164 w 467"/>
              <a:gd name="T47" fmla="*/ 99 h 225"/>
              <a:gd name="T48" fmla="*/ 200 w 467"/>
              <a:gd name="T49" fmla="*/ 101 h 225"/>
              <a:gd name="T50" fmla="*/ 207 w 467"/>
              <a:gd name="T51" fmla="*/ 115 h 225"/>
              <a:gd name="T52" fmla="*/ 225 w 467"/>
              <a:gd name="T53" fmla="*/ 143 h 225"/>
              <a:gd name="T54" fmla="*/ 235 w 467"/>
              <a:gd name="T55" fmla="*/ 122 h 225"/>
              <a:gd name="T56" fmla="*/ 251 w 467"/>
              <a:gd name="T57" fmla="*/ 116 h 225"/>
              <a:gd name="T58" fmla="*/ 273 w 467"/>
              <a:gd name="T59" fmla="*/ 110 h 225"/>
              <a:gd name="T60" fmla="*/ 231 w 467"/>
              <a:gd name="T61" fmla="*/ 61 h 225"/>
              <a:gd name="T62" fmla="*/ 229 w 467"/>
              <a:gd name="T63" fmla="*/ 84 h 225"/>
              <a:gd name="T64" fmla="*/ 190 w 467"/>
              <a:gd name="T65" fmla="*/ 82 h 225"/>
              <a:gd name="T66" fmla="*/ 255 w 467"/>
              <a:gd name="T67" fmla="*/ 100 h 225"/>
              <a:gd name="T68" fmla="*/ 328 w 467"/>
              <a:gd name="T69" fmla="*/ 221 h 225"/>
              <a:gd name="T70" fmla="*/ 285 w 467"/>
              <a:gd name="T71" fmla="*/ 170 h 225"/>
              <a:gd name="T72" fmla="*/ 243 w 467"/>
              <a:gd name="T73" fmla="*/ 110 h 225"/>
              <a:gd name="T74" fmla="*/ 284 w 467"/>
              <a:gd name="T75" fmla="*/ 138 h 225"/>
              <a:gd name="T76" fmla="*/ 356 w 467"/>
              <a:gd name="T77" fmla="*/ 165 h 225"/>
              <a:gd name="T78" fmla="*/ 284 w 467"/>
              <a:gd name="T79" fmla="*/ 173 h 225"/>
              <a:gd name="T80" fmla="*/ 182 w 467"/>
              <a:gd name="T81" fmla="*/ 201 h 225"/>
              <a:gd name="T82" fmla="*/ 176 w 467"/>
              <a:gd name="T83" fmla="*/ 205 h 225"/>
              <a:gd name="T84" fmla="*/ 180 w 467"/>
              <a:gd name="T85" fmla="*/ 104 h 225"/>
              <a:gd name="T86" fmla="*/ 202 w 467"/>
              <a:gd name="T87" fmla="*/ 123 h 225"/>
              <a:gd name="T88" fmla="*/ 264 w 467"/>
              <a:gd name="T89" fmla="*/ 157 h 225"/>
              <a:gd name="T90" fmla="*/ 316 w 467"/>
              <a:gd name="T91" fmla="*/ 110 h 225"/>
              <a:gd name="T92" fmla="*/ 339 w 467"/>
              <a:gd name="T93" fmla="*/ 93 h 225"/>
              <a:gd name="T94" fmla="*/ 340 w 467"/>
              <a:gd name="T95" fmla="*/ 77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67" h="225">
                <a:moveTo>
                  <a:pt x="140" y="38"/>
                </a:moveTo>
                <a:cubicBezTo>
                  <a:pt x="128" y="32"/>
                  <a:pt x="116" y="29"/>
                  <a:pt x="99" y="28"/>
                </a:cubicBezTo>
                <a:cubicBezTo>
                  <a:pt x="99" y="28"/>
                  <a:pt x="99" y="28"/>
                  <a:pt x="99" y="28"/>
                </a:cubicBezTo>
                <a:cubicBezTo>
                  <a:pt x="65" y="28"/>
                  <a:pt x="65" y="28"/>
                  <a:pt x="65" y="28"/>
                </a:cubicBezTo>
                <a:cubicBezTo>
                  <a:pt x="39" y="28"/>
                  <a:pt x="26" y="27"/>
                  <a:pt x="17" y="25"/>
                </a:cubicBezTo>
                <a:cubicBezTo>
                  <a:pt x="9" y="23"/>
                  <a:pt x="2" y="19"/>
                  <a:pt x="2" y="19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1"/>
                  <a:pt x="2" y="39"/>
                  <a:pt x="23" y="54"/>
                </a:cubicBezTo>
                <a:cubicBezTo>
                  <a:pt x="27" y="57"/>
                  <a:pt x="30" y="60"/>
                  <a:pt x="30" y="71"/>
                </a:cubicBezTo>
                <a:cubicBezTo>
                  <a:pt x="30" y="168"/>
                  <a:pt x="30" y="168"/>
                  <a:pt x="30" y="168"/>
                </a:cubicBezTo>
                <a:cubicBezTo>
                  <a:pt x="30" y="178"/>
                  <a:pt x="28" y="181"/>
                  <a:pt x="24" y="184"/>
                </a:cubicBezTo>
                <a:cubicBezTo>
                  <a:pt x="18" y="187"/>
                  <a:pt x="8" y="193"/>
                  <a:pt x="8" y="193"/>
                </a:cubicBezTo>
                <a:cubicBezTo>
                  <a:pt x="4" y="196"/>
                  <a:pt x="4" y="196"/>
                  <a:pt x="4" y="196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116" y="196"/>
                  <a:pt x="132" y="192"/>
                  <a:pt x="148" y="180"/>
                </a:cubicBezTo>
                <a:cubicBezTo>
                  <a:pt x="151" y="178"/>
                  <a:pt x="154" y="176"/>
                  <a:pt x="157" y="174"/>
                </a:cubicBezTo>
                <a:cubicBezTo>
                  <a:pt x="155" y="161"/>
                  <a:pt x="157" y="150"/>
                  <a:pt x="159" y="144"/>
                </a:cubicBezTo>
                <a:cubicBezTo>
                  <a:pt x="159" y="144"/>
                  <a:pt x="154" y="148"/>
                  <a:pt x="152" y="153"/>
                </a:cubicBezTo>
                <a:cubicBezTo>
                  <a:pt x="152" y="151"/>
                  <a:pt x="153" y="147"/>
                  <a:pt x="153" y="140"/>
                </a:cubicBezTo>
                <a:cubicBezTo>
                  <a:pt x="154" y="133"/>
                  <a:pt x="158" y="113"/>
                  <a:pt x="176" y="102"/>
                </a:cubicBezTo>
                <a:cubicBezTo>
                  <a:pt x="175" y="102"/>
                  <a:pt x="174" y="102"/>
                  <a:pt x="173" y="102"/>
                </a:cubicBezTo>
                <a:cubicBezTo>
                  <a:pt x="171" y="102"/>
                  <a:pt x="164" y="102"/>
                  <a:pt x="154" y="105"/>
                </a:cubicBezTo>
                <a:cubicBezTo>
                  <a:pt x="158" y="99"/>
                  <a:pt x="173" y="89"/>
                  <a:pt x="178" y="86"/>
                </a:cubicBezTo>
                <a:cubicBezTo>
                  <a:pt x="179" y="86"/>
                  <a:pt x="179" y="86"/>
                  <a:pt x="180" y="85"/>
                </a:cubicBezTo>
                <a:cubicBezTo>
                  <a:pt x="173" y="65"/>
                  <a:pt x="160" y="48"/>
                  <a:pt x="140" y="38"/>
                </a:cubicBezTo>
                <a:moveTo>
                  <a:pt x="96" y="155"/>
                </a:moveTo>
                <a:cubicBezTo>
                  <a:pt x="77" y="155"/>
                  <a:pt x="77" y="155"/>
                  <a:pt x="77" y="155"/>
                </a:cubicBezTo>
                <a:cubicBezTo>
                  <a:pt x="77" y="68"/>
                  <a:pt x="77" y="68"/>
                  <a:pt x="77" y="68"/>
                </a:cubicBezTo>
                <a:cubicBezTo>
                  <a:pt x="96" y="68"/>
                  <a:pt x="96" y="68"/>
                  <a:pt x="96" y="68"/>
                </a:cubicBezTo>
                <a:cubicBezTo>
                  <a:pt x="121" y="68"/>
                  <a:pt x="135" y="84"/>
                  <a:pt x="135" y="112"/>
                </a:cubicBezTo>
                <a:cubicBezTo>
                  <a:pt x="135" y="139"/>
                  <a:pt x="121" y="155"/>
                  <a:pt x="96" y="155"/>
                </a:cubicBezTo>
                <a:moveTo>
                  <a:pt x="352" y="110"/>
                </a:moveTo>
                <a:cubicBezTo>
                  <a:pt x="349" y="108"/>
                  <a:pt x="349" y="108"/>
                  <a:pt x="349" y="108"/>
                </a:cubicBezTo>
                <a:cubicBezTo>
                  <a:pt x="346" y="106"/>
                  <a:pt x="342" y="104"/>
                  <a:pt x="338" y="104"/>
                </a:cubicBezTo>
                <a:cubicBezTo>
                  <a:pt x="331" y="104"/>
                  <a:pt x="324" y="107"/>
                  <a:pt x="319" y="113"/>
                </a:cubicBezTo>
                <a:cubicBezTo>
                  <a:pt x="317" y="115"/>
                  <a:pt x="316" y="117"/>
                  <a:pt x="314" y="119"/>
                </a:cubicBezTo>
                <a:cubicBezTo>
                  <a:pt x="314" y="158"/>
                  <a:pt x="314" y="158"/>
                  <a:pt x="314" y="158"/>
                </a:cubicBezTo>
                <a:cubicBezTo>
                  <a:pt x="316" y="159"/>
                  <a:pt x="317" y="160"/>
                  <a:pt x="319" y="160"/>
                </a:cubicBezTo>
                <a:cubicBezTo>
                  <a:pt x="321" y="160"/>
                  <a:pt x="323" y="159"/>
                  <a:pt x="324" y="157"/>
                </a:cubicBezTo>
                <a:cubicBezTo>
                  <a:pt x="326" y="154"/>
                  <a:pt x="328" y="147"/>
                  <a:pt x="322" y="140"/>
                </a:cubicBezTo>
                <a:cubicBezTo>
                  <a:pt x="325" y="141"/>
                  <a:pt x="333" y="147"/>
                  <a:pt x="334" y="148"/>
                </a:cubicBezTo>
                <a:cubicBezTo>
                  <a:pt x="334" y="148"/>
                  <a:pt x="341" y="147"/>
                  <a:pt x="347" y="147"/>
                </a:cubicBezTo>
                <a:cubicBezTo>
                  <a:pt x="352" y="147"/>
                  <a:pt x="357" y="148"/>
                  <a:pt x="361" y="150"/>
                </a:cubicBezTo>
                <a:cubicBezTo>
                  <a:pt x="361" y="104"/>
                  <a:pt x="361" y="104"/>
                  <a:pt x="361" y="104"/>
                </a:cubicBezTo>
                <a:cubicBezTo>
                  <a:pt x="358" y="105"/>
                  <a:pt x="355" y="106"/>
                  <a:pt x="354" y="108"/>
                </a:cubicBezTo>
                <a:lnTo>
                  <a:pt x="352" y="110"/>
                </a:lnTo>
                <a:close/>
                <a:moveTo>
                  <a:pt x="343" y="155"/>
                </a:moveTo>
                <a:cubicBezTo>
                  <a:pt x="338" y="154"/>
                  <a:pt x="338" y="154"/>
                  <a:pt x="338" y="154"/>
                </a:cubicBezTo>
                <a:cubicBezTo>
                  <a:pt x="340" y="157"/>
                  <a:pt x="341" y="161"/>
                  <a:pt x="341" y="165"/>
                </a:cubicBezTo>
                <a:cubicBezTo>
                  <a:pt x="341" y="169"/>
                  <a:pt x="341" y="173"/>
                  <a:pt x="339" y="176"/>
                </a:cubicBezTo>
                <a:cubicBezTo>
                  <a:pt x="345" y="176"/>
                  <a:pt x="353" y="172"/>
                  <a:pt x="353" y="165"/>
                </a:cubicBezTo>
                <a:cubicBezTo>
                  <a:pt x="353" y="159"/>
                  <a:pt x="347" y="155"/>
                  <a:pt x="343" y="155"/>
                </a:cubicBezTo>
                <a:moveTo>
                  <a:pt x="424" y="38"/>
                </a:moveTo>
                <a:cubicBezTo>
                  <a:pt x="412" y="32"/>
                  <a:pt x="400" y="29"/>
                  <a:pt x="383" y="28"/>
                </a:cubicBezTo>
                <a:cubicBezTo>
                  <a:pt x="383" y="28"/>
                  <a:pt x="383" y="28"/>
                  <a:pt x="383" y="28"/>
                </a:cubicBezTo>
                <a:cubicBezTo>
                  <a:pt x="349" y="28"/>
                  <a:pt x="349" y="28"/>
                  <a:pt x="349" y="28"/>
                </a:cubicBezTo>
                <a:cubicBezTo>
                  <a:pt x="322" y="28"/>
                  <a:pt x="310" y="27"/>
                  <a:pt x="300" y="25"/>
                </a:cubicBezTo>
                <a:cubicBezTo>
                  <a:pt x="292" y="23"/>
                  <a:pt x="285" y="19"/>
                  <a:pt x="285" y="19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3" y="20"/>
                  <a:pt x="283" y="20"/>
                  <a:pt x="283" y="20"/>
                </a:cubicBezTo>
                <a:cubicBezTo>
                  <a:pt x="283" y="21"/>
                  <a:pt x="285" y="39"/>
                  <a:pt x="307" y="54"/>
                </a:cubicBezTo>
                <a:cubicBezTo>
                  <a:pt x="311" y="57"/>
                  <a:pt x="314" y="60"/>
                  <a:pt x="314" y="71"/>
                </a:cubicBezTo>
                <a:cubicBezTo>
                  <a:pt x="314" y="78"/>
                  <a:pt x="314" y="78"/>
                  <a:pt x="314" y="78"/>
                </a:cubicBezTo>
                <a:cubicBezTo>
                  <a:pt x="319" y="75"/>
                  <a:pt x="324" y="73"/>
                  <a:pt x="329" y="71"/>
                </a:cubicBezTo>
                <a:cubicBezTo>
                  <a:pt x="327" y="73"/>
                  <a:pt x="323" y="77"/>
                  <a:pt x="321" y="82"/>
                </a:cubicBezTo>
                <a:cubicBezTo>
                  <a:pt x="323" y="79"/>
                  <a:pt x="339" y="69"/>
                  <a:pt x="357" y="73"/>
                </a:cubicBezTo>
                <a:cubicBezTo>
                  <a:pt x="353" y="74"/>
                  <a:pt x="347" y="76"/>
                  <a:pt x="342" y="80"/>
                </a:cubicBezTo>
                <a:cubicBezTo>
                  <a:pt x="343" y="80"/>
                  <a:pt x="348" y="79"/>
                  <a:pt x="353" y="79"/>
                </a:cubicBezTo>
                <a:cubicBezTo>
                  <a:pt x="355" y="79"/>
                  <a:pt x="358" y="79"/>
                  <a:pt x="361" y="79"/>
                </a:cubicBezTo>
                <a:cubicBezTo>
                  <a:pt x="361" y="68"/>
                  <a:pt x="361" y="68"/>
                  <a:pt x="361" y="68"/>
                </a:cubicBezTo>
                <a:cubicBezTo>
                  <a:pt x="380" y="68"/>
                  <a:pt x="380" y="68"/>
                  <a:pt x="380" y="68"/>
                </a:cubicBezTo>
                <a:cubicBezTo>
                  <a:pt x="404" y="68"/>
                  <a:pt x="419" y="84"/>
                  <a:pt x="419" y="112"/>
                </a:cubicBezTo>
                <a:cubicBezTo>
                  <a:pt x="419" y="139"/>
                  <a:pt x="404" y="155"/>
                  <a:pt x="380" y="155"/>
                </a:cubicBezTo>
                <a:cubicBezTo>
                  <a:pt x="369" y="155"/>
                  <a:pt x="369" y="155"/>
                  <a:pt x="369" y="155"/>
                </a:cubicBezTo>
                <a:cubicBezTo>
                  <a:pt x="376" y="160"/>
                  <a:pt x="381" y="169"/>
                  <a:pt x="381" y="178"/>
                </a:cubicBezTo>
                <a:cubicBezTo>
                  <a:pt x="381" y="185"/>
                  <a:pt x="379" y="191"/>
                  <a:pt x="375" y="196"/>
                </a:cubicBezTo>
                <a:cubicBezTo>
                  <a:pt x="375" y="196"/>
                  <a:pt x="375" y="196"/>
                  <a:pt x="375" y="196"/>
                </a:cubicBezTo>
                <a:cubicBezTo>
                  <a:pt x="400" y="196"/>
                  <a:pt x="415" y="192"/>
                  <a:pt x="432" y="180"/>
                </a:cubicBezTo>
                <a:cubicBezTo>
                  <a:pt x="439" y="176"/>
                  <a:pt x="445" y="170"/>
                  <a:pt x="450" y="164"/>
                </a:cubicBezTo>
                <a:cubicBezTo>
                  <a:pt x="461" y="150"/>
                  <a:pt x="467" y="131"/>
                  <a:pt x="467" y="111"/>
                </a:cubicBezTo>
                <a:cubicBezTo>
                  <a:pt x="467" y="80"/>
                  <a:pt x="451" y="52"/>
                  <a:pt x="424" y="38"/>
                </a:cubicBezTo>
                <a:moveTo>
                  <a:pt x="191" y="68"/>
                </a:moveTo>
                <a:cubicBezTo>
                  <a:pt x="189" y="59"/>
                  <a:pt x="191" y="51"/>
                  <a:pt x="194" y="44"/>
                </a:cubicBezTo>
                <a:cubicBezTo>
                  <a:pt x="197" y="52"/>
                  <a:pt x="200" y="60"/>
                  <a:pt x="213" y="67"/>
                </a:cubicBezTo>
                <a:cubicBezTo>
                  <a:pt x="212" y="61"/>
                  <a:pt x="212" y="53"/>
                  <a:pt x="214" y="47"/>
                </a:cubicBezTo>
                <a:cubicBezTo>
                  <a:pt x="211" y="33"/>
                  <a:pt x="219" y="22"/>
                  <a:pt x="230" y="22"/>
                </a:cubicBezTo>
                <a:cubicBezTo>
                  <a:pt x="247" y="22"/>
                  <a:pt x="251" y="44"/>
                  <a:pt x="242" y="58"/>
                </a:cubicBezTo>
                <a:cubicBezTo>
                  <a:pt x="247" y="65"/>
                  <a:pt x="254" y="71"/>
                  <a:pt x="259" y="76"/>
                </a:cubicBezTo>
                <a:cubicBezTo>
                  <a:pt x="260" y="76"/>
                  <a:pt x="260" y="77"/>
                  <a:pt x="261" y="77"/>
                </a:cubicBezTo>
                <a:cubicBezTo>
                  <a:pt x="268" y="68"/>
                  <a:pt x="274" y="53"/>
                  <a:pt x="274" y="42"/>
                </a:cubicBezTo>
                <a:cubicBezTo>
                  <a:pt x="274" y="22"/>
                  <a:pt x="261" y="3"/>
                  <a:pt x="233" y="1"/>
                </a:cubicBezTo>
                <a:cubicBezTo>
                  <a:pt x="215" y="0"/>
                  <a:pt x="203" y="6"/>
                  <a:pt x="194" y="15"/>
                </a:cubicBezTo>
                <a:cubicBezTo>
                  <a:pt x="190" y="19"/>
                  <a:pt x="181" y="29"/>
                  <a:pt x="183" y="48"/>
                </a:cubicBezTo>
                <a:cubicBezTo>
                  <a:pt x="184" y="61"/>
                  <a:pt x="191" y="68"/>
                  <a:pt x="191" y="68"/>
                </a:cubicBezTo>
                <a:moveTo>
                  <a:pt x="164" y="99"/>
                </a:moveTo>
                <a:cubicBezTo>
                  <a:pt x="176" y="97"/>
                  <a:pt x="182" y="99"/>
                  <a:pt x="184" y="104"/>
                </a:cubicBezTo>
                <a:cubicBezTo>
                  <a:pt x="185" y="107"/>
                  <a:pt x="184" y="112"/>
                  <a:pt x="183" y="118"/>
                </a:cubicBezTo>
                <a:cubicBezTo>
                  <a:pt x="187" y="114"/>
                  <a:pt x="200" y="104"/>
                  <a:pt x="210" y="103"/>
                </a:cubicBezTo>
                <a:cubicBezTo>
                  <a:pt x="208" y="102"/>
                  <a:pt x="202" y="101"/>
                  <a:pt x="200" y="101"/>
                </a:cubicBezTo>
                <a:cubicBezTo>
                  <a:pt x="207" y="92"/>
                  <a:pt x="223" y="89"/>
                  <a:pt x="232" y="91"/>
                </a:cubicBezTo>
                <a:cubicBezTo>
                  <a:pt x="226" y="91"/>
                  <a:pt x="215" y="94"/>
                  <a:pt x="210" y="98"/>
                </a:cubicBezTo>
                <a:cubicBezTo>
                  <a:pt x="214" y="98"/>
                  <a:pt x="218" y="99"/>
                  <a:pt x="221" y="100"/>
                </a:cubicBezTo>
                <a:cubicBezTo>
                  <a:pt x="216" y="103"/>
                  <a:pt x="209" y="109"/>
                  <a:pt x="207" y="115"/>
                </a:cubicBezTo>
                <a:cubicBezTo>
                  <a:pt x="214" y="111"/>
                  <a:pt x="227" y="112"/>
                  <a:pt x="230" y="122"/>
                </a:cubicBezTo>
                <a:cubicBezTo>
                  <a:pt x="231" y="129"/>
                  <a:pt x="226" y="135"/>
                  <a:pt x="224" y="136"/>
                </a:cubicBezTo>
                <a:cubicBezTo>
                  <a:pt x="226" y="136"/>
                  <a:pt x="231" y="136"/>
                  <a:pt x="233" y="135"/>
                </a:cubicBezTo>
                <a:cubicBezTo>
                  <a:pt x="232" y="137"/>
                  <a:pt x="228" y="142"/>
                  <a:pt x="225" y="143"/>
                </a:cubicBezTo>
                <a:cubicBezTo>
                  <a:pt x="233" y="143"/>
                  <a:pt x="243" y="138"/>
                  <a:pt x="246" y="131"/>
                </a:cubicBezTo>
                <a:cubicBezTo>
                  <a:pt x="246" y="131"/>
                  <a:pt x="241" y="133"/>
                  <a:pt x="239" y="131"/>
                </a:cubicBezTo>
                <a:cubicBezTo>
                  <a:pt x="237" y="129"/>
                  <a:pt x="240" y="120"/>
                  <a:pt x="240" y="120"/>
                </a:cubicBezTo>
                <a:cubicBezTo>
                  <a:pt x="240" y="120"/>
                  <a:pt x="237" y="124"/>
                  <a:pt x="235" y="122"/>
                </a:cubicBezTo>
                <a:cubicBezTo>
                  <a:pt x="233" y="119"/>
                  <a:pt x="236" y="112"/>
                  <a:pt x="237" y="110"/>
                </a:cubicBezTo>
                <a:cubicBezTo>
                  <a:pt x="235" y="109"/>
                  <a:pt x="229" y="108"/>
                  <a:pt x="226" y="108"/>
                </a:cubicBezTo>
                <a:cubicBezTo>
                  <a:pt x="234" y="105"/>
                  <a:pt x="252" y="104"/>
                  <a:pt x="254" y="107"/>
                </a:cubicBezTo>
                <a:cubicBezTo>
                  <a:pt x="255" y="110"/>
                  <a:pt x="251" y="116"/>
                  <a:pt x="251" y="116"/>
                </a:cubicBezTo>
                <a:cubicBezTo>
                  <a:pt x="254" y="116"/>
                  <a:pt x="264" y="116"/>
                  <a:pt x="267" y="120"/>
                </a:cubicBezTo>
                <a:cubicBezTo>
                  <a:pt x="270" y="124"/>
                  <a:pt x="268" y="129"/>
                  <a:pt x="268" y="129"/>
                </a:cubicBezTo>
                <a:cubicBezTo>
                  <a:pt x="275" y="125"/>
                  <a:pt x="282" y="114"/>
                  <a:pt x="280" y="103"/>
                </a:cubicBezTo>
                <a:cubicBezTo>
                  <a:pt x="279" y="105"/>
                  <a:pt x="276" y="109"/>
                  <a:pt x="273" y="110"/>
                </a:cubicBezTo>
                <a:cubicBezTo>
                  <a:pt x="274" y="106"/>
                  <a:pt x="271" y="104"/>
                  <a:pt x="268" y="103"/>
                </a:cubicBezTo>
                <a:cubicBezTo>
                  <a:pt x="270" y="96"/>
                  <a:pt x="267" y="88"/>
                  <a:pt x="257" y="78"/>
                </a:cubicBezTo>
                <a:cubicBezTo>
                  <a:pt x="248" y="70"/>
                  <a:pt x="233" y="58"/>
                  <a:pt x="233" y="44"/>
                </a:cubicBezTo>
                <a:cubicBezTo>
                  <a:pt x="231" y="47"/>
                  <a:pt x="229" y="56"/>
                  <a:pt x="231" y="61"/>
                </a:cubicBezTo>
                <a:cubicBezTo>
                  <a:pt x="238" y="70"/>
                  <a:pt x="253" y="78"/>
                  <a:pt x="257" y="92"/>
                </a:cubicBezTo>
                <a:cubicBezTo>
                  <a:pt x="250" y="76"/>
                  <a:pt x="219" y="63"/>
                  <a:pt x="220" y="41"/>
                </a:cubicBezTo>
                <a:cubicBezTo>
                  <a:pt x="216" y="46"/>
                  <a:pt x="214" y="61"/>
                  <a:pt x="217" y="69"/>
                </a:cubicBezTo>
                <a:cubicBezTo>
                  <a:pt x="223" y="73"/>
                  <a:pt x="228" y="79"/>
                  <a:pt x="229" y="84"/>
                </a:cubicBezTo>
                <a:cubicBezTo>
                  <a:pt x="223" y="72"/>
                  <a:pt x="201" y="69"/>
                  <a:pt x="194" y="54"/>
                </a:cubicBezTo>
                <a:cubicBezTo>
                  <a:pt x="193" y="60"/>
                  <a:pt x="194" y="66"/>
                  <a:pt x="197" y="71"/>
                </a:cubicBezTo>
                <a:cubicBezTo>
                  <a:pt x="197" y="71"/>
                  <a:pt x="191" y="69"/>
                  <a:pt x="179" y="69"/>
                </a:cubicBezTo>
                <a:cubicBezTo>
                  <a:pt x="182" y="70"/>
                  <a:pt x="191" y="78"/>
                  <a:pt x="190" y="82"/>
                </a:cubicBezTo>
                <a:cubicBezTo>
                  <a:pt x="189" y="86"/>
                  <a:pt x="172" y="91"/>
                  <a:pt x="164" y="99"/>
                </a:cubicBezTo>
                <a:moveTo>
                  <a:pt x="255" y="100"/>
                </a:moveTo>
                <a:cubicBezTo>
                  <a:pt x="248" y="100"/>
                  <a:pt x="246" y="95"/>
                  <a:pt x="244" y="90"/>
                </a:cubicBezTo>
                <a:cubicBezTo>
                  <a:pt x="252" y="93"/>
                  <a:pt x="255" y="100"/>
                  <a:pt x="255" y="100"/>
                </a:cubicBezTo>
                <a:moveTo>
                  <a:pt x="377" y="178"/>
                </a:moveTo>
                <a:cubicBezTo>
                  <a:pt x="377" y="195"/>
                  <a:pt x="361" y="207"/>
                  <a:pt x="342" y="205"/>
                </a:cubicBezTo>
                <a:cubicBezTo>
                  <a:pt x="347" y="209"/>
                  <a:pt x="358" y="212"/>
                  <a:pt x="365" y="209"/>
                </a:cubicBezTo>
                <a:cubicBezTo>
                  <a:pt x="361" y="216"/>
                  <a:pt x="344" y="225"/>
                  <a:pt x="328" y="221"/>
                </a:cubicBezTo>
                <a:cubicBezTo>
                  <a:pt x="314" y="217"/>
                  <a:pt x="307" y="202"/>
                  <a:pt x="307" y="193"/>
                </a:cubicBezTo>
                <a:cubicBezTo>
                  <a:pt x="300" y="200"/>
                  <a:pt x="302" y="212"/>
                  <a:pt x="307" y="216"/>
                </a:cubicBezTo>
                <a:cubicBezTo>
                  <a:pt x="301" y="215"/>
                  <a:pt x="292" y="209"/>
                  <a:pt x="291" y="198"/>
                </a:cubicBezTo>
                <a:cubicBezTo>
                  <a:pt x="289" y="189"/>
                  <a:pt x="294" y="178"/>
                  <a:pt x="285" y="170"/>
                </a:cubicBezTo>
                <a:cubicBezTo>
                  <a:pt x="279" y="164"/>
                  <a:pt x="270" y="157"/>
                  <a:pt x="264" y="153"/>
                </a:cubicBezTo>
                <a:cubicBezTo>
                  <a:pt x="252" y="143"/>
                  <a:pt x="257" y="136"/>
                  <a:pt x="254" y="132"/>
                </a:cubicBezTo>
                <a:cubicBezTo>
                  <a:pt x="252" y="128"/>
                  <a:pt x="247" y="126"/>
                  <a:pt x="244" y="122"/>
                </a:cubicBezTo>
                <a:cubicBezTo>
                  <a:pt x="241" y="119"/>
                  <a:pt x="241" y="113"/>
                  <a:pt x="243" y="110"/>
                </a:cubicBezTo>
                <a:cubicBezTo>
                  <a:pt x="243" y="115"/>
                  <a:pt x="245" y="118"/>
                  <a:pt x="249" y="119"/>
                </a:cubicBezTo>
                <a:cubicBezTo>
                  <a:pt x="254" y="120"/>
                  <a:pt x="258" y="119"/>
                  <a:pt x="261" y="121"/>
                </a:cubicBezTo>
                <a:cubicBezTo>
                  <a:pt x="266" y="124"/>
                  <a:pt x="264" y="131"/>
                  <a:pt x="267" y="134"/>
                </a:cubicBezTo>
                <a:cubicBezTo>
                  <a:pt x="270" y="136"/>
                  <a:pt x="277" y="133"/>
                  <a:pt x="284" y="138"/>
                </a:cubicBezTo>
                <a:cubicBezTo>
                  <a:pt x="290" y="143"/>
                  <a:pt x="304" y="155"/>
                  <a:pt x="310" y="160"/>
                </a:cubicBezTo>
                <a:cubicBezTo>
                  <a:pt x="321" y="169"/>
                  <a:pt x="332" y="158"/>
                  <a:pt x="329" y="148"/>
                </a:cubicBezTo>
                <a:cubicBezTo>
                  <a:pt x="340" y="155"/>
                  <a:pt x="341" y="173"/>
                  <a:pt x="332" y="180"/>
                </a:cubicBezTo>
                <a:cubicBezTo>
                  <a:pt x="340" y="181"/>
                  <a:pt x="356" y="178"/>
                  <a:pt x="356" y="165"/>
                </a:cubicBezTo>
                <a:cubicBezTo>
                  <a:pt x="356" y="157"/>
                  <a:pt x="349" y="152"/>
                  <a:pt x="344" y="151"/>
                </a:cubicBezTo>
                <a:cubicBezTo>
                  <a:pt x="362" y="149"/>
                  <a:pt x="377" y="162"/>
                  <a:pt x="377" y="178"/>
                </a:cubicBezTo>
                <a:moveTo>
                  <a:pt x="282" y="172"/>
                </a:moveTo>
                <a:cubicBezTo>
                  <a:pt x="283" y="173"/>
                  <a:pt x="283" y="173"/>
                  <a:pt x="284" y="173"/>
                </a:cubicBezTo>
                <a:cubicBezTo>
                  <a:pt x="274" y="193"/>
                  <a:pt x="256" y="218"/>
                  <a:pt x="221" y="218"/>
                </a:cubicBezTo>
                <a:cubicBezTo>
                  <a:pt x="209" y="218"/>
                  <a:pt x="198" y="213"/>
                  <a:pt x="190" y="208"/>
                </a:cubicBezTo>
                <a:cubicBezTo>
                  <a:pt x="187" y="205"/>
                  <a:pt x="185" y="203"/>
                  <a:pt x="182" y="201"/>
                </a:cubicBezTo>
                <a:cubicBezTo>
                  <a:pt x="182" y="201"/>
                  <a:pt x="182" y="201"/>
                  <a:pt x="182" y="201"/>
                </a:cubicBezTo>
                <a:cubicBezTo>
                  <a:pt x="182" y="201"/>
                  <a:pt x="182" y="201"/>
                  <a:pt x="182" y="201"/>
                </a:cubicBezTo>
                <a:cubicBezTo>
                  <a:pt x="181" y="199"/>
                  <a:pt x="180" y="198"/>
                  <a:pt x="179" y="196"/>
                </a:cubicBezTo>
                <a:cubicBezTo>
                  <a:pt x="177" y="194"/>
                  <a:pt x="176" y="194"/>
                  <a:pt x="175" y="195"/>
                </a:cubicBezTo>
                <a:cubicBezTo>
                  <a:pt x="173" y="198"/>
                  <a:pt x="176" y="205"/>
                  <a:pt x="176" y="205"/>
                </a:cubicBezTo>
                <a:cubicBezTo>
                  <a:pt x="149" y="179"/>
                  <a:pt x="163" y="142"/>
                  <a:pt x="164" y="140"/>
                </a:cubicBezTo>
                <a:cubicBezTo>
                  <a:pt x="165" y="136"/>
                  <a:pt x="164" y="135"/>
                  <a:pt x="162" y="135"/>
                </a:cubicBezTo>
                <a:cubicBezTo>
                  <a:pt x="160" y="136"/>
                  <a:pt x="157" y="140"/>
                  <a:pt x="157" y="140"/>
                </a:cubicBezTo>
                <a:cubicBezTo>
                  <a:pt x="159" y="117"/>
                  <a:pt x="180" y="104"/>
                  <a:pt x="180" y="104"/>
                </a:cubicBezTo>
                <a:cubicBezTo>
                  <a:pt x="180" y="104"/>
                  <a:pt x="180" y="104"/>
                  <a:pt x="180" y="104"/>
                </a:cubicBezTo>
                <a:cubicBezTo>
                  <a:pt x="183" y="108"/>
                  <a:pt x="179" y="112"/>
                  <a:pt x="179" y="126"/>
                </a:cubicBezTo>
                <a:cubicBezTo>
                  <a:pt x="183" y="121"/>
                  <a:pt x="198" y="110"/>
                  <a:pt x="207" y="107"/>
                </a:cubicBezTo>
                <a:cubicBezTo>
                  <a:pt x="204" y="111"/>
                  <a:pt x="202" y="116"/>
                  <a:pt x="202" y="123"/>
                </a:cubicBezTo>
                <a:cubicBezTo>
                  <a:pt x="202" y="123"/>
                  <a:pt x="208" y="116"/>
                  <a:pt x="216" y="116"/>
                </a:cubicBezTo>
                <a:cubicBezTo>
                  <a:pt x="218" y="116"/>
                  <a:pt x="220" y="117"/>
                  <a:pt x="222" y="117"/>
                </a:cubicBezTo>
                <a:cubicBezTo>
                  <a:pt x="191" y="147"/>
                  <a:pt x="204" y="184"/>
                  <a:pt x="230" y="184"/>
                </a:cubicBezTo>
                <a:cubicBezTo>
                  <a:pt x="244" y="184"/>
                  <a:pt x="258" y="168"/>
                  <a:pt x="264" y="157"/>
                </a:cubicBezTo>
                <a:cubicBezTo>
                  <a:pt x="270" y="161"/>
                  <a:pt x="277" y="168"/>
                  <a:pt x="282" y="172"/>
                </a:cubicBezTo>
                <a:moveTo>
                  <a:pt x="385" y="98"/>
                </a:moveTo>
                <a:cubicBezTo>
                  <a:pt x="375" y="95"/>
                  <a:pt x="356" y="99"/>
                  <a:pt x="351" y="104"/>
                </a:cubicBezTo>
                <a:cubicBezTo>
                  <a:pt x="342" y="98"/>
                  <a:pt x="326" y="99"/>
                  <a:pt x="316" y="110"/>
                </a:cubicBezTo>
                <a:cubicBezTo>
                  <a:pt x="305" y="123"/>
                  <a:pt x="298" y="138"/>
                  <a:pt x="296" y="143"/>
                </a:cubicBezTo>
                <a:cubicBezTo>
                  <a:pt x="292" y="140"/>
                  <a:pt x="288" y="137"/>
                  <a:pt x="286" y="135"/>
                </a:cubicBezTo>
                <a:cubicBezTo>
                  <a:pt x="284" y="134"/>
                  <a:pt x="282" y="133"/>
                  <a:pt x="280" y="132"/>
                </a:cubicBezTo>
                <a:cubicBezTo>
                  <a:pt x="290" y="117"/>
                  <a:pt x="313" y="94"/>
                  <a:pt x="339" y="93"/>
                </a:cubicBezTo>
                <a:cubicBezTo>
                  <a:pt x="324" y="91"/>
                  <a:pt x="301" y="101"/>
                  <a:pt x="290" y="115"/>
                </a:cubicBezTo>
                <a:cubicBezTo>
                  <a:pt x="292" y="106"/>
                  <a:pt x="302" y="90"/>
                  <a:pt x="315" y="83"/>
                </a:cubicBezTo>
                <a:cubicBezTo>
                  <a:pt x="315" y="83"/>
                  <a:pt x="309" y="91"/>
                  <a:pt x="311" y="92"/>
                </a:cubicBezTo>
                <a:cubicBezTo>
                  <a:pt x="316" y="94"/>
                  <a:pt x="326" y="78"/>
                  <a:pt x="340" y="77"/>
                </a:cubicBezTo>
                <a:cubicBezTo>
                  <a:pt x="340" y="77"/>
                  <a:pt x="329" y="82"/>
                  <a:pt x="332" y="85"/>
                </a:cubicBezTo>
                <a:cubicBezTo>
                  <a:pt x="333" y="88"/>
                  <a:pt x="340" y="82"/>
                  <a:pt x="352" y="82"/>
                </a:cubicBezTo>
                <a:cubicBezTo>
                  <a:pt x="366" y="82"/>
                  <a:pt x="379" y="91"/>
                  <a:pt x="385" y="98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2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0B00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27A3FC8-BF3A-3078-373B-8463A686CB34}"/>
              </a:ext>
            </a:extLst>
          </p:cNvPr>
          <p:cNvSpPr txBox="1"/>
          <p:nvPr userDrawn="1"/>
        </p:nvSpPr>
        <p:spPr>
          <a:xfrm>
            <a:off x="1457325" y="6248400"/>
            <a:ext cx="4638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2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737373"/>
                </a:solidFill>
                <a:effectLst/>
                <a:uLnTx/>
                <a:uFillTx/>
                <a:latin typeface="Aptos" panose="020B0004020202020204" pitchFamily="34" charset="0"/>
              </a:rPr>
              <a:t>|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 pitchFamily="34" charset="0"/>
              </a:rPr>
              <a:t>  ©2024 Wizards of the Coast  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737373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|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 pitchFamily="34" charset="0"/>
              </a:rPr>
              <a:t>  Confidential and proprietary</a:t>
            </a:r>
          </a:p>
        </p:txBody>
      </p:sp>
    </p:spTree>
    <p:extLst>
      <p:ext uri="{BB962C8B-B14F-4D97-AF65-F5344CB8AC3E}">
        <p14:creationId xmlns:p14="http://schemas.microsoft.com/office/powerpoint/2010/main" val="1652893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 in_drag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D0E3EC20-A0F6-FB90-F262-0EE323E1BF9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62624" y="0"/>
            <a:ext cx="6429375" cy="6858000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F18766C3-A4D7-24F3-E567-8AC38B225BC3}"/>
              </a:ext>
            </a:extLst>
          </p:cNvPr>
          <p:cNvGrpSpPr>
            <a:grpSpLocks/>
          </p:cNvGrpSpPr>
          <p:nvPr userDrawn="1"/>
        </p:nvGrpSpPr>
        <p:grpSpPr bwMode="white">
          <a:xfrm>
            <a:off x="-1" y="0"/>
            <a:ext cx="9085944" cy="6858001"/>
            <a:chOff x="-1" y="0"/>
            <a:chExt cx="8911773" cy="6858001"/>
          </a:xfrm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0349BED4-F99C-2910-4319-6D5F05E9B5CC}"/>
                </a:ext>
              </a:extLst>
            </p:cNvPr>
            <p:cNvSpPr>
              <a:spLocks/>
            </p:cNvSpPr>
            <p:nvPr/>
          </p:nvSpPr>
          <p:spPr bwMode="white">
            <a:xfrm>
              <a:off x="0" y="0"/>
              <a:ext cx="8911772" cy="6858001"/>
            </a:xfrm>
            <a:custGeom>
              <a:avLst/>
              <a:gdLst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70697 w 8796342"/>
                <a:gd name="connsiteY8" fmla="*/ 609891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86137 w 8796342"/>
                <a:gd name="connsiteY13" fmla="*/ 1140455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86137 w 8796342"/>
                <a:gd name="connsiteY13" fmla="*/ 1140455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891669 w 8796342"/>
                <a:gd name="connsiteY42" fmla="*/ 4785448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</a:cxnLst>
              <a:rect l="l" t="t" r="r" b="b"/>
              <a:pathLst>
                <a:path w="8796342" h="6858001">
                  <a:moveTo>
                    <a:pt x="1" y="0"/>
                  </a:moveTo>
                  <a:lnTo>
                    <a:pt x="5638954" y="0"/>
                  </a:lnTo>
                  <a:lnTo>
                    <a:pt x="5654162" y="53091"/>
                  </a:lnTo>
                  <a:cubicBezTo>
                    <a:pt x="5661225" y="75423"/>
                    <a:pt x="5669161" y="97606"/>
                    <a:pt x="5678672" y="119470"/>
                  </a:cubicBezTo>
                  <a:cubicBezTo>
                    <a:pt x="5703561" y="177989"/>
                    <a:pt x="5739626" y="234601"/>
                    <a:pt x="5749290" y="293694"/>
                  </a:cubicBezTo>
                  <a:cubicBezTo>
                    <a:pt x="5752189" y="311422"/>
                    <a:pt x="5752466" y="327168"/>
                    <a:pt x="5756790" y="344248"/>
                  </a:cubicBezTo>
                  <a:cubicBezTo>
                    <a:pt x="5770225" y="388929"/>
                    <a:pt x="5810520" y="424571"/>
                    <a:pt x="5825380" y="468604"/>
                  </a:cubicBezTo>
                  <a:cubicBezTo>
                    <a:pt x="5833294" y="493575"/>
                    <a:pt x="5830259" y="517175"/>
                    <a:pt x="5835321" y="543443"/>
                  </a:cubicBezTo>
                  <a:cubicBezTo>
                    <a:pt x="5837760" y="567729"/>
                    <a:pt x="5836641" y="587638"/>
                    <a:pt x="5854028" y="595604"/>
                  </a:cubicBezTo>
                  <a:cubicBezTo>
                    <a:pt x="5853339" y="605441"/>
                    <a:pt x="5868122" y="626934"/>
                    <a:pt x="5867433" y="636770"/>
                  </a:cubicBezTo>
                  <a:cubicBezTo>
                    <a:pt x="5888321" y="712980"/>
                    <a:pt x="5912797" y="797082"/>
                    <a:pt x="5961465" y="851137"/>
                  </a:cubicBezTo>
                  <a:cubicBezTo>
                    <a:pt x="5981982" y="873552"/>
                    <a:pt x="6008201" y="893374"/>
                    <a:pt x="6015655" y="924903"/>
                  </a:cubicBezTo>
                  <a:cubicBezTo>
                    <a:pt x="6031988" y="987312"/>
                    <a:pt x="6044044" y="1051667"/>
                    <a:pt x="6056099" y="1116021"/>
                  </a:cubicBezTo>
                  <a:cubicBezTo>
                    <a:pt x="6066587" y="1123949"/>
                    <a:pt x="6061362" y="1144434"/>
                    <a:pt x="6071850" y="1152362"/>
                  </a:cubicBezTo>
                  <a:cubicBezTo>
                    <a:pt x="6072357" y="1164829"/>
                    <a:pt x="6085725" y="1166038"/>
                    <a:pt x="6086231" y="1178505"/>
                  </a:cubicBezTo>
                  <a:cubicBezTo>
                    <a:pt x="6119168" y="1220667"/>
                    <a:pt x="6149483" y="1260847"/>
                    <a:pt x="6182419" y="1303009"/>
                  </a:cubicBezTo>
                  <a:cubicBezTo>
                    <a:pt x="6188217" y="1338465"/>
                    <a:pt x="6211862" y="1375329"/>
                    <a:pt x="6236886" y="1392520"/>
                  </a:cubicBezTo>
                  <a:cubicBezTo>
                    <a:pt x="6242731" y="1447001"/>
                    <a:pt x="6253821" y="1505446"/>
                    <a:pt x="6269187" y="1561946"/>
                  </a:cubicBezTo>
                  <a:cubicBezTo>
                    <a:pt x="6279675" y="1569875"/>
                    <a:pt x="6273725" y="1572144"/>
                    <a:pt x="6283017" y="1577442"/>
                  </a:cubicBezTo>
                  <a:cubicBezTo>
                    <a:pt x="6278509" y="1582666"/>
                    <a:pt x="6290670" y="1590270"/>
                    <a:pt x="6285933" y="1598773"/>
                  </a:cubicBezTo>
                  <a:cubicBezTo>
                    <a:pt x="6308334" y="1613982"/>
                    <a:pt x="6307969" y="1658589"/>
                    <a:pt x="6315193" y="1693397"/>
                  </a:cubicBezTo>
                  <a:cubicBezTo>
                    <a:pt x="6323383" y="1734114"/>
                    <a:pt x="6353698" y="1774294"/>
                    <a:pt x="6382310" y="1799377"/>
                  </a:cubicBezTo>
                  <a:cubicBezTo>
                    <a:pt x="6410692" y="1827738"/>
                    <a:pt x="6440959" y="1848893"/>
                    <a:pt x="6464604" y="1885757"/>
                  </a:cubicBezTo>
                  <a:cubicBezTo>
                    <a:pt x="6492067" y="1927234"/>
                    <a:pt x="6505272" y="1975194"/>
                    <a:pt x="6524179" y="2020561"/>
                  </a:cubicBezTo>
                  <a:cubicBezTo>
                    <a:pt x="6544513" y="2065280"/>
                    <a:pt x="6557940" y="2073518"/>
                    <a:pt x="6598870" y="2113500"/>
                  </a:cubicBezTo>
                  <a:cubicBezTo>
                    <a:pt x="6610343" y="2140466"/>
                    <a:pt x="6578195" y="2092363"/>
                    <a:pt x="6622577" y="2172630"/>
                  </a:cubicBezTo>
                  <a:cubicBezTo>
                    <a:pt x="6666959" y="2252897"/>
                    <a:pt x="6770354" y="2450925"/>
                    <a:pt x="6865163" y="2595102"/>
                  </a:cubicBezTo>
                  <a:cubicBezTo>
                    <a:pt x="6862082" y="2599678"/>
                    <a:pt x="6882584" y="2638488"/>
                    <a:pt x="6879502" y="2643064"/>
                  </a:cubicBezTo>
                  <a:cubicBezTo>
                    <a:pt x="6898180" y="2691710"/>
                    <a:pt x="6925184" y="2739744"/>
                    <a:pt x="6955498" y="2779924"/>
                  </a:cubicBezTo>
                  <a:cubicBezTo>
                    <a:pt x="6969575" y="2795744"/>
                    <a:pt x="6984847" y="2814195"/>
                    <a:pt x="6997038" y="2837221"/>
                  </a:cubicBezTo>
                  <a:cubicBezTo>
                    <a:pt x="7004214" y="2853004"/>
                    <a:pt x="7009965" y="2869435"/>
                    <a:pt x="7015716" y="2885867"/>
                  </a:cubicBezTo>
                  <a:cubicBezTo>
                    <a:pt x="7043043" y="2968672"/>
                    <a:pt x="7078467" y="3054145"/>
                    <a:pt x="7118628" y="3131114"/>
                  </a:cubicBezTo>
                  <a:cubicBezTo>
                    <a:pt x="7137076" y="3183039"/>
                    <a:pt x="7175256" y="3191066"/>
                    <a:pt x="7209294" y="3235909"/>
                  </a:cubicBezTo>
                  <a:cubicBezTo>
                    <a:pt x="7246775" y="3294342"/>
                    <a:pt x="7233771" y="3320010"/>
                    <a:pt x="7259301" y="3349669"/>
                  </a:cubicBezTo>
                  <a:cubicBezTo>
                    <a:pt x="7262389" y="3443496"/>
                    <a:pt x="7276702" y="3554439"/>
                    <a:pt x="7320498" y="3658325"/>
                  </a:cubicBezTo>
                  <a:cubicBezTo>
                    <a:pt x="7338210" y="3701061"/>
                    <a:pt x="7357253" y="3705100"/>
                    <a:pt x="7371835" y="3733387"/>
                  </a:cubicBezTo>
                  <a:cubicBezTo>
                    <a:pt x="7391433" y="3768917"/>
                    <a:pt x="7393183" y="3803040"/>
                    <a:pt x="7405880" y="3838533"/>
                  </a:cubicBezTo>
                  <a:cubicBezTo>
                    <a:pt x="7419544" y="3879935"/>
                    <a:pt x="7447697" y="3911576"/>
                    <a:pt x="7472997" y="3944513"/>
                  </a:cubicBezTo>
                  <a:cubicBezTo>
                    <a:pt x="7522402" y="4007756"/>
                    <a:pt x="7568266" y="4082133"/>
                    <a:pt x="7605805" y="4157120"/>
                  </a:cubicBezTo>
                  <a:cubicBezTo>
                    <a:pt x="7642147" y="4229478"/>
                    <a:pt x="7658528" y="4310912"/>
                    <a:pt x="7693674" y="4380639"/>
                  </a:cubicBezTo>
                  <a:cubicBezTo>
                    <a:pt x="7721414" y="4437861"/>
                    <a:pt x="7762217" y="4485970"/>
                    <a:pt x="7792119" y="4551732"/>
                  </a:cubicBezTo>
                  <a:cubicBezTo>
                    <a:pt x="7822022" y="4617495"/>
                    <a:pt x="7844795" y="4686499"/>
                    <a:pt x="7883253" y="4748371"/>
                  </a:cubicBezTo>
                  <a:cubicBezTo>
                    <a:pt x="7890659" y="4760875"/>
                    <a:pt x="7889966" y="4770351"/>
                    <a:pt x="7891669" y="4785448"/>
                  </a:cubicBezTo>
                  <a:cubicBezTo>
                    <a:pt x="7893602" y="4797267"/>
                    <a:pt x="7899815" y="4807502"/>
                    <a:pt x="7899126" y="4817338"/>
                  </a:cubicBezTo>
                  <a:cubicBezTo>
                    <a:pt x="7903498" y="4853443"/>
                    <a:pt x="7939929" y="4865447"/>
                    <a:pt x="7956167" y="4889807"/>
                  </a:cubicBezTo>
                  <a:cubicBezTo>
                    <a:pt x="7982434" y="4928653"/>
                    <a:pt x="7981333" y="4964073"/>
                    <a:pt x="8009025" y="5002270"/>
                  </a:cubicBezTo>
                  <a:cubicBezTo>
                    <a:pt x="8021446" y="5022018"/>
                    <a:pt x="8037914" y="5043099"/>
                    <a:pt x="8047483" y="5064143"/>
                  </a:cubicBezTo>
                  <a:cubicBezTo>
                    <a:pt x="8057052" y="5085187"/>
                    <a:pt x="8055674" y="5104860"/>
                    <a:pt x="8050477" y="5119920"/>
                  </a:cubicBezTo>
                  <a:cubicBezTo>
                    <a:pt x="8069567" y="5142984"/>
                    <a:pt x="8092935" y="5164102"/>
                    <a:pt x="8114877" y="5185868"/>
                  </a:cubicBezTo>
                  <a:cubicBezTo>
                    <a:pt x="8142063" y="5211599"/>
                    <a:pt x="8114377" y="5271803"/>
                    <a:pt x="8120587" y="5281677"/>
                  </a:cubicBezTo>
                  <a:cubicBezTo>
                    <a:pt x="8164518" y="5344235"/>
                    <a:pt x="8199205" y="5420520"/>
                    <a:pt x="8220093" y="5496730"/>
                  </a:cubicBezTo>
                  <a:cubicBezTo>
                    <a:pt x="8226581" y="5522350"/>
                    <a:pt x="8231642" y="5548618"/>
                    <a:pt x="8240981" y="5572940"/>
                  </a:cubicBezTo>
                  <a:cubicBezTo>
                    <a:pt x="8262281" y="5623568"/>
                    <a:pt x="8296779" y="5623754"/>
                    <a:pt x="8317112" y="5668472"/>
                  </a:cubicBezTo>
                  <a:cubicBezTo>
                    <a:pt x="8327877" y="5692146"/>
                    <a:pt x="8326269" y="5715099"/>
                    <a:pt x="8337263" y="5735494"/>
                  </a:cubicBezTo>
                  <a:cubicBezTo>
                    <a:pt x="8344440" y="5751277"/>
                    <a:pt x="8357550" y="5761187"/>
                    <a:pt x="8364956" y="5773692"/>
                  </a:cubicBezTo>
                  <a:cubicBezTo>
                    <a:pt x="8410313" y="5835601"/>
                    <a:pt x="8331891" y="5871260"/>
                    <a:pt x="8388425" y="5931262"/>
                  </a:cubicBezTo>
                  <a:cubicBezTo>
                    <a:pt x="8401305" y="5944452"/>
                    <a:pt x="8414415" y="5954362"/>
                    <a:pt x="8420855" y="5960957"/>
                  </a:cubicBezTo>
                  <a:cubicBezTo>
                    <a:pt x="8472470" y="6051766"/>
                    <a:pt x="8500622" y="6083406"/>
                    <a:pt x="8505549" y="6151002"/>
                  </a:cubicBezTo>
                  <a:cubicBezTo>
                    <a:pt x="8508724" y="6184476"/>
                    <a:pt x="8533059" y="6211503"/>
                    <a:pt x="8533843" y="6239716"/>
                  </a:cubicBezTo>
                  <a:cubicBezTo>
                    <a:pt x="8534349" y="6252183"/>
                    <a:pt x="8553670" y="6271968"/>
                    <a:pt x="8562042" y="6290381"/>
                  </a:cubicBezTo>
                  <a:cubicBezTo>
                    <a:pt x="8599581" y="6365369"/>
                    <a:pt x="8588863" y="6360719"/>
                    <a:pt x="8584863" y="6378410"/>
                  </a:cubicBezTo>
                  <a:cubicBezTo>
                    <a:pt x="8606345" y="6406734"/>
                    <a:pt x="8632477" y="6486908"/>
                    <a:pt x="8632754" y="6502655"/>
                  </a:cubicBezTo>
                  <a:cubicBezTo>
                    <a:pt x="8635565" y="6580735"/>
                    <a:pt x="8692511" y="6615155"/>
                    <a:pt x="8715102" y="6706462"/>
                  </a:cubicBezTo>
                  <a:cubicBezTo>
                    <a:pt x="8738889" y="6800400"/>
                    <a:pt x="8789395" y="6828225"/>
                    <a:pt x="8796342" y="6847287"/>
                  </a:cubicBezTo>
                  <a:lnTo>
                    <a:pt x="8789127" y="6858000"/>
                  </a:lnTo>
                  <a:lnTo>
                    <a:pt x="3071093" y="6858000"/>
                  </a:lnTo>
                  <a:lnTo>
                    <a:pt x="3069300" y="6853919"/>
                  </a:lnTo>
                  <a:lnTo>
                    <a:pt x="3063838" y="6841374"/>
                  </a:lnTo>
                  <a:cubicBezTo>
                    <a:pt x="3039734" y="6811069"/>
                    <a:pt x="3035591" y="6771685"/>
                    <a:pt x="3017420" y="6735507"/>
                  </a:cubicBezTo>
                  <a:cubicBezTo>
                    <a:pt x="3004263" y="6706571"/>
                    <a:pt x="3005872" y="6683619"/>
                    <a:pt x="3019163" y="6671226"/>
                  </a:cubicBezTo>
                  <a:cubicBezTo>
                    <a:pt x="3015575" y="6663334"/>
                    <a:pt x="3009365" y="6653461"/>
                    <a:pt x="3008629" y="6644273"/>
                  </a:cubicBezTo>
                  <a:cubicBezTo>
                    <a:pt x="2971820" y="6480071"/>
                    <a:pt x="2927436" y="6522473"/>
                    <a:pt x="2877152" y="6392967"/>
                  </a:cubicBezTo>
                  <a:cubicBezTo>
                    <a:pt x="2854751" y="6377759"/>
                    <a:pt x="2831153" y="6359919"/>
                    <a:pt x="2807326" y="6345359"/>
                  </a:cubicBezTo>
                  <a:cubicBezTo>
                    <a:pt x="2798216" y="6317757"/>
                    <a:pt x="2812245" y="6314552"/>
                    <a:pt x="2820064" y="6301474"/>
                  </a:cubicBezTo>
                  <a:cubicBezTo>
                    <a:pt x="2803271" y="6245622"/>
                    <a:pt x="2745635" y="6221040"/>
                    <a:pt x="2714537" y="6152647"/>
                  </a:cubicBezTo>
                  <a:cubicBezTo>
                    <a:pt x="2695169" y="6113837"/>
                    <a:pt x="2644203" y="6092571"/>
                    <a:pt x="2618213" y="6069471"/>
                  </a:cubicBezTo>
                  <a:lnTo>
                    <a:pt x="2606759" y="6055633"/>
                  </a:lnTo>
                  <a:cubicBezTo>
                    <a:pt x="2588588" y="6019454"/>
                    <a:pt x="2653718" y="5996188"/>
                    <a:pt x="2568754" y="5888800"/>
                  </a:cubicBezTo>
                  <a:cubicBezTo>
                    <a:pt x="2516728" y="5823574"/>
                    <a:pt x="2477946" y="5726931"/>
                    <a:pt x="2424033" y="5668912"/>
                  </a:cubicBezTo>
                  <a:cubicBezTo>
                    <a:pt x="2416397" y="5659687"/>
                    <a:pt x="2407335" y="5651110"/>
                    <a:pt x="2399699" y="5641884"/>
                  </a:cubicBezTo>
                  <a:cubicBezTo>
                    <a:pt x="2365566" y="5597092"/>
                    <a:pt x="2350611" y="5515009"/>
                    <a:pt x="2303693" y="5495076"/>
                  </a:cubicBezTo>
                  <a:cubicBezTo>
                    <a:pt x="2338968" y="5425072"/>
                    <a:pt x="2269371" y="5374185"/>
                    <a:pt x="2231143" y="5309034"/>
                  </a:cubicBezTo>
                  <a:cubicBezTo>
                    <a:pt x="2212513" y="5279413"/>
                    <a:pt x="2200734" y="5230804"/>
                    <a:pt x="2194706" y="5198627"/>
                  </a:cubicBezTo>
                  <a:cubicBezTo>
                    <a:pt x="2187253" y="5167098"/>
                    <a:pt x="2180995" y="5138200"/>
                    <a:pt x="2176163" y="5108653"/>
                  </a:cubicBezTo>
                  <a:cubicBezTo>
                    <a:pt x="2173035" y="5094204"/>
                    <a:pt x="2146538" y="5058636"/>
                    <a:pt x="2141706" y="5029090"/>
                  </a:cubicBezTo>
                  <a:cubicBezTo>
                    <a:pt x="2132043" y="4969996"/>
                    <a:pt x="2087104" y="4980906"/>
                    <a:pt x="2078637" y="4924444"/>
                  </a:cubicBezTo>
                  <a:cubicBezTo>
                    <a:pt x="2073576" y="4898176"/>
                    <a:pt x="2045289" y="4907864"/>
                    <a:pt x="2046573" y="4850141"/>
                  </a:cubicBezTo>
                  <a:cubicBezTo>
                    <a:pt x="2046984" y="4824559"/>
                    <a:pt x="2040268" y="4802218"/>
                    <a:pt x="2027111" y="4773283"/>
                  </a:cubicBezTo>
                  <a:cubicBezTo>
                    <a:pt x="2006547" y="4731843"/>
                    <a:pt x="1990626" y="4643851"/>
                    <a:pt x="1970063" y="4602412"/>
                  </a:cubicBezTo>
                  <a:cubicBezTo>
                    <a:pt x="1916008" y="4487318"/>
                    <a:pt x="1946830" y="4539965"/>
                    <a:pt x="1908507" y="4436764"/>
                  </a:cubicBezTo>
                  <a:cubicBezTo>
                    <a:pt x="1900182" y="4437376"/>
                    <a:pt x="1894708" y="4436690"/>
                    <a:pt x="1887809" y="4436653"/>
                  </a:cubicBezTo>
                  <a:cubicBezTo>
                    <a:pt x="1884450" y="4425483"/>
                    <a:pt x="1874652" y="4407718"/>
                    <a:pt x="1876537" y="4400512"/>
                  </a:cubicBezTo>
                  <a:cubicBezTo>
                    <a:pt x="1879341" y="4380190"/>
                    <a:pt x="1875294" y="4378857"/>
                    <a:pt x="1834626" y="4289419"/>
                  </a:cubicBezTo>
                  <a:cubicBezTo>
                    <a:pt x="1821469" y="4260484"/>
                    <a:pt x="1811164" y="4230252"/>
                    <a:pt x="1790188" y="4214394"/>
                  </a:cubicBezTo>
                  <a:cubicBezTo>
                    <a:pt x="1773261" y="4199871"/>
                    <a:pt x="1755684" y="4115806"/>
                    <a:pt x="1735627" y="4086834"/>
                  </a:cubicBezTo>
                  <a:cubicBezTo>
                    <a:pt x="1728221" y="4074330"/>
                    <a:pt x="1723159" y="4048062"/>
                    <a:pt x="1716490" y="4044746"/>
                  </a:cubicBezTo>
                  <a:cubicBezTo>
                    <a:pt x="1695284" y="4032167"/>
                    <a:pt x="1704758" y="4015162"/>
                    <a:pt x="1701400" y="4003992"/>
                  </a:cubicBezTo>
                  <a:cubicBezTo>
                    <a:pt x="1693716" y="3975742"/>
                    <a:pt x="1688655" y="3949474"/>
                    <a:pt x="1663631" y="3932283"/>
                  </a:cubicBezTo>
                  <a:cubicBezTo>
                    <a:pt x="1647899" y="3920390"/>
                    <a:pt x="1633087" y="3895381"/>
                    <a:pt x="1630418" y="3874375"/>
                  </a:cubicBezTo>
                  <a:cubicBezTo>
                    <a:pt x="1623376" y="3817263"/>
                    <a:pt x="1588878" y="3817078"/>
                    <a:pt x="1540710" y="3677087"/>
                  </a:cubicBezTo>
                  <a:cubicBezTo>
                    <a:pt x="1528243" y="3638315"/>
                    <a:pt x="1516606" y="3646781"/>
                    <a:pt x="1513842" y="3587725"/>
                  </a:cubicBezTo>
                  <a:cubicBezTo>
                    <a:pt x="1499259" y="3559437"/>
                    <a:pt x="1488494" y="3535763"/>
                    <a:pt x="1473911" y="3507475"/>
                  </a:cubicBezTo>
                  <a:cubicBezTo>
                    <a:pt x="1465816" y="3504808"/>
                    <a:pt x="1453902" y="3497527"/>
                    <a:pt x="1441988" y="3490248"/>
                  </a:cubicBezTo>
                  <a:cubicBezTo>
                    <a:pt x="1425473" y="3450142"/>
                    <a:pt x="1411349" y="3415297"/>
                    <a:pt x="1405781" y="3376562"/>
                  </a:cubicBezTo>
                  <a:cubicBezTo>
                    <a:pt x="1405044" y="3367374"/>
                    <a:pt x="1389542" y="3352202"/>
                    <a:pt x="1386184" y="3341032"/>
                  </a:cubicBezTo>
                  <a:cubicBezTo>
                    <a:pt x="1379696" y="3315412"/>
                    <a:pt x="1359410" y="3289718"/>
                    <a:pt x="1359822" y="3264136"/>
                  </a:cubicBezTo>
                  <a:cubicBezTo>
                    <a:pt x="1360052" y="3260857"/>
                    <a:pt x="1358856" y="3258227"/>
                    <a:pt x="1358856" y="3258227"/>
                  </a:cubicBezTo>
                  <a:cubicBezTo>
                    <a:pt x="1328082" y="3224604"/>
                    <a:pt x="1333920" y="3180683"/>
                    <a:pt x="1312897" y="3145801"/>
                  </a:cubicBezTo>
                  <a:cubicBezTo>
                    <a:pt x="1300477" y="3126053"/>
                    <a:pt x="1283549" y="3111530"/>
                    <a:pt x="1263262" y="3085836"/>
                  </a:cubicBezTo>
                  <a:cubicBezTo>
                    <a:pt x="1257187" y="3034634"/>
                    <a:pt x="1186489" y="3019165"/>
                    <a:pt x="1173879" y="2923319"/>
                  </a:cubicBezTo>
                  <a:cubicBezTo>
                    <a:pt x="1172406" y="2904943"/>
                    <a:pt x="1172176" y="2908222"/>
                    <a:pt x="1099769" y="2779253"/>
                  </a:cubicBezTo>
                  <a:cubicBezTo>
                    <a:pt x="1096592" y="2745779"/>
                    <a:pt x="1085321" y="2709638"/>
                    <a:pt x="1063101" y="2672125"/>
                  </a:cubicBezTo>
                  <a:cubicBezTo>
                    <a:pt x="1054499" y="2656990"/>
                    <a:pt x="1049208" y="2634002"/>
                    <a:pt x="1039179" y="2619515"/>
                  </a:cubicBezTo>
                  <a:cubicBezTo>
                    <a:pt x="1029151" y="2605029"/>
                    <a:pt x="1014846" y="2592488"/>
                    <a:pt x="1003391" y="2578650"/>
                  </a:cubicBezTo>
                  <a:cubicBezTo>
                    <a:pt x="993133" y="2567442"/>
                    <a:pt x="985727" y="2554938"/>
                    <a:pt x="978320" y="2542434"/>
                  </a:cubicBezTo>
                  <a:cubicBezTo>
                    <a:pt x="968292" y="2527948"/>
                    <a:pt x="955412" y="2514758"/>
                    <a:pt x="956791" y="2495085"/>
                  </a:cubicBezTo>
                  <a:cubicBezTo>
                    <a:pt x="957250" y="2488527"/>
                    <a:pt x="936687" y="2447087"/>
                    <a:pt x="941424" y="2438585"/>
                  </a:cubicBezTo>
                  <a:cubicBezTo>
                    <a:pt x="963961" y="2412466"/>
                    <a:pt x="925368" y="2391922"/>
                    <a:pt x="902135" y="2329475"/>
                  </a:cubicBezTo>
                  <a:cubicBezTo>
                    <a:pt x="884883" y="2280181"/>
                    <a:pt x="842472" y="2255024"/>
                    <a:pt x="847621" y="2220939"/>
                  </a:cubicBezTo>
                  <a:cubicBezTo>
                    <a:pt x="836904" y="2216289"/>
                    <a:pt x="829038" y="2210343"/>
                    <a:pt x="818320" y="2205693"/>
                  </a:cubicBezTo>
                  <a:cubicBezTo>
                    <a:pt x="813259" y="2179425"/>
                    <a:pt x="795594" y="2155713"/>
                    <a:pt x="800284" y="2128186"/>
                  </a:cubicBezTo>
                  <a:cubicBezTo>
                    <a:pt x="800973" y="2118350"/>
                    <a:pt x="792094" y="2087469"/>
                    <a:pt x="777328" y="2081485"/>
                  </a:cubicBezTo>
                  <a:cubicBezTo>
                    <a:pt x="751845" y="2070852"/>
                    <a:pt x="736067" y="2039934"/>
                    <a:pt x="723646" y="2020187"/>
                  </a:cubicBezTo>
                  <a:cubicBezTo>
                    <a:pt x="706299" y="1932844"/>
                    <a:pt x="703860" y="1908558"/>
                    <a:pt x="688817" y="1886828"/>
                  </a:cubicBezTo>
                  <a:cubicBezTo>
                    <a:pt x="653488" y="1839405"/>
                    <a:pt x="619443" y="1734259"/>
                    <a:pt x="620133" y="1724423"/>
                  </a:cubicBezTo>
                  <a:cubicBezTo>
                    <a:pt x="621234" y="1689004"/>
                    <a:pt x="601637" y="1653474"/>
                    <a:pt x="582547" y="1630410"/>
                  </a:cubicBezTo>
                  <a:cubicBezTo>
                    <a:pt x="535534" y="1572428"/>
                    <a:pt x="535899" y="1527821"/>
                    <a:pt x="481432" y="1438310"/>
                  </a:cubicBezTo>
                  <a:cubicBezTo>
                    <a:pt x="417294" y="1334150"/>
                    <a:pt x="387594" y="1248257"/>
                    <a:pt x="346634" y="1167932"/>
                  </a:cubicBezTo>
                  <a:lnTo>
                    <a:pt x="300227" y="1088992"/>
                  </a:lnTo>
                  <a:lnTo>
                    <a:pt x="300226" y="1088992"/>
                  </a:lnTo>
                  <a:cubicBezTo>
                    <a:pt x="371620" y="1193026"/>
                    <a:pt x="395913" y="1299431"/>
                    <a:pt x="481431" y="1438311"/>
                  </a:cubicBezTo>
                  <a:cubicBezTo>
                    <a:pt x="535898" y="1527822"/>
                    <a:pt x="535533" y="1572429"/>
                    <a:pt x="582546" y="1630411"/>
                  </a:cubicBezTo>
                  <a:cubicBezTo>
                    <a:pt x="601636" y="1653475"/>
                    <a:pt x="621233" y="1689005"/>
                    <a:pt x="620132" y="1724424"/>
                  </a:cubicBezTo>
                  <a:cubicBezTo>
                    <a:pt x="619442" y="1734260"/>
                    <a:pt x="653487" y="1839406"/>
                    <a:pt x="688816" y="1886829"/>
                  </a:cubicBezTo>
                  <a:cubicBezTo>
                    <a:pt x="703859" y="1908559"/>
                    <a:pt x="706298" y="1932845"/>
                    <a:pt x="723645" y="2020188"/>
                  </a:cubicBezTo>
                  <a:cubicBezTo>
                    <a:pt x="736066" y="2039935"/>
                    <a:pt x="751844" y="2070853"/>
                    <a:pt x="777327" y="2081486"/>
                  </a:cubicBezTo>
                  <a:cubicBezTo>
                    <a:pt x="792093" y="2087470"/>
                    <a:pt x="800972" y="2118351"/>
                    <a:pt x="800283" y="2128187"/>
                  </a:cubicBezTo>
                  <a:cubicBezTo>
                    <a:pt x="795593" y="2155714"/>
                    <a:pt x="813258" y="2179426"/>
                    <a:pt x="818319" y="2205694"/>
                  </a:cubicBezTo>
                  <a:cubicBezTo>
                    <a:pt x="829037" y="2210344"/>
                    <a:pt x="836903" y="2216290"/>
                    <a:pt x="847620" y="2220940"/>
                  </a:cubicBezTo>
                  <a:cubicBezTo>
                    <a:pt x="842471" y="2255025"/>
                    <a:pt x="884882" y="2280182"/>
                    <a:pt x="902134" y="2329476"/>
                  </a:cubicBezTo>
                  <a:cubicBezTo>
                    <a:pt x="925367" y="2391923"/>
                    <a:pt x="963960" y="2412467"/>
                    <a:pt x="941423" y="2438586"/>
                  </a:cubicBezTo>
                  <a:cubicBezTo>
                    <a:pt x="936686" y="2447088"/>
                    <a:pt x="957249" y="2488528"/>
                    <a:pt x="956790" y="2495086"/>
                  </a:cubicBezTo>
                  <a:cubicBezTo>
                    <a:pt x="955411" y="2514759"/>
                    <a:pt x="968291" y="2527949"/>
                    <a:pt x="978319" y="2542435"/>
                  </a:cubicBezTo>
                  <a:cubicBezTo>
                    <a:pt x="985726" y="2554939"/>
                    <a:pt x="993132" y="2567443"/>
                    <a:pt x="1003390" y="2578651"/>
                  </a:cubicBezTo>
                  <a:cubicBezTo>
                    <a:pt x="1014845" y="2592489"/>
                    <a:pt x="1029150" y="2605030"/>
                    <a:pt x="1039178" y="2619516"/>
                  </a:cubicBezTo>
                  <a:cubicBezTo>
                    <a:pt x="1049207" y="2634003"/>
                    <a:pt x="1054498" y="2656991"/>
                    <a:pt x="1063100" y="2672126"/>
                  </a:cubicBezTo>
                  <a:cubicBezTo>
                    <a:pt x="1085320" y="2709639"/>
                    <a:pt x="1096591" y="2745780"/>
                    <a:pt x="1099768" y="2779254"/>
                  </a:cubicBezTo>
                  <a:cubicBezTo>
                    <a:pt x="1172175" y="2908223"/>
                    <a:pt x="1172405" y="2904944"/>
                    <a:pt x="1173878" y="2923320"/>
                  </a:cubicBezTo>
                  <a:cubicBezTo>
                    <a:pt x="1186488" y="3019166"/>
                    <a:pt x="1257186" y="3034635"/>
                    <a:pt x="1263261" y="3085837"/>
                  </a:cubicBezTo>
                  <a:cubicBezTo>
                    <a:pt x="1283548" y="3111531"/>
                    <a:pt x="1300476" y="3126054"/>
                    <a:pt x="1312896" y="3145802"/>
                  </a:cubicBezTo>
                  <a:cubicBezTo>
                    <a:pt x="1333919" y="3180684"/>
                    <a:pt x="1328081" y="3224605"/>
                    <a:pt x="1358855" y="3258228"/>
                  </a:cubicBezTo>
                  <a:cubicBezTo>
                    <a:pt x="1358855" y="3258228"/>
                    <a:pt x="1360051" y="3260858"/>
                    <a:pt x="1359821" y="3264137"/>
                  </a:cubicBezTo>
                  <a:cubicBezTo>
                    <a:pt x="1359409" y="3289719"/>
                    <a:pt x="1379695" y="3315413"/>
                    <a:pt x="1386183" y="3341033"/>
                  </a:cubicBezTo>
                  <a:cubicBezTo>
                    <a:pt x="1389541" y="3352203"/>
                    <a:pt x="1405043" y="3367375"/>
                    <a:pt x="1405780" y="3376563"/>
                  </a:cubicBezTo>
                  <a:cubicBezTo>
                    <a:pt x="1411348" y="3415298"/>
                    <a:pt x="1425472" y="3450143"/>
                    <a:pt x="1441987" y="3490249"/>
                  </a:cubicBezTo>
                  <a:cubicBezTo>
                    <a:pt x="1453901" y="3497528"/>
                    <a:pt x="1465815" y="3504809"/>
                    <a:pt x="1473910" y="3507476"/>
                  </a:cubicBezTo>
                  <a:cubicBezTo>
                    <a:pt x="1488493" y="3535764"/>
                    <a:pt x="1499258" y="3559438"/>
                    <a:pt x="1513841" y="3587726"/>
                  </a:cubicBezTo>
                  <a:cubicBezTo>
                    <a:pt x="1516605" y="3646782"/>
                    <a:pt x="1528242" y="3638316"/>
                    <a:pt x="1540709" y="3677088"/>
                  </a:cubicBezTo>
                  <a:cubicBezTo>
                    <a:pt x="1588877" y="3817079"/>
                    <a:pt x="1623375" y="3817264"/>
                    <a:pt x="1630417" y="3874376"/>
                  </a:cubicBezTo>
                  <a:cubicBezTo>
                    <a:pt x="1633086" y="3895382"/>
                    <a:pt x="1647898" y="3920391"/>
                    <a:pt x="1663630" y="3932284"/>
                  </a:cubicBezTo>
                  <a:cubicBezTo>
                    <a:pt x="1688654" y="3949475"/>
                    <a:pt x="1693715" y="3975743"/>
                    <a:pt x="1701399" y="4003993"/>
                  </a:cubicBezTo>
                  <a:cubicBezTo>
                    <a:pt x="1704757" y="4015163"/>
                    <a:pt x="1695283" y="4032168"/>
                    <a:pt x="1716489" y="4044747"/>
                  </a:cubicBezTo>
                  <a:cubicBezTo>
                    <a:pt x="1723158" y="4048063"/>
                    <a:pt x="1728220" y="4074331"/>
                    <a:pt x="1735626" y="4086835"/>
                  </a:cubicBezTo>
                  <a:cubicBezTo>
                    <a:pt x="1755683" y="4115807"/>
                    <a:pt x="1773260" y="4199872"/>
                    <a:pt x="1790187" y="4214395"/>
                  </a:cubicBezTo>
                  <a:cubicBezTo>
                    <a:pt x="1811163" y="4230253"/>
                    <a:pt x="1821468" y="4260485"/>
                    <a:pt x="1834625" y="4289420"/>
                  </a:cubicBezTo>
                  <a:cubicBezTo>
                    <a:pt x="1875293" y="4378858"/>
                    <a:pt x="1879340" y="4380191"/>
                    <a:pt x="1876536" y="4400513"/>
                  </a:cubicBezTo>
                  <a:cubicBezTo>
                    <a:pt x="1874651" y="4407719"/>
                    <a:pt x="1884449" y="4425484"/>
                    <a:pt x="1887808" y="4436654"/>
                  </a:cubicBezTo>
                  <a:cubicBezTo>
                    <a:pt x="1894707" y="4436691"/>
                    <a:pt x="1900181" y="4437377"/>
                    <a:pt x="1908506" y="4436765"/>
                  </a:cubicBezTo>
                  <a:cubicBezTo>
                    <a:pt x="1946829" y="4539966"/>
                    <a:pt x="1916007" y="4487319"/>
                    <a:pt x="1970062" y="4602413"/>
                  </a:cubicBezTo>
                  <a:cubicBezTo>
                    <a:pt x="1990625" y="4643852"/>
                    <a:pt x="2006546" y="4731844"/>
                    <a:pt x="2027110" y="4773284"/>
                  </a:cubicBezTo>
                  <a:cubicBezTo>
                    <a:pt x="2040267" y="4802219"/>
                    <a:pt x="2046983" y="4824560"/>
                    <a:pt x="2046572" y="4850142"/>
                  </a:cubicBezTo>
                  <a:cubicBezTo>
                    <a:pt x="2045288" y="4907865"/>
                    <a:pt x="2073575" y="4898177"/>
                    <a:pt x="2078636" y="4924445"/>
                  </a:cubicBezTo>
                  <a:cubicBezTo>
                    <a:pt x="2087103" y="4980907"/>
                    <a:pt x="2132042" y="4969997"/>
                    <a:pt x="2141705" y="5029091"/>
                  </a:cubicBezTo>
                  <a:cubicBezTo>
                    <a:pt x="2146537" y="5058637"/>
                    <a:pt x="2173034" y="5094205"/>
                    <a:pt x="2176162" y="5108654"/>
                  </a:cubicBezTo>
                  <a:cubicBezTo>
                    <a:pt x="2180994" y="5138201"/>
                    <a:pt x="2187252" y="5167099"/>
                    <a:pt x="2194705" y="5198628"/>
                  </a:cubicBezTo>
                  <a:cubicBezTo>
                    <a:pt x="2200733" y="5230805"/>
                    <a:pt x="2212512" y="5279414"/>
                    <a:pt x="2231142" y="5309035"/>
                  </a:cubicBezTo>
                  <a:cubicBezTo>
                    <a:pt x="2269370" y="5374186"/>
                    <a:pt x="2338967" y="5425073"/>
                    <a:pt x="2303692" y="5495077"/>
                  </a:cubicBezTo>
                  <a:cubicBezTo>
                    <a:pt x="2350610" y="5515010"/>
                    <a:pt x="2365565" y="5597093"/>
                    <a:pt x="2399698" y="5641885"/>
                  </a:cubicBezTo>
                  <a:cubicBezTo>
                    <a:pt x="2407334" y="5651111"/>
                    <a:pt x="2416396" y="5659688"/>
                    <a:pt x="2424032" y="5668913"/>
                  </a:cubicBezTo>
                  <a:cubicBezTo>
                    <a:pt x="2477945" y="5726932"/>
                    <a:pt x="2516727" y="5823575"/>
                    <a:pt x="2568753" y="5888801"/>
                  </a:cubicBezTo>
                  <a:cubicBezTo>
                    <a:pt x="2653717" y="5996189"/>
                    <a:pt x="2588587" y="6019455"/>
                    <a:pt x="2606758" y="6055634"/>
                  </a:cubicBezTo>
                  <a:lnTo>
                    <a:pt x="2618212" y="6069472"/>
                  </a:lnTo>
                  <a:cubicBezTo>
                    <a:pt x="2644202" y="6092572"/>
                    <a:pt x="2695168" y="6113838"/>
                    <a:pt x="2714536" y="6152648"/>
                  </a:cubicBezTo>
                  <a:cubicBezTo>
                    <a:pt x="2745634" y="6221041"/>
                    <a:pt x="2803270" y="6245623"/>
                    <a:pt x="2820063" y="6301475"/>
                  </a:cubicBezTo>
                  <a:cubicBezTo>
                    <a:pt x="2812244" y="6314553"/>
                    <a:pt x="2798215" y="6317758"/>
                    <a:pt x="2807325" y="6345360"/>
                  </a:cubicBezTo>
                  <a:cubicBezTo>
                    <a:pt x="2831152" y="6359920"/>
                    <a:pt x="2854750" y="6377760"/>
                    <a:pt x="2877151" y="6392968"/>
                  </a:cubicBezTo>
                  <a:cubicBezTo>
                    <a:pt x="2927435" y="6522474"/>
                    <a:pt x="2971819" y="6480072"/>
                    <a:pt x="3008628" y="6644274"/>
                  </a:cubicBezTo>
                  <a:cubicBezTo>
                    <a:pt x="3009364" y="6653462"/>
                    <a:pt x="3015574" y="6663335"/>
                    <a:pt x="3019162" y="6671227"/>
                  </a:cubicBezTo>
                  <a:cubicBezTo>
                    <a:pt x="3005871" y="6683620"/>
                    <a:pt x="3004262" y="6706572"/>
                    <a:pt x="3017419" y="6735508"/>
                  </a:cubicBezTo>
                  <a:cubicBezTo>
                    <a:pt x="3035590" y="6771686"/>
                    <a:pt x="3039733" y="6811070"/>
                    <a:pt x="3063837" y="6841375"/>
                  </a:cubicBezTo>
                  <a:cubicBezTo>
                    <a:pt x="3064136" y="6842033"/>
                    <a:pt x="3066215" y="6846841"/>
                    <a:pt x="3069299" y="6853920"/>
                  </a:cubicBezTo>
                  <a:lnTo>
                    <a:pt x="3071092" y="6858001"/>
                  </a:lnTo>
                  <a:lnTo>
                    <a:pt x="0" y="6858001"/>
                  </a:lnTo>
                  <a:lnTo>
                    <a:pt x="0" y="353848"/>
                  </a:lnTo>
                  <a:lnTo>
                    <a:pt x="8105" y="368857"/>
                  </a:lnTo>
                  <a:cubicBezTo>
                    <a:pt x="20419" y="392273"/>
                    <a:pt x="28924" y="410031"/>
                    <a:pt x="33536" y="423012"/>
                  </a:cubicBezTo>
                  <a:cubicBezTo>
                    <a:pt x="46004" y="461784"/>
                    <a:pt x="73697" y="499982"/>
                    <a:pt x="73561" y="541311"/>
                  </a:cubicBezTo>
                  <a:cubicBezTo>
                    <a:pt x="74528" y="547220"/>
                    <a:pt x="83360" y="559076"/>
                    <a:pt x="89570" y="568949"/>
                  </a:cubicBezTo>
                  <a:cubicBezTo>
                    <a:pt x="156735" y="693954"/>
                    <a:pt x="129041" y="655756"/>
                    <a:pt x="154389" y="707718"/>
                  </a:cubicBezTo>
                  <a:cubicBezTo>
                    <a:pt x="170169" y="738635"/>
                    <a:pt x="179278" y="766237"/>
                    <a:pt x="171966" y="791782"/>
                  </a:cubicBezTo>
                  <a:cubicBezTo>
                    <a:pt x="239265" y="875458"/>
                    <a:pt x="167513" y="914433"/>
                    <a:pt x="235407" y="950223"/>
                  </a:cubicBezTo>
                  <a:cubicBezTo>
                    <a:pt x="255416" y="960171"/>
                    <a:pt x="292401" y="1003667"/>
                    <a:pt x="288494" y="1059407"/>
                  </a:cubicBezTo>
                  <a:lnTo>
                    <a:pt x="321843" y="1075987"/>
                  </a:lnTo>
                  <a:lnTo>
                    <a:pt x="321844" y="1075986"/>
                  </a:lnTo>
                  <a:cubicBezTo>
                    <a:pt x="308505" y="1069354"/>
                    <a:pt x="299213" y="1064056"/>
                    <a:pt x="288495" y="1059406"/>
                  </a:cubicBezTo>
                  <a:cubicBezTo>
                    <a:pt x="292402" y="1003666"/>
                    <a:pt x="255417" y="960170"/>
                    <a:pt x="235408" y="950222"/>
                  </a:cubicBezTo>
                  <a:cubicBezTo>
                    <a:pt x="167514" y="914432"/>
                    <a:pt x="239266" y="875457"/>
                    <a:pt x="171967" y="791781"/>
                  </a:cubicBezTo>
                  <a:cubicBezTo>
                    <a:pt x="179279" y="766236"/>
                    <a:pt x="170170" y="738634"/>
                    <a:pt x="154390" y="707717"/>
                  </a:cubicBezTo>
                  <a:cubicBezTo>
                    <a:pt x="129042" y="655755"/>
                    <a:pt x="156736" y="693953"/>
                    <a:pt x="89571" y="568948"/>
                  </a:cubicBezTo>
                  <a:cubicBezTo>
                    <a:pt x="83361" y="559075"/>
                    <a:pt x="74529" y="547219"/>
                    <a:pt x="73562" y="541310"/>
                  </a:cubicBezTo>
                  <a:cubicBezTo>
                    <a:pt x="73698" y="499981"/>
                    <a:pt x="46005" y="461783"/>
                    <a:pt x="33537" y="423011"/>
                  </a:cubicBezTo>
                  <a:cubicBezTo>
                    <a:pt x="28925" y="410030"/>
                    <a:pt x="20420" y="392272"/>
                    <a:pt x="8106" y="368856"/>
                  </a:cubicBezTo>
                  <a:lnTo>
                    <a:pt x="1" y="353847"/>
                  </a:lnTo>
                  <a:lnTo>
                    <a:pt x="1" y="0"/>
                  </a:ln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100000">
                  <a:srgbClr val="E7E6E6">
                    <a:lumMod val="75000"/>
                  </a:srgbClr>
                </a:gs>
              </a:gsLst>
              <a:lin ang="5400000" scaled="1"/>
            </a:gradFill>
            <a:ln w="31750" cap="flat" cmpd="sng" algn="ctr">
              <a:noFill/>
              <a:prstDash val="solid"/>
              <a:miter lim="800000"/>
            </a:ln>
            <a:effectLst>
              <a:outerShdw blurRad="88900" dist="38100" algn="l" rotWithShape="0">
                <a:prstClr val="black">
                  <a:alpha val="3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045746C0-9AC0-D3FB-BEC5-F6814A441EF5}"/>
                </a:ext>
              </a:extLst>
            </p:cNvPr>
            <p:cNvSpPr>
              <a:spLocks/>
            </p:cNvSpPr>
            <p:nvPr/>
          </p:nvSpPr>
          <p:spPr bwMode="white">
            <a:xfrm>
              <a:off x="-1" y="0"/>
              <a:ext cx="8737601" cy="6858000"/>
            </a:xfrm>
            <a:custGeom>
              <a:avLst/>
              <a:gdLst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99196 w 9052562"/>
                <a:gd name="connsiteY14" fmla="*/ 1394015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22225 w 9052562"/>
                <a:gd name="connsiteY19" fmla="*/ 1896473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22225 w 9052562"/>
                <a:gd name="connsiteY19" fmla="*/ 1896473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9052562" h="6858000">
                  <a:moveTo>
                    <a:pt x="0" y="0"/>
                  </a:moveTo>
                  <a:lnTo>
                    <a:pt x="2348737" y="0"/>
                  </a:lnTo>
                  <a:lnTo>
                    <a:pt x="5789954" y="0"/>
                  </a:lnTo>
                  <a:lnTo>
                    <a:pt x="5805273" y="43371"/>
                  </a:lnTo>
                  <a:cubicBezTo>
                    <a:pt x="5819882" y="81369"/>
                    <a:pt x="5835770" y="119144"/>
                    <a:pt x="5851635" y="151554"/>
                  </a:cubicBezTo>
                  <a:cubicBezTo>
                    <a:pt x="5887754" y="223510"/>
                    <a:pt x="5933379" y="287889"/>
                    <a:pt x="5962093" y="363354"/>
                  </a:cubicBezTo>
                  <a:cubicBezTo>
                    <a:pt x="5977822" y="405044"/>
                    <a:pt x="5986604" y="446955"/>
                    <a:pt x="6005167" y="490373"/>
                  </a:cubicBezTo>
                  <a:cubicBezTo>
                    <a:pt x="6019432" y="520470"/>
                    <a:pt x="6036164" y="549398"/>
                    <a:pt x="6051709" y="575818"/>
                  </a:cubicBezTo>
                  <a:cubicBezTo>
                    <a:pt x="6069996" y="610152"/>
                    <a:pt x="6086639" y="645265"/>
                    <a:pt x="6101636" y="681159"/>
                  </a:cubicBezTo>
                  <a:cubicBezTo>
                    <a:pt x="6136384" y="762979"/>
                    <a:pt x="6159249" y="847359"/>
                    <a:pt x="6197655" y="930517"/>
                  </a:cubicBezTo>
                  <a:cubicBezTo>
                    <a:pt x="6222984" y="986086"/>
                    <a:pt x="6255261" y="1041434"/>
                    <a:pt x="6270809" y="1095495"/>
                  </a:cubicBezTo>
                  <a:cubicBezTo>
                    <a:pt x="6275473" y="1111714"/>
                    <a:pt x="6278126" y="1125814"/>
                    <a:pt x="6283613" y="1141643"/>
                  </a:cubicBezTo>
                  <a:cubicBezTo>
                    <a:pt x="6299342" y="1183333"/>
                    <a:pt x="6331068" y="1220512"/>
                    <a:pt x="6347620" y="1261812"/>
                  </a:cubicBezTo>
                  <a:cubicBezTo>
                    <a:pt x="6356673" y="1285164"/>
                    <a:pt x="6358413" y="1305841"/>
                    <a:pt x="6365821" y="1329974"/>
                  </a:cubicBezTo>
                  <a:cubicBezTo>
                    <a:pt x="6371217" y="1351988"/>
                    <a:pt x="6377146" y="1382213"/>
                    <a:pt x="6389671" y="1391634"/>
                  </a:cubicBezTo>
                  <a:cubicBezTo>
                    <a:pt x="6390769" y="1400328"/>
                    <a:pt x="6400203" y="1408895"/>
                    <a:pt x="6401301" y="1417589"/>
                  </a:cubicBezTo>
                  <a:cubicBezTo>
                    <a:pt x="6426816" y="1488428"/>
                    <a:pt x="6455896" y="1566791"/>
                    <a:pt x="6495944" y="1621528"/>
                  </a:cubicBezTo>
                  <a:cubicBezTo>
                    <a:pt x="6512767" y="1644269"/>
                    <a:pt x="6532882" y="1665451"/>
                    <a:pt x="6542667" y="1694600"/>
                  </a:cubicBezTo>
                  <a:cubicBezTo>
                    <a:pt x="6563060" y="1752509"/>
                    <a:pt x="6580985" y="1811587"/>
                    <a:pt x="6598910" y="1870665"/>
                  </a:cubicBezTo>
                  <a:cubicBezTo>
                    <a:pt x="6606956" y="1879138"/>
                    <a:pt x="6609416" y="1892762"/>
                    <a:pt x="6617462" y="1901235"/>
                  </a:cubicBezTo>
                  <a:cubicBezTo>
                    <a:pt x="6619749" y="1912437"/>
                    <a:pt x="6625976" y="1919267"/>
                    <a:pt x="6628263" y="1930470"/>
                  </a:cubicBezTo>
                  <a:cubicBezTo>
                    <a:pt x="6656242" y="1972497"/>
                    <a:pt x="6682209" y="2012405"/>
                    <a:pt x="6710188" y="2054432"/>
                  </a:cubicBezTo>
                  <a:cubicBezTo>
                    <a:pt x="6719517" y="2086869"/>
                    <a:pt x="6740638" y="2122932"/>
                    <a:pt x="6759564" y="2141605"/>
                  </a:cubicBezTo>
                  <a:cubicBezTo>
                    <a:pt x="6771912" y="2191041"/>
                    <a:pt x="6788282" y="2244712"/>
                    <a:pt x="6807120" y="2297215"/>
                  </a:cubicBezTo>
                  <a:cubicBezTo>
                    <a:pt x="6815166" y="2305688"/>
                    <a:pt x="6808558" y="2313643"/>
                    <a:pt x="6815415" y="2319608"/>
                  </a:cubicBezTo>
                  <a:cubicBezTo>
                    <a:pt x="6813313" y="2323676"/>
                    <a:pt x="6825499" y="2325363"/>
                    <a:pt x="6823763" y="2332328"/>
                  </a:cubicBezTo>
                  <a:cubicBezTo>
                    <a:pt x="6840677" y="2348884"/>
                    <a:pt x="6847447" y="2388677"/>
                    <a:pt x="6857598" y="2420724"/>
                  </a:cubicBezTo>
                  <a:cubicBezTo>
                    <a:pt x="6869304" y="2458178"/>
                    <a:pt x="6895272" y="2498086"/>
                    <a:pt x="6917763" y="2524284"/>
                  </a:cubicBezTo>
                  <a:cubicBezTo>
                    <a:pt x="6940621" y="2553381"/>
                    <a:pt x="6963570" y="2576291"/>
                    <a:pt x="6984692" y="2612353"/>
                  </a:cubicBezTo>
                  <a:cubicBezTo>
                    <a:pt x="7009014" y="2653042"/>
                    <a:pt x="7025109" y="2697629"/>
                    <a:pt x="7044495" y="2740658"/>
                  </a:cubicBezTo>
                  <a:cubicBezTo>
                    <a:pt x="7064703" y="2783296"/>
                    <a:pt x="7079126" y="2812069"/>
                    <a:pt x="7109773" y="2839284"/>
                  </a:cubicBezTo>
                  <a:cubicBezTo>
                    <a:pt x="7108769" y="2852047"/>
                    <a:pt x="7087788" y="2807771"/>
                    <a:pt x="7132182" y="2889533"/>
                  </a:cubicBezTo>
                  <a:cubicBezTo>
                    <a:pt x="7176576" y="2971295"/>
                    <a:pt x="7292017" y="3188505"/>
                    <a:pt x="7376138" y="3329856"/>
                  </a:cubicBezTo>
                  <a:cubicBezTo>
                    <a:pt x="7374859" y="3333534"/>
                    <a:pt x="7373945" y="3340110"/>
                    <a:pt x="7372666" y="3343788"/>
                  </a:cubicBezTo>
                  <a:cubicBezTo>
                    <a:pt x="7392418" y="3389714"/>
                    <a:pt x="7417472" y="3436199"/>
                    <a:pt x="7443439" y="3476108"/>
                  </a:cubicBezTo>
                  <a:cubicBezTo>
                    <a:pt x="7455051" y="3492105"/>
                    <a:pt x="7467852" y="3510610"/>
                    <a:pt x="7479373" y="3532793"/>
                  </a:cubicBezTo>
                  <a:cubicBezTo>
                    <a:pt x="7486506" y="3547842"/>
                    <a:pt x="7492815" y="3563281"/>
                    <a:pt x="7499125" y="3578719"/>
                  </a:cubicBezTo>
                  <a:cubicBezTo>
                    <a:pt x="7529851" y="3656303"/>
                    <a:pt x="7566245" y="3737342"/>
                    <a:pt x="7604375" y="3811417"/>
                  </a:cubicBezTo>
                  <a:cubicBezTo>
                    <a:pt x="7624493" y="3860241"/>
                    <a:pt x="7637445" y="3880310"/>
                    <a:pt x="7672482" y="3921805"/>
                  </a:cubicBezTo>
                  <a:cubicBezTo>
                    <a:pt x="7698023" y="3962293"/>
                    <a:pt x="7708705" y="3995405"/>
                    <a:pt x="7729918" y="4025282"/>
                  </a:cubicBezTo>
                  <a:cubicBezTo>
                    <a:pt x="7746657" y="4109493"/>
                    <a:pt x="7773364" y="4210483"/>
                    <a:pt x="7818079" y="4309080"/>
                  </a:cubicBezTo>
                  <a:cubicBezTo>
                    <a:pt x="7836276" y="4349599"/>
                    <a:pt x="7849258" y="4355733"/>
                    <a:pt x="7863157" y="4382932"/>
                  </a:cubicBezTo>
                  <a:cubicBezTo>
                    <a:pt x="7881445" y="4417266"/>
                    <a:pt x="7887939" y="4447975"/>
                    <a:pt x="7901747" y="4481361"/>
                  </a:cubicBezTo>
                  <a:cubicBezTo>
                    <a:pt x="7917110" y="4520152"/>
                    <a:pt x="7940334" y="4552147"/>
                    <a:pt x="7961913" y="4584921"/>
                  </a:cubicBezTo>
                  <a:cubicBezTo>
                    <a:pt x="8003881" y="4647961"/>
                    <a:pt x="8045302" y="4720475"/>
                    <a:pt x="8081421" y="4792431"/>
                  </a:cubicBezTo>
                  <a:cubicBezTo>
                    <a:pt x="8116351" y="4861879"/>
                    <a:pt x="8139763" y="4936786"/>
                    <a:pt x="8173504" y="5003725"/>
                  </a:cubicBezTo>
                  <a:cubicBezTo>
                    <a:pt x="8200479" y="5058514"/>
                    <a:pt x="8234492" y="5106895"/>
                    <a:pt x="8264211" y="5169599"/>
                  </a:cubicBezTo>
                  <a:cubicBezTo>
                    <a:pt x="8293929" y="5232301"/>
                    <a:pt x="8319534" y="5296954"/>
                    <a:pt x="8354189" y="5357318"/>
                  </a:cubicBezTo>
                  <a:cubicBezTo>
                    <a:pt x="8360955" y="5369469"/>
                    <a:pt x="8368544" y="5381229"/>
                    <a:pt x="8372019" y="5394940"/>
                  </a:cubicBezTo>
                  <a:cubicBezTo>
                    <a:pt x="8375129" y="5405753"/>
                    <a:pt x="8374216" y="5412329"/>
                    <a:pt x="8375314" y="5421022"/>
                  </a:cubicBezTo>
                  <a:cubicBezTo>
                    <a:pt x="8383820" y="5453849"/>
                    <a:pt x="8409327" y="5469404"/>
                    <a:pt x="8423682" y="5493315"/>
                  </a:cubicBezTo>
                  <a:cubicBezTo>
                    <a:pt x="8446815" y="5531496"/>
                    <a:pt x="8451665" y="5562985"/>
                    <a:pt x="8475621" y="5600775"/>
                  </a:cubicBezTo>
                  <a:cubicBezTo>
                    <a:pt x="8486776" y="5620060"/>
                    <a:pt x="8500765" y="5641073"/>
                    <a:pt x="8510275" y="5661139"/>
                  </a:cubicBezTo>
                  <a:cubicBezTo>
                    <a:pt x="8519785" y="5681203"/>
                    <a:pt x="8521981" y="5698592"/>
                    <a:pt x="8520977" y="5711354"/>
                  </a:cubicBezTo>
                  <a:cubicBezTo>
                    <a:pt x="8536978" y="5734486"/>
                    <a:pt x="8555447" y="5756448"/>
                    <a:pt x="8573093" y="5778799"/>
                  </a:cubicBezTo>
                  <a:cubicBezTo>
                    <a:pt x="8594763" y="5805387"/>
                    <a:pt x="8586267" y="5855487"/>
                    <a:pt x="8591845" y="5865129"/>
                  </a:cubicBezTo>
                  <a:cubicBezTo>
                    <a:pt x="8630156" y="5926832"/>
                    <a:pt x="8664629" y="5999567"/>
                    <a:pt x="8690144" y="6070406"/>
                  </a:cubicBezTo>
                  <a:cubicBezTo>
                    <a:pt x="8698374" y="6094149"/>
                    <a:pt x="8705782" y="6118282"/>
                    <a:pt x="8715658" y="6141245"/>
                  </a:cubicBezTo>
                  <a:cubicBezTo>
                    <a:pt x="8737421" y="6189289"/>
                    <a:pt x="8759819" y="6194031"/>
                    <a:pt x="8780027" y="6236669"/>
                  </a:cubicBezTo>
                  <a:cubicBezTo>
                    <a:pt x="8790726" y="6259243"/>
                    <a:pt x="8793289" y="6279529"/>
                    <a:pt x="8803621" y="6299204"/>
                  </a:cubicBezTo>
                  <a:cubicBezTo>
                    <a:pt x="8810754" y="6314253"/>
                    <a:pt x="8820810" y="6324843"/>
                    <a:pt x="8827577" y="6336994"/>
                  </a:cubicBezTo>
                  <a:cubicBezTo>
                    <a:pt x="8866711" y="6398306"/>
                    <a:pt x="8821462" y="6419752"/>
                    <a:pt x="8867544" y="6480842"/>
                  </a:cubicBezTo>
                  <a:cubicBezTo>
                    <a:pt x="8877968" y="6494332"/>
                    <a:pt x="8888025" y="6504923"/>
                    <a:pt x="8893236" y="6511667"/>
                  </a:cubicBezTo>
                  <a:cubicBezTo>
                    <a:pt x="8940967" y="6599620"/>
                    <a:pt x="8964191" y="6631615"/>
                    <a:pt x="8978003" y="6692643"/>
                  </a:cubicBezTo>
                  <a:cubicBezTo>
                    <a:pt x="8985320" y="6722962"/>
                    <a:pt x="9005344" y="6750330"/>
                    <a:pt x="9010283" y="6775632"/>
                  </a:cubicBezTo>
                  <a:cubicBezTo>
                    <a:pt x="9012570" y="6786834"/>
                    <a:pt x="9028205" y="6807068"/>
                    <a:pt x="9036526" y="6824625"/>
                  </a:cubicBezTo>
                  <a:lnTo>
                    <a:pt x="9052562" y="6858000"/>
                  </a:lnTo>
                  <a:lnTo>
                    <a:pt x="5679689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rcRect/>
              <a:stretch>
                <a:fillRect l="-19302" r="-19302"/>
              </a:stretch>
            </a:blipFill>
            <a:ln w="12700" cap="flat" cmpd="sng" algn="ctr">
              <a:noFill/>
              <a:prstDash val="solid"/>
              <a:miter lim="800000"/>
            </a:ln>
            <a:effectLst>
              <a:outerShdw blurRad="88900" dist="381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ptos" panose="020B0004020202020204" pitchFamily="34" charset="0"/>
                  <a:ea typeface="+mn-ea"/>
                  <a:cs typeface="+mn-cs"/>
                </a:rPr>
                <a:t> </a:t>
              </a:r>
            </a:p>
          </p:txBody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F0A04286-A399-DD5E-A0C2-FC930FBD3DA3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b="0" i="0" err="1">
              <a:solidFill>
                <a:srgbClr val="000000"/>
              </a:solidFill>
              <a:latin typeface="Aptos" panose="020B0004020202020204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40" name="Picture 39" descr="A picture containing text&#10;&#10;Description automatically generated">
            <a:extLst>
              <a:ext uri="{FF2B5EF4-FFF2-40B4-BE49-F238E27FC236}">
                <a16:creationId xmlns:a16="http://schemas.microsoft.com/office/drawing/2014/main" id="{65956AD9-D6B2-9F06-D228-9B420007B1A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154" y="2647950"/>
            <a:ext cx="6326394" cy="1994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5930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drag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99EBADF1-196A-6A69-1CE5-6A0CC4FCD75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62624" y="0"/>
            <a:ext cx="6429375" cy="6858000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F18766C3-A4D7-24F3-E567-8AC38B225BC3}"/>
              </a:ext>
            </a:extLst>
          </p:cNvPr>
          <p:cNvGrpSpPr>
            <a:grpSpLocks/>
          </p:cNvGrpSpPr>
          <p:nvPr userDrawn="1"/>
        </p:nvGrpSpPr>
        <p:grpSpPr bwMode="white">
          <a:xfrm>
            <a:off x="-1" y="0"/>
            <a:ext cx="9085944" cy="6858001"/>
            <a:chOff x="-1" y="0"/>
            <a:chExt cx="8911773" cy="6858001"/>
          </a:xfrm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0349BED4-F99C-2910-4319-6D5F05E9B5CC}"/>
                </a:ext>
              </a:extLst>
            </p:cNvPr>
            <p:cNvSpPr>
              <a:spLocks/>
            </p:cNvSpPr>
            <p:nvPr/>
          </p:nvSpPr>
          <p:spPr bwMode="white">
            <a:xfrm>
              <a:off x="0" y="0"/>
              <a:ext cx="8911772" cy="6858001"/>
            </a:xfrm>
            <a:custGeom>
              <a:avLst/>
              <a:gdLst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70697 w 8796342"/>
                <a:gd name="connsiteY8" fmla="*/ 609891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86137 w 8796342"/>
                <a:gd name="connsiteY13" fmla="*/ 1140455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86137 w 8796342"/>
                <a:gd name="connsiteY13" fmla="*/ 1140455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891669 w 8796342"/>
                <a:gd name="connsiteY42" fmla="*/ 4785448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</a:cxnLst>
              <a:rect l="l" t="t" r="r" b="b"/>
              <a:pathLst>
                <a:path w="8796342" h="6858001">
                  <a:moveTo>
                    <a:pt x="1" y="0"/>
                  </a:moveTo>
                  <a:lnTo>
                    <a:pt x="5638954" y="0"/>
                  </a:lnTo>
                  <a:lnTo>
                    <a:pt x="5654162" y="53091"/>
                  </a:lnTo>
                  <a:cubicBezTo>
                    <a:pt x="5661225" y="75423"/>
                    <a:pt x="5669161" y="97606"/>
                    <a:pt x="5678672" y="119470"/>
                  </a:cubicBezTo>
                  <a:cubicBezTo>
                    <a:pt x="5703561" y="177989"/>
                    <a:pt x="5739626" y="234601"/>
                    <a:pt x="5749290" y="293694"/>
                  </a:cubicBezTo>
                  <a:cubicBezTo>
                    <a:pt x="5752189" y="311422"/>
                    <a:pt x="5752466" y="327168"/>
                    <a:pt x="5756790" y="344248"/>
                  </a:cubicBezTo>
                  <a:cubicBezTo>
                    <a:pt x="5770225" y="388929"/>
                    <a:pt x="5810520" y="424571"/>
                    <a:pt x="5825380" y="468604"/>
                  </a:cubicBezTo>
                  <a:cubicBezTo>
                    <a:pt x="5833294" y="493575"/>
                    <a:pt x="5830259" y="517175"/>
                    <a:pt x="5835321" y="543443"/>
                  </a:cubicBezTo>
                  <a:cubicBezTo>
                    <a:pt x="5837760" y="567729"/>
                    <a:pt x="5836641" y="587638"/>
                    <a:pt x="5854028" y="595604"/>
                  </a:cubicBezTo>
                  <a:cubicBezTo>
                    <a:pt x="5853339" y="605441"/>
                    <a:pt x="5868122" y="626934"/>
                    <a:pt x="5867433" y="636770"/>
                  </a:cubicBezTo>
                  <a:cubicBezTo>
                    <a:pt x="5888321" y="712980"/>
                    <a:pt x="5912797" y="797082"/>
                    <a:pt x="5961465" y="851137"/>
                  </a:cubicBezTo>
                  <a:cubicBezTo>
                    <a:pt x="5981982" y="873552"/>
                    <a:pt x="6008201" y="893374"/>
                    <a:pt x="6015655" y="924903"/>
                  </a:cubicBezTo>
                  <a:cubicBezTo>
                    <a:pt x="6031988" y="987312"/>
                    <a:pt x="6044044" y="1051667"/>
                    <a:pt x="6056099" y="1116021"/>
                  </a:cubicBezTo>
                  <a:cubicBezTo>
                    <a:pt x="6066587" y="1123949"/>
                    <a:pt x="6061362" y="1144434"/>
                    <a:pt x="6071850" y="1152362"/>
                  </a:cubicBezTo>
                  <a:cubicBezTo>
                    <a:pt x="6072357" y="1164829"/>
                    <a:pt x="6085725" y="1166038"/>
                    <a:pt x="6086231" y="1178505"/>
                  </a:cubicBezTo>
                  <a:cubicBezTo>
                    <a:pt x="6119168" y="1220667"/>
                    <a:pt x="6149483" y="1260847"/>
                    <a:pt x="6182419" y="1303009"/>
                  </a:cubicBezTo>
                  <a:cubicBezTo>
                    <a:pt x="6188217" y="1338465"/>
                    <a:pt x="6211862" y="1375329"/>
                    <a:pt x="6236886" y="1392520"/>
                  </a:cubicBezTo>
                  <a:cubicBezTo>
                    <a:pt x="6242731" y="1447001"/>
                    <a:pt x="6253821" y="1505446"/>
                    <a:pt x="6269187" y="1561946"/>
                  </a:cubicBezTo>
                  <a:cubicBezTo>
                    <a:pt x="6279675" y="1569875"/>
                    <a:pt x="6273725" y="1572144"/>
                    <a:pt x="6283017" y="1577442"/>
                  </a:cubicBezTo>
                  <a:cubicBezTo>
                    <a:pt x="6278509" y="1582666"/>
                    <a:pt x="6290670" y="1590270"/>
                    <a:pt x="6285933" y="1598773"/>
                  </a:cubicBezTo>
                  <a:cubicBezTo>
                    <a:pt x="6308334" y="1613982"/>
                    <a:pt x="6307969" y="1658589"/>
                    <a:pt x="6315193" y="1693397"/>
                  </a:cubicBezTo>
                  <a:cubicBezTo>
                    <a:pt x="6323383" y="1734114"/>
                    <a:pt x="6353698" y="1774294"/>
                    <a:pt x="6382310" y="1799377"/>
                  </a:cubicBezTo>
                  <a:cubicBezTo>
                    <a:pt x="6410692" y="1827738"/>
                    <a:pt x="6440959" y="1848893"/>
                    <a:pt x="6464604" y="1885757"/>
                  </a:cubicBezTo>
                  <a:cubicBezTo>
                    <a:pt x="6492067" y="1927234"/>
                    <a:pt x="6505272" y="1975194"/>
                    <a:pt x="6524179" y="2020561"/>
                  </a:cubicBezTo>
                  <a:cubicBezTo>
                    <a:pt x="6544513" y="2065280"/>
                    <a:pt x="6557940" y="2073518"/>
                    <a:pt x="6598870" y="2113500"/>
                  </a:cubicBezTo>
                  <a:cubicBezTo>
                    <a:pt x="6610343" y="2140466"/>
                    <a:pt x="6578195" y="2092363"/>
                    <a:pt x="6622577" y="2172630"/>
                  </a:cubicBezTo>
                  <a:cubicBezTo>
                    <a:pt x="6666959" y="2252897"/>
                    <a:pt x="6770354" y="2450925"/>
                    <a:pt x="6865163" y="2595102"/>
                  </a:cubicBezTo>
                  <a:cubicBezTo>
                    <a:pt x="6862082" y="2599678"/>
                    <a:pt x="6882584" y="2638488"/>
                    <a:pt x="6879502" y="2643064"/>
                  </a:cubicBezTo>
                  <a:cubicBezTo>
                    <a:pt x="6898180" y="2691710"/>
                    <a:pt x="6925184" y="2739744"/>
                    <a:pt x="6955498" y="2779924"/>
                  </a:cubicBezTo>
                  <a:cubicBezTo>
                    <a:pt x="6969575" y="2795744"/>
                    <a:pt x="6984847" y="2814195"/>
                    <a:pt x="6997038" y="2837221"/>
                  </a:cubicBezTo>
                  <a:cubicBezTo>
                    <a:pt x="7004214" y="2853004"/>
                    <a:pt x="7009965" y="2869435"/>
                    <a:pt x="7015716" y="2885867"/>
                  </a:cubicBezTo>
                  <a:cubicBezTo>
                    <a:pt x="7043043" y="2968672"/>
                    <a:pt x="7078467" y="3054145"/>
                    <a:pt x="7118628" y="3131114"/>
                  </a:cubicBezTo>
                  <a:cubicBezTo>
                    <a:pt x="7137076" y="3183039"/>
                    <a:pt x="7175256" y="3191066"/>
                    <a:pt x="7209294" y="3235909"/>
                  </a:cubicBezTo>
                  <a:cubicBezTo>
                    <a:pt x="7246775" y="3294342"/>
                    <a:pt x="7233771" y="3320010"/>
                    <a:pt x="7259301" y="3349669"/>
                  </a:cubicBezTo>
                  <a:cubicBezTo>
                    <a:pt x="7262389" y="3443496"/>
                    <a:pt x="7276702" y="3554439"/>
                    <a:pt x="7320498" y="3658325"/>
                  </a:cubicBezTo>
                  <a:cubicBezTo>
                    <a:pt x="7338210" y="3701061"/>
                    <a:pt x="7357253" y="3705100"/>
                    <a:pt x="7371835" y="3733387"/>
                  </a:cubicBezTo>
                  <a:cubicBezTo>
                    <a:pt x="7391433" y="3768917"/>
                    <a:pt x="7393183" y="3803040"/>
                    <a:pt x="7405880" y="3838533"/>
                  </a:cubicBezTo>
                  <a:cubicBezTo>
                    <a:pt x="7419544" y="3879935"/>
                    <a:pt x="7447697" y="3911576"/>
                    <a:pt x="7472997" y="3944513"/>
                  </a:cubicBezTo>
                  <a:cubicBezTo>
                    <a:pt x="7522402" y="4007756"/>
                    <a:pt x="7568266" y="4082133"/>
                    <a:pt x="7605805" y="4157120"/>
                  </a:cubicBezTo>
                  <a:cubicBezTo>
                    <a:pt x="7642147" y="4229478"/>
                    <a:pt x="7658528" y="4310912"/>
                    <a:pt x="7693674" y="4380639"/>
                  </a:cubicBezTo>
                  <a:cubicBezTo>
                    <a:pt x="7721414" y="4437861"/>
                    <a:pt x="7762217" y="4485970"/>
                    <a:pt x="7792119" y="4551732"/>
                  </a:cubicBezTo>
                  <a:cubicBezTo>
                    <a:pt x="7822022" y="4617495"/>
                    <a:pt x="7844795" y="4686499"/>
                    <a:pt x="7883253" y="4748371"/>
                  </a:cubicBezTo>
                  <a:cubicBezTo>
                    <a:pt x="7890659" y="4760875"/>
                    <a:pt x="7889966" y="4770351"/>
                    <a:pt x="7891669" y="4785448"/>
                  </a:cubicBezTo>
                  <a:cubicBezTo>
                    <a:pt x="7893602" y="4797267"/>
                    <a:pt x="7899815" y="4807502"/>
                    <a:pt x="7899126" y="4817338"/>
                  </a:cubicBezTo>
                  <a:cubicBezTo>
                    <a:pt x="7903498" y="4853443"/>
                    <a:pt x="7939929" y="4865447"/>
                    <a:pt x="7956167" y="4889807"/>
                  </a:cubicBezTo>
                  <a:cubicBezTo>
                    <a:pt x="7982434" y="4928653"/>
                    <a:pt x="7981333" y="4964073"/>
                    <a:pt x="8009025" y="5002270"/>
                  </a:cubicBezTo>
                  <a:cubicBezTo>
                    <a:pt x="8021446" y="5022018"/>
                    <a:pt x="8037914" y="5043099"/>
                    <a:pt x="8047483" y="5064143"/>
                  </a:cubicBezTo>
                  <a:cubicBezTo>
                    <a:pt x="8057052" y="5085187"/>
                    <a:pt x="8055674" y="5104860"/>
                    <a:pt x="8050477" y="5119920"/>
                  </a:cubicBezTo>
                  <a:cubicBezTo>
                    <a:pt x="8069567" y="5142984"/>
                    <a:pt x="8092935" y="5164102"/>
                    <a:pt x="8114877" y="5185868"/>
                  </a:cubicBezTo>
                  <a:cubicBezTo>
                    <a:pt x="8142063" y="5211599"/>
                    <a:pt x="8114377" y="5271803"/>
                    <a:pt x="8120587" y="5281677"/>
                  </a:cubicBezTo>
                  <a:cubicBezTo>
                    <a:pt x="8164518" y="5344235"/>
                    <a:pt x="8199205" y="5420520"/>
                    <a:pt x="8220093" y="5496730"/>
                  </a:cubicBezTo>
                  <a:cubicBezTo>
                    <a:pt x="8226581" y="5522350"/>
                    <a:pt x="8231642" y="5548618"/>
                    <a:pt x="8240981" y="5572940"/>
                  </a:cubicBezTo>
                  <a:cubicBezTo>
                    <a:pt x="8262281" y="5623568"/>
                    <a:pt x="8296779" y="5623754"/>
                    <a:pt x="8317112" y="5668472"/>
                  </a:cubicBezTo>
                  <a:cubicBezTo>
                    <a:pt x="8327877" y="5692146"/>
                    <a:pt x="8326269" y="5715099"/>
                    <a:pt x="8337263" y="5735494"/>
                  </a:cubicBezTo>
                  <a:cubicBezTo>
                    <a:pt x="8344440" y="5751277"/>
                    <a:pt x="8357550" y="5761187"/>
                    <a:pt x="8364956" y="5773692"/>
                  </a:cubicBezTo>
                  <a:cubicBezTo>
                    <a:pt x="8410313" y="5835601"/>
                    <a:pt x="8331891" y="5871260"/>
                    <a:pt x="8388425" y="5931262"/>
                  </a:cubicBezTo>
                  <a:cubicBezTo>
                    <a:pt x="8401305" y="5944452"/>
                    <a:pt x="8414415" y="5954362"/>
                    <a:pt x="8420855" y="5960957"/>
                  </a:cubicBezTo>
                  <a:cubicBezTo>
                    <a:pt x="8472470" y="6051766"/>
                    <a:pt x="8500622" y="6083406"/>
                    <a:pt x="8505549" y="6151002"/>
                  </a:cubicBezTo>
                  <a:cubicBezTo>
                    <a:pt x="8508724" y="6184476"/>
                    <a:pt x="8533059" y="6211503"/>
                    <a:pt x="8533843" y="6239716"/>
                  </a:cubicBezTo>
                  <a:cubicBezTo>
                    <a:pt x="8534349" y="6252183"/>
                    <a:pt x="8553670" y="6271968"/>
                    <a:pt x="8562042" y="6290381"/>
                  </a:cubicBezTo>
                  <a:cubicBezTo>
                    <a:pt x="8599581" y="6365369"/>
                    <a:pt x="8588863" y="6360719"/>
                    <a:pt x="8584863" y="6378410"/>
                  </a:cubicBezTo>
                  <a:cubicBezTo>
                    <a:pt x="8606345" y="6406734"/>
                    <a:pt x="8632477" y="6486908"/>
                    <a:pt x="8632754" y="6502655"/>
                  </a:cubicBezTo>
                  <a:cubicBezTo>
                    <a:pt x="8635565" y="6580735"/>
                    <a:pt x="8692511" y="6615155"/>
                    <a:pt x="8715102" y="6706462"/>
                  </a:cubicBezTo>
                  <a:cubicBezTo>
                    <a:pt x="8738889" y="6800400"/>
                    <a:pt x="8789395" y="6828225"/>
                    <a:pt x="8796342" y="6847287"/>
                  </a:cubicBezTo>
                  <a:lnTo>
                    <a:pt x="8789127" y="6858000"/>
                  </a:lnTo>
                  <a:lnTo>
                    <a:pt x="3071093" y="6858000"/>
                  </a:lnTo>
                  <a:lnTo>
                    <a:pt x="3069300" y="6853919"/>
                  </a:lnTo>
                  <a:lnTo>
                    <a:pt x="3063838" y="6841374"/>
                  </a:lnTo>
                  <a:cubicBezTo>
                    <a:pt x="3039734" y="6811069"/>
                    <a:pt x="3035591" y="6771685"/>
                    <a:pt x="3017420" y="6735507"/>
                  </a:cubicBezTo>
                  <a:cubicBezTo>
                    <a:pt x="3004263" y="6706571"/>
                    <a:pt x="3005872" y="6683619"/>
                    <a:pt x="3019163" y="6671226"/>
                  </a:cubicBezTo>
                  <a:cubicBezTo>
                    <a:pt x="3015575" y="6663334"/>
                    <a:pt x="3009365" y="6653461"/>
                    <a:pt x="3008629" y="6644273"/>
                  </a:cubicBezTo>
                  <a:cubicBezTo>
                    <a:pt x="2971820" y="6480071"/>
                    <a:pt x="2927436" y="6522473"/>
                    <a:pt x="2877152" y="6392967"/>
                  </a:cubicBezTo>
                  <a:cubicBezTo>
                    <a:pt x="2854751" y="6377759"/>
                    <a:pt x="2831153" y="6359919"/>
                    <a:pt x="2807326" y="6345359"/>
                  </a:cubicBezTo>
                  <a:cubicBezTo>
                    <a:pt x="2798216" y="6317757"/>
                    <a:pt x="2812245" y="6314552"/>
                    <a:pt x="2820064" y="6301474"/>
                  </a:cubicBezTo>
                  <a:cubicBezTo>
                    <a:pt x="2803271" y="6245622"/>
                    <a:pt x="2745635" y="6221040"/>
                    <a:pt x="2714537" y="6152647"/>
                  </a:cubicBezTo>
                  <a:cubicBezTo>
                    <a:pt x="2695169" y="6113837"/>
                    <a:pt x="2644203" y="6092571"/>
                    <a:pt x="2618213" y="6069471"/>
                  </a:cubicBezTo>
                  <a:lnTo>
                    <a:pt x="2606759" y="6055633"/>
                  </a:lnTo>
                  <a:cubicBezTo>
                    <a:pt x="2588588" y="6019454"/>
                    <a:pt x="2653718" y="5996188"/>
                    <a:pt x="2568754" y="5888800"/>
                  </a:cubicBezTo>
                  <a:cubicBezTo>
                    <a:pt x="2516728" y="5823574"/>
                    <a:pt x="2477946" y="5726931"/>
                    <a:pt x="2424033" y="5668912"/>
                  </a:cubicBezTo>
                  <a:cubicBezTo>
                    <a:pt x="2416397" y="5659687"/>
                    <a:pt x="2407335" y="5651110"/>
                    <a:pt x="2399699" y="5641884"/>
                  </a:cubicBezTo>
                  <a:cubicBezTo>
                    <a:pt x="2365566" y="5597092"/>
                    <a:pt x="2350611" y="5515009"/>
                    <a:pt x="2303693" y="5495076"/>
                  </a:cubicBezTo>
                  <a:cubicBezTo>
                    <a:pt x="2338968" y="5425072"/>
                    <a:pt x="2269371" y="5374185"/>
                    <a:pt x="2231143" y="5309034"/>
                  </a:cubicBezTo>
                  <a:cubicBezTo>
                    <a:pt x="2212513" y="5279413"/>
                    <a:pt x="2200734" y="5230804"/>
                    <a:pt x="2194706" y="5198627"/>
                  </a:cubicBezTo>
                  <a:cubicBezTo>
                    <a:pt x="2187253" y="5167098"/>
                    <a:pt x="2180995" y="5138200"/>
                    <a:pt x="2176163" y="5108653"/>
                  </a:cubicBezTo>
                  <a:cubicBezTo>
                    <a:pt x="2173035" y="5094204"/>
                    <a:pt x="2146538" y="5058636"/>
                    <a:pt x="2141706" y="5029090"/>
                  </a:cubicBezTo>
                  <a:cubicBezTo>
                    <a:pt x="2132043" y="4969996"/>
                    <a:pt x="2087104" y="4980906"/>
                    <a:pt x="2078637" y="4924444"/>
                  </a:cubicBezTo>
                  <a:cubicBezTo>
                    <a:pt x="2073576" y="4898176"/>
                    <a:pt x="2045289" y="4907864"/>
                    <a:pt x="2046573" y="4850141"/>
                  </a:cubicBezTo>
                  <a:cubicBezTo>
                    <a:pt x="2046984" y="4824559"/>
                    <a:pt x="2040268" y="4802218"/>
                    <a:pt x="2027111" y="4773283"/>
                  </a:cubicBezTo>
                  <a:cubicBezTo>
                    <a:pt x="2006547" y="4731843"/>
                    <a:pt x="1990626" y="4643851"/>
                    <a:pt x="1970063" y="4602412"/>
                  </a:cubicBezTo>
                  <a:cubicBezTo>
                    <a:pt x="1916008" y="4487318"/>
                    <a:pt x="1946830" y="4539965"/>
                    <a:pt x="1908507" y="4436764"/>
                  </a:cubicBezTo>
                  <a:cubicBezTo>
                    <a:pt x="1900182" y="4437376"/>
                    <a:pt x="1894708" y="4436690"/>
                    <a:pt x="1887809" y="4436653"/>
                  </a:cubicBezTo>
                  <a:cubicBezTo>
                    <a:pt x="1884450" y="4425483"/>
                    <a:pt x="1874652" y="4407718"/>
                    <a:pt x="1876537" y="4400512"/>
                  </a:cubicBezTo>
                  <a:cubicBezTo>
                    <a:pt x="1879341" y="4380190"/>
                    <a:pt x="1875294" y="4378857"/>
                    <a:pt x="1834626" y="4289419"/>
                  </a:cubicBezTo>
                  <a:cubicBezTo>
                    <a:pt x="1821469" y="4260484"/>
                    <a:pt x="1811164" y="4230252"/>
                    <a:pt x="1790188" y="4214394"/>
                  </a:cubicBezTo>
                  <a:cubicBezTo>
                    <a:pt x="1773261" y="4199871"/>
                    <a:pt x="1755684" y="4115806"/>
                    <a:pt x="1735627" y="4086834"/>
                  </a:cubicBezTo>
                  <a:cubicBezTo>
                    <a:pt x="1728221" y="4074330"/>
                    <a:pt x="1723159" y="4048062"/>
                    <a:pt x="1716490" y="4044746"/>
                  </a:cubicBezTo>
                  <a:cubicBezTo>
                    <a:pt x="1695284" y="4032167"/>
                    <a:pt x="1704758" y="4015162"/>
                    <a:pt x="1701400" y="4003992"/>
                  </a:cubicBezTo>
                  <a:cubicBezTo>
                    <a:pt x="1693716" y="3975742"/>
                    <a:pt x="1688655" y="3949474"/>
                    <a:pt x="1663631" y="3932283"/>
                  </a:cubicBezTo>
                  <a:cubicBezTo>
                    <a:pt x="1647899" y="3920390"/>
                    <a:pt x="1633087" y="3895381"/>
                    <a:pt x="1630418" y="3874375"/>
                  </a:cubicBezTo>
                  <a:cubicBezTo>
                    <a:pt x="1623376" y="3817263"/>
                    <a:pt x="1588878" y="3817078"/>
                    <a:pt x="1540710" y="3677087"/>
                  </a:cubicBezTo>
                  <a:cubicBezTo>
                    <a:pt x="1528243" y="3638315"/>
                    <a:pt x="1516606" y="3646781"/>
                    <a:pt x="1513842" y="3587725"/>
                  </a:cubicBezTo>
                  <a:cubicBezTo>
                    <a:pt x="1499259" y="3559437"/>
                    <a:pt x="1488494" y="3535763"/>
                    <a:pt x="1473911" y="3507475"/>
                  </a:cubicBezTo>
                  <a:cubicBezTo>
                    <a:pt x="1465816" y="3504808"/>
                    <a:pt x="1453902" y="3497527"/>
                    <a:pt x="1441988" y="3490248"/>
                  </a:cubicBezTo>
                  <a:cubicBezTo>
                    <a:pt x="1425473" y="3450142"/>
                    <a:pt x="1411349" y="3415297"/>
                    <a:pt x="1405781" y="3376562"/>
                  </a:cubicBezTo>
                  <a:cubicBezTo>
                    <a:pt x="1405044" y="3367374"/>
                    <a:pt x="1389542" y="3352202"/>
                    <a:pt x="1386184" y="3341032"/>
                  </a:cubicBezTo>
                  <a:cubicBezTo>
                    <a:pt x="1379696" y="3315412"/>
                    <a:pt x="1359410" y="3289718"/>
                    <a:pt x="1359822" y="3264136"/>
                  </a:cubicBezTo>
                  <a:cubicBezTo>
                    <a:pt x="1360052" y="3260857"/>
                    <a:pt x="1358856" y="3258227"/>
                    <a:pt x="1358856" y="3258227"/>
                  </a:cubicBezTo>
                  <a:cubicBezTo>
                    <a:pt x="1328082" y="3224604"/>
                    <a:pt x="1333920" y="3180683"/>
                    <a:pt x="1312897" y="3145801"/>
                  </a:cubicBezTo>
                  <a:cubicBezTo>
                    <a:pt x="1300477" y="3126053"/>
                    <a:pt x="1283549" y="3111530"/>
                    <a:pt x="1263262" y="3085836"/>
                  </a:cubicBezTo>
                  <a:cubicBezTo>
                    <a:pt x="1257187" y="3034634"/>
                    <a:pt x="1186489" y="3019165"/>
                    <a:pt x="1173879" y="2923319"/>
                  </a:cubicBezTo>
                  <a:cubicBezTo>
                    <a:pt x="1172406" y="2904943"/>
                    <a:pt x="1172176" y="2908222"/>
                    <a:pt x="1099769" y="2779253"/>
                  </a:cubicBezTo>
                  <a:cubicBezTo>
                    <a:pt x="1096592" y="2745779"/>
                    <a:pt x="1085321" y="2709638"/>
                    <a:pt x="1063101" y="2672125"/>
                  </a:cubicBezTo>
                  <a:cubicBezTo>
                    <a:pt x="1054499" y="2656990"/>
                    <a:pt x="1049208" y="2634002"/>
                    <a:pt x="1039179" y="2619515"/>
                  </a:cubicBezTo>
                  <a:cubicBezTo>
                    <a:pt x="1029151" y="2605029"/>
                    <a:pt x="1014846" y="2592488"/>
                    <a:pt x="1003391" y="2578650"/>
                  </a:cubicBezTo>
                  <a:cubicBezTo>
                    <a:pt x="993133" y="2567442"/>
                    <a:pt x="985727" y="2554938"/>
                    <a:pt x="978320" y="2542434"/>
                  </a:cubicBezTo>
                  <a:cubicBezTo>
                    <a:pt x="968292" y="2527948"/>
                    <a:pt x="955412" y="2514758"/>
                    <a:pt x="956791" y="2495085"/>
                  </a:cubicBezTo>
                  <a:cubicBezTo>
                    <a:pt x="957250" y="2488527"/>
                    <a:pt x="936687" y="2447087"/>
                    <a:pt x="941424" y="2438585"/>
                  </a:cubicBezTo>
                  <a:cubicBezTo>
                    <a:pt x="963961" y="2412466"/>
                    <a:pt x="925368" y="2391922"/>
                    <a:pt x="902135" y="2329475"/>
                  </a:cubicBezTo>
                  <a:cubicBezTo>
                    <a:pt x="884883" y="2280181"/>
                    <a:pt x="842472" y="2255024"/>
                    <a:pt x="847621" y="2220939"/>
                  </a:cubicBezTo>
                  <a:cubicBezTo>
                    <a:pt x="836904" y="2216289"/>
                    <a:pt x="829038" y="2210343"/>
                    <a:pt x="818320" y="2205693"/>
                  </a:cubicBezTo>
                  <a:cubicBezTo>
                    <a:pt x="813259" y="2179425"/>
                    <a:pt x="795594" y="2155713"/>
                    <a:pt x="800284" y="2128186"/>
                  </a:cubicBezTo>
                  <a:cubicBezTo>
                    <a:pt x="800973" y="2118350"/>
                    <a:pt x="792094" y="2087469"/>
                    <a:pt x="777328" y="2081485"/>
                  </a:cubicBezTo>
                  <a:cubicBezTo>
                    <a:pt x="751845" y="2070852"/>
                    <a:pt x="736067" y="2039934"/>
                    <a:pt x="723646" y="2020187"/>
                  </a:cubicBezTo>
                  <a:cubicBezTo>
                    <a:pt x="706299" y="1932844"/>
                    <a:pt x="703860" y="1908558"/>
                    <a:pt x="688817" y="1886828"/>
                  </a:cubicBezTo>
                  <a:cubicBezTo>
                    <a:pt x="653488" y="1839405"/>
                    <a:pt x="619443" y="1734259"/>
                    <a:pt x="620133" y="1724423"/>
                  </a:cubicBezTo>
                  <a:cubicBezTo>
                    <a:pt x="621234" y="1689004"/>
                    <a:pt x="601637" y="1653474"/>
                    <a:pt x="582547" y="1630410"/>
                  </a:cubicBezTo>
                  <a:cubicBezTo>
                    <a:pt x="535534" y="1572428"/>
                    <a:pt x="535899" y="1527821"/>
                    <a:pt x="481432" y="1438310"/>
                  </a:cubicBezTo>
                  <a:cubicBezTo>
                    <a:pt x="417294" y="1334150"/>
                    <a:pt x="387594" y="1248257"/>
                    <a:pt x="346634" y="1167932"/>
                  </a:cubicBezTo>
                  <a:lnTo>
                    <a:pt x="300227" y="1088992"/>
                  </a:lnTo>
                  <a:lnTo>
                    <a:pt x="300226" y="1088992"/>
                  </a:lnTo>
                  <a:cubicBezTo>
                    <a:pt x="371620" y="1193026"/>
                    <a:pt x="395913" y="1299431"/>
                    <a:pt x="481431" y="1438311"/>
                  </a:cubicBezTo>
                  <a:cubicBezTo>
                    <a:pt x="535898" y="1527822"/>
                    <a:pt x="535533" y="1572429"/>
                    <a:pt x="582546" y="1630411"/>
                  </a:cubicBezTo>
                  <a:cubicBezTo>
                    <a:pt x="601636" y="1653475"/>
                    <a:pt x="621233" y="1689005"/>
                    <a:pt x="620132" y="1724424"/>
                  </a:cubicBezTo>
                  <a:cubicBezTo>
                    <a:pt x="619442" y="1734260"/>
                    <a:pt x="653487" y="1839406"/>
                    <a:pt x="688816" y="1886829"/>
                  </a:cubicBezTo>
                  <a:cubicBezTo>
                    <a:pt x="703859" y="1908559"/>
                    <a:pt x="706298" y="1932845"/>
                    <a:pt x="723645" y="2020188"/>
                  </a:cubicBezTo>
                  <a:cubicBezTo>
                    <a:pt x="736066" y="2039935"/>
                    <a:pt x="751844" y="2070853"/>
                    <a:pt x="777327" y="2081486"/>
                  </a:cubicBezTo>
                  <a:cubicBezTo>
                    <a:pt x="792093" y="2087470"/>
                    <a:pt x="800972" y="2118351"/>
                    <a:pt x="800283" y="2128187"/>
                  </a:cubicBezTo>
                  <a:cubicBezTo>
                    <a:pt x="795593" y="2155714"/>
                    <a:pt x="813258" y="2179426"/>
                    <a:pt x="818319" y="2205694"/>
                  </a:cubicBezTo>
                  <a:cubicBezTo>
                    <a:pt x="829037" y="2210344"/>
                    <a:pt x="836903" y="2216290"/>
                    <a:pt x="847620" y="2220940"/>
                  </a:cubicBezTo>
                  <a:cubicBezTo>
                    <a:pt x="842471" y="2255025"/>
                    <a:pt x="884882" y="2280182"/>
                    <a:pt x="902134" y="2329476"/>
                  </a:cubicBezTo>
                  <a:cubicBezTo>
                    <a:pt x="925367" y="2391923"/>
                    <a:pt x="963960" y="2412467"/>
                    <a:pt x="941423" y="2438586"/>
                  </a:cubicBezTo>
                  <a:cubicBezTo>
                    <a:pt x="936686" y="2447088"/>
                    <a:pt x="957249" y="2488528"/>
                    <a:pt x="956790" y="2495086"/>
                  </a:cubicBezTo>
                  <a:cubicBezTo>
                    <a:pt x="955411" y="2514759"/>
                    <a:pt x="968291" y="2527949"/>
                    <a:pt x="978319" y="2542435"/>
                  </a:cubicBezTo>
                  <a:cubicBezTo>
                    <a:pt x="985726" y="2554939"/>
                    <a:pt x="993132" y="2567443"/>
                    <a:pt x="1003390" y="2578651"/>
                  </a:cubicBezTo>
                  <a:cubicBezTo>
                    <a:pt x="1014845" y="2592489"/>
                    <a:pt x="1029150" y="2605030"/>
                    <a:pt x="1039178" y="2619516"/>
                  </a:cubicBezTo>
                  <a:cubicBezTo>
                    <a:pt x="1049207" y="2634003"/>
                    <a:pt x="1054498" y="2656991"/>
                    <a:pt x="1063100" y="2672126"/>
                  </a:cubicBezTo>
                  <a:cubicBezTo>
                    <a:pt x="1085320" y="2709639"/>
                    <a:pt x="1096591" y="2745780"/>
                    <a:pt x="1099768" y="2779254"/>
                  </a:cubicBezTo>
                  <a:cubicBezTo>
                    <a:pt x="1172175" y="2908223"/>
                    <a:pt x="1172405" y="2904944"/>
                    <a:pt x="1173878" y="2923320"/>
                  </a:cubicBezTo>
                  <a:cubicBezTo>
                    <a:pt x="1186488" y="3019166"/>
                    <a:pt x="1257186" y="3034635"/>
                    <a:pt x="1263261" y="3085837"/>
                  </a:cubicBezTo>
                  <a:cubicBezTo>
                    <a:pt x="1283548" y="3111531"/>
                    <a:pt x="1300476" y="3126054"/>
                    <a:pt x="1312896" y="3145802"/>
                  </a:cubicBezTo>
                  <a:cubicBezTo>
                    <a:pt x="1333919" y="3180684"/>
                    <a:pt x="1328081" y="3224605"/>
                    <a:pt x="1358855" y="3258228"/>
                  </a:cubicBezTo>
                  <a:cubicBezTo>
                    <a:pt x="1358855" y="3258228"/>
                    <a:pt x="1360051" y="3260858"/>
                    <a:pt x="1359821" y="3264137"/>
                  </a:cubicBezTo>
                  <a:cubicBezTo>
                    <a:pt x="1359409" y="3289719"/>
                    <a:pt x="1379695" y="3315413"/>
                    <a:pt x="1386183" y="3341033"/>
                  </a:cubicBezTo>
                  <a:cubicBezTo>
                    <a:pt x="1389541" y="3352203"/>
                    <a:pt x="1405043" y="3367375"/>
                    <a:pt x="1405780" y="3376563"/>
                  </a:cubicBezTo>
                  <a:cubicBezTo>
                    <a:pt x="1411348" y="3415298"/>
                    <a:pt x="1425472" y="3450143"/>
                    <a:pt x="1441987" y="3490249"/>
                  </a:cubicBezTo>
                  <a:cubicBezTo>
                    <a:pt x="1453901" y="3497528"/>
                    <a:pt x="1465815" y="3504809"/>
                    <a:pt x="1473910" y="3507476"/>
                  </a:cubicBezTo>
                  <a:cubicBezTo>
                    <a:pt x="1488493" y="3535764"/>
                    <a:pt x="1499258" y="3559438"/>
                    <a:pt x="1513841" y="3587726"/>
                  </a:cubicBezTo>
                  <a:cubicBezTo>
                    <a:pt x="1516605" y="3646782"/>
                    <a:pt x="1528242" y="3638316"/>
                    <a:pt x="1540709" y="3677088"/>
                  </a:cubicBezTo>
                  <a:cubicBezTo>
                    <a:pt x="1588877" y="3817079"/>
                    <a:pt x="1623375" y="3817264"/>
                    <a:pt x="1630417" y="3874376"/>
                  </a:cubicBezTo>
                  <a:cubicBezTo>
                    <a:pt x="1633086" y="3895382"/>
                    <a:pt x="1647898" y="3920391"/>
                    <a:pt x="1663630" y="3932284"/>
                  </a:cubicBezTo>
                  <a:cubicBezTo>
                    <a:pt x="1688654" y="3949475"/>
                    <a:pt x="1693715" y="3975743"/>
                    <a:pt x="1701399" y="4003993"/>
                  </a:cubicBezTo>
                  <a:cubicBezTo>
                    <a:pt x="1704757" y="4015163"/>
                    <a:pt x="1695283" y="4032168"/>
                    <a:pt x="1716489" y="4044747"/>
                  </a:cubicBezTo>
                  <a:cubicBezTo>
                    <a:pt x="1723158" y="4048063"/>
                    <a:pt x="1728220" y="4074331"/>
                    <a:pt x="1735626" y="4086835"/>
                  </a:cubicBezTo>
                  <a:cubicBezTo>
                    <a:pt x="1755683" y="4115807"/>
                    <a:pt x="1773260" y="4199872"/>
                    <a:pt x="1790187" y="4214395"/>
                  </a:cubicBezTo>
                  <a:cubicBezTo>
                    <a:pt x="1811163" y="4230253"/>
                    <a:pt x="1821468" y="4260485"/>
                    <a:pt x="1834625" y="4289420"/>
                  </a:cubicBezTo>
                  <a:cubicBezTo>
                    <a:pt x="1875293" y="4378858"/>
                    <a:pt x="1879340" y="4380191"/>
                    <a:pt x="1876536" y="4400513"/>
                  </a:cubicBezTo>
                  <a:cubicBezTo>
                    <a:pt x="1874651" y="4407719"/>
                    <a:pt x="1884449" y="4425484"/>
                    <a:pt x="1887808" y="4436654"/>
                  </a:cubicBezTo>
                  <a:cubicBezTo>
                    <a:pt x="1894707" y="4436691"/>
                    <a:pt x="1900181" y="4437377"/>
                    <a:pt x="1908506" y="4436765"/>
                  </a:cubicBezTo>
                  <a:cubicBezTo>
                    <a:pt x="1946829" y="4539966"/>
                    <a:pt x="1916007" y="4487319"/>
                    <a:pt x="1970062" y="4602413"/>
                  </a:cubicBezTo>
                  <a:cubicBezTo>
                    <a:pt x="1990625" y="4643852"/>
                    <a:pt x="2006546" y="4731844"/>
                    <a:pt x="2027110" y="4773284"/>
                  </a:cubicBezTo>
                  <a:cubicBezTo>
                    <a:pt x="2040267" y="4802219"/>
                    <a:pt x="2046983" y="4824560"/>
                    <a:pt x="2046572" y="4850142"/>
                  </a:cubicBezTo>
                  <a:cubicBezTo>
                    <a:pt x="2045288" y="4907865"/>
                    <a:pt x="2073575" y="4898177"/>
                    <a:pt x="2078636" y="4924445"/>
                  </a:cubicBezTo>
                  <a:cubicBezTo>
                    <a:pt x="2087103" y="4980907"/>
                    <a:pt x="2132042" y="4969997"/>
                    <a:pt x="2141705" y="5029091"/>
                  </a:cubicBezTo>
                  <a:cubicBezTo>
                    <a:pt x="2146537" y="5058637"/>
                    <a:pt x="2173034" y="5094205"/>
                    <a:pt x="2176162" y="5108654"/>
                  </a:cubicBezTo>
                  <a:cubicBezTo>
                    <a:pt x="2180994" y="5138201"/>
                    <a:pt x="2187252" y="5167099"/>
                    <a:pt x="2194705" y="5198628"/>
                  </a:cubicBezTo>
                  <a:cubicBezTo>
                    <a:pt x="2200733" y="5230805"/>
                    <a:pt x="2212512" y="5279414"/>
                    <a:pt x="2231142" y="5309035"/>
                  </a:cubicBezTo>
                  <a:cubicBezTo>
                    <a:pt x="2269370" y="5374186"/>
                    <a:pt x="2338967" y="5425073"/>
                    <a:pt x="2303692" y="5495077"/>
                  </a:cubicBezTo>
                  <a:cubicBezTo>
                    <a:pt x="2350610" y="5515010"/>
                    <a:pt x="2365565" y="5597093"/>
                    <a:pt x="2399698" y="5641885"/>
                  </a:cubicBezTo>
                  <a:cubicBezTo>
                    <a:pt x="2407334" y="5651111"/>
                    <a:pt x="2416396" y="5659688"/>
                    <a:pt x="2424032" y="5668913"/>
                  </a:cubicBezTo>
                  <a:cubicBezTo>
                    <a:pt x="2477945" y="5726932"/>
                    <a:pt x="2516727" y="5823575"/>
                    <a:pt x="2568753" y="5888801"/>
                  </a:cubicBezTo>
                  <a:cubicBezTo>
                    <a:pt x="2653717" y="5996189"/>
                    <a:pt x="2588587" y="6019455"/>
                    <a:pt x="2606758" y="6055634"/>
                  </a:cubicBezTo>
                  <a:lnTo>
                    <a:pt x="2618212" y="6069472"/>
                  </a:lnTo>
                  <a:cubicBezTo>
                    <a:pt x="2644202" y="6092572"/>
                    <a:pt x="2695168" y="6113838"/>
                    <a:pt x="2714536" y="6152648"/>
                  </a:cubicBezTo>
                  <a:cubicBezTo>
                    <a:pt x="2745634" y="6221041"/>
                    <a:pt x="2803270" y="6245623"/>
                    <a:pt x="2820063" y="6301475"/>
                  </a:cubicBezTo>
                  <a:cubicBezTo>
                    <a:pt x="2812244" y="6314553"/>
                    <a:pt x="2798215" y="6317758"/>
                    <a:pt x="2807325" y="6345360"/>
                  </a:cubicBezTo>
                  <a:cubicBezTo>
                    <a:pt x="2831152" y="6359920"/>
                    <a:pt x="2854750" y="6377760"/>
                    <a:pt x="2877151" y="6392968"/>
                  </a:cubicBezTo>
                  <a:cubicBezTo>
                    <a:pt x="2927435" y="6522474"/>
                    <a:pt x="2971819" y="6480072"/>
                    <a:pt x="3008628" y="6644274"/>
                  </a:cubicBezTo>
                  <a:cubicBezTo>
                    <a:pt x="3009364" y="6653462"/>
                    <a:pt x="3015574" y="6663335"/>
                    <a:pt x="3019162" y="6671227"/>
                  </a:cubicBezTo>
                  <a:cubicBezTo>
                    <a:pt x="3005871" y="6683620"/>
                    <a:pt x="3004262" y="6706572"/>
                    <a:pt x="3017419" y="6735508"/>
                  </a:cubicBezTo>
                  <a:cubicBezTo>
                    <a:pt x="3035590" y="6771686"/>
                    <a:pt x="3039733" y="6811070"/>
                    <a:pt x="3063837" y="6841375"/>
                  </a:cubicBezTo>
                  <a:cubicBezTo>
                    <a:pt x="3064136" y="6842033"/>
                    <a:pt x="3066215" y="6846841"/>
                    <a:pt x="3069299" y="6853920"/>
                  </a:cubicBezTo>
                  <a:lnTo>
                    <a:pt x="3071092" y="6858001"/>
                  </a:lnTo>
                  <a:lnTo>
                    <a:pt x="0" y="6858001"/>
                  </a:lnTo>
                  <a:lnTo>
                    <a:pt x="0" y="353848"/>
                  </a:lnTo>
                  <a:lnTo>
                    <a:pt x="8105" y="368857"/>
                  </a:lnTo>
                  <a:cubicBezTo>
                    <a:pt x="20419" y="392273"/>
                    <a:pt x="28924" y="410031"/>
                    <a:pt x="33536" y="423012"/>
                  </a:cubicBezTo>
                  <a:cubicBezTo>
                    <a:pt x="46004" y="461784"/>
                    <a:pt x="73697" y="499982"/>
                    <a:pt x="73561" y="541311"/>
                  </a:cubicBezTo>
                  <a:cubicBezTo>
                    <a:pt x="74528" y="547220"/>
                    <a:pt x="83360" y="559076"/>
                    <a:pt x="89570" y="568949"/>
                  </a:cubicBezTo>
                  <a:cubicBezTo>
                    <a:pt x="156735" y="693954"/>
                    <a:pt x="129041" y="655756"/>
                    <a:pt x="154389" y="707718"/>
                  </a:cubicBezTo>
                  <a:cubicBezTo>
                    <a:pt x="170169" y="738635"/>
                    <a:pt x="179278" y="766237"/>
                    <a:pt x="171966" y="791782"/>
                  </a:cubicBezTo>
                  <a:cubicBezTo>
                    <a:pt x="239265" y="875458"/>
                    <a:pt x="167513" y="914433"/>
                    <a:pt x="235407" y="950223"/>
                  </a:cubicBezTo>
                  <a:cubicBezTo>
                    <a:pt x="255416" y="960171"/>
                    <a:pt x="292401" y="1003667"/>
                    <a:pt x="288494" y="1059407"/>
                  </a:cubicBezTo>
                  <a:lnTo>
                    <a:pt x="321843" y="1075987"/>
                  </a:lnTo>
                  <a:lnTo>
                    <a:pt x="321844" y="1075986"/>
                  </a:lnTo>
                  <a:cubicBezTo>
                    <a:pt x="308505" y="1069354"/>
                    <a:pt x="299213" y="1064056"/>
                    <a:pt x="288495" y="1059406"/>
                  </a:cubicBezTo>
                  <a:cubicBezTo>
                    <a:pt x="292402" y="1003666"/>
                    <a:pt x="255417" y="960170"/>
                    <a:pt x="235408" y="950222"/>
                  </a:cubicBezTo>
                  <a:cubicBezTo>
                    <a:pt x="167514" y="914432"/>
                    <a:pt x="239266" y="875457"/>
                    <a:pt x="171967" y="791781"/>
                  </a:cubicBezTo>
                  <a:cubicBezTo>
                    <a:pt x="179279" y="766236"/>
                    <a:pt x="170170" y="738634"/>
                    <a:pt x="154390" y="707717"/>
                  </a:cubicBezTo>
                  <a:cubicBezTo>
                    <a:pt x="129042" y="655755"/>
                    <a:pt x="156736" y="693953"/>
                    <a:pt x="89571" y="568948"/>
                  </a:cubicBezTo>
                  <a:cubicBezTo>
                    <a:pt x="83361" y="559075"/>
                    <a:pt x="74529" y="547219"/>
                    <a:pt x="73562" y="541310"/>
                  </a:cubicBezTo>
                  <a:cubicBezTo>
                    <a:pt x="73698" y="499981"/>
                    <a:pt x="46005" y="461783"/>
                    <a:pt x="33537" y="423011"/>
                  </a:cubicBezTo>
                  <a:cubicBezTo>
                    <a:pt x="28925" y="410030"/>
                    <a:pt x="20420" y="392272"/>
                    <a:pt x="8106" y="368856"/>
                  </a:cubicBezTo>
                  <a:lnTo>
                    <a:pt x="1" y="353847"/>
                  </a:lnTo>
                  <a:lnTo>
                    <a:pt x="1" y="0"/>
                  </a:ln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100000">
                  <a:srgbClr val="E7E6E6">
                    <a:lumMod val="75000"/>
                  </a:srgbClr>
                </a:gs>
              </a:gsLst>
              <a:lin ang="5400000" scaled="1"/>
            </a:gradFill>
            <a:ln w="31750" cap="flat" cmpd="sng" algn="ctr">
              <a:noFill/>
              <a:prstDash val="solid"/>
              <a:miter lim="800000"/>
            </a:ln>
            <a:effectLst>
              <a:outerShdw blurRad="88900" dist="38100" algn="l" rotWithShape="0">
                <a:prstClr val="black">
                  <a:alpha val="3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045746C0-9AC0-D3FB-BEC5-F6814A441EF5}"/>
                </a:ext>
              </a:extLst>
            </p:cNvPr>
            <p:cNvSpPr>
              <a:spLocks/>
            </p:cNvSpPr>
            <p:nvPr/>
          </p:nvSpPr>
          <p:spPr bwMode="white">
            <a:xfrm>
              <a:off x="-1" y="0"/>
              <a:ext cx="8737601" cy="6858000"/>
            </a:xfrm>
            <a:custGeom>
              <a:avLst/>
              <a:gdLst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99196 w 9052562"/>
                <a:gd name="connsiteY14" fmla="*/ 1394015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22225 w 9052562"/>
                <a:gd name="connsiteY19" fmla="*/ 1896473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22225 w 9052562"/>
                <a:gd name="connsiteY19" fmla="*/ 1896473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9052562" h="6858000">
                  <a:moveTo>
                    <a:pt x="0" y="0"/>
                  </a:moveTo>
                  <a:lnTo>
                    <a:pt x="2348737" y="0"/>
                  </a:lnTo>
                  <a:lnTo>
                    <a:pt x="5789954" y="0"/>
                  </a:lnTo>
                  <a:lnTo>
                    <a:pt x="5805273" y="43371"/>
                  </a:lnTo>
                  <a:cubicBezTo>
                    <a:pt x="5819882" y="81369"/>
                    <a:pt x="5835770" y="119144"/>
                    <a:pt x="5851635" y="151554"/>
                  </a:cubicBezTo>
                  <a:cubicBezTo>
                    <a:pt x="5887754" y="223510"/>
                    <a:pt x="5933379" y="287889"/>
                    <a:pt x="5962093" y="363354"/>
                  </a:cubicBezTo>
                  <a:cubicBezTo>
                    <a:pt x="5977822" y="405044"/>
                    <a:pt x="5986604" y="446955"/>
                    <a:pt x="6005167" y="490373"/>
                  </a:cubicBezTo>
                  <a:cubicBezTo>
                    <a:pt x="6019432" y="520470"/>
                    <a:pt x="6036164" y="549398"/>
                    <a:pt x="6051709" y="575818"/>
                  </a:cubicBezTo>
                  <a:cubicBezTo>
                    <a:pt x="6069996" y="610152"/>
                    <a:pt x="6086639" y="645265"/>
                    <a:pt x="6101636" y="681159"/>
                  </a:cubicBezTo>
                  <a:cubicBezTo>
                    <a:pt x="6136384" y="762979"/>
                    <a:pt x="6159249" y="847359"/>
                    <a:pt x="6197655" y="930517"/>
                  </a:cubicBezTo>
                  <a:cubicBezTo>
                    <a:pt x="6222984" y="986086"/>
                    <a:pt x="6255261" y="1041434"/>
                    <a:pt x="6270809" y="1095495"/>
                  </a:cubicBezTo>
                  <a:cubicBezTo>
                    <a:pt x="6275473" y="1111714"/>
                    <a:pt x="6278126" y="1125814"/>
                    <a:pt x="6283613" y="1141643"/>
                  </a:cubicBezTo>
                  <a:cubicBezTo>
                    <a:pt x="6299342" y="1183333"/>
                    <a:pt x="6331068" y="1220512"/>
                    <a:pt x="6347620" y="1261812"/>
                  </a:cubicBezTo>
                  <a:cubicBezTo>
                    <a:pt x="6356673" y="1285164"/>
                    <a:pt x="6358413" y="1305841"/>
                    <a:pt x="6365821" y="1329974"/>
                  </a:cubicBezTo>
                  <a:cubicBezTo>
                    <a:pt x="6371217" y="1351988"/>
                    <a:pt x="6377146" y="1382213"/>
                    <a:pt x="6389671" y="1391634"/>
                  </a:cubicBezTo>
                  <a:cubicBezTo>
                    <a:pt x="6390769" y="1400328"/>
                    <a:pt x="6400203" y="1408895"/>
                    <a:pt x="6401301" y="1417589"/>
                  </a:cubicBezTo>
                  <a:cubicBezTo>
                    <a:pt x="6426816" y="1488428"/>
                    <a:pt x="6455896" y="1566791"/>
                    <a:pt x="6495944" y="1621528"/>
                  </a:cubicBezTo>
                  <a:cubicBezTo>
                    <a:pt x="6512767" y="1644269"/>
                    <a:pt x="6532882" y="1665451"/>
                    <a:pt x="6542667" y="1694600"/>
                  </a:cubicBezTo>
                  <a:cubicBezTo>
                    <a:pt x="6563060" y="1752509"/>
                    <a:pt x="6580985" y="1811587"/>
                    <a:pt x="6598910" y="1870665"/>
                  </a:cubicBezTo>
                  <a:cubicBezTo>
                    <a:pt x="6606956" y="1879138"/>
                    <a:pt x="6609416" y="1892762"/>
                    <a:pt x="6617462" y="1901235"/>
                  </a:cubicBezTo>
                  <a:cubicBezTo>
                    <a:pt x="6619749" y="1912437"/>
                    <a:pt x="6625976" y="1919267"/>
                    <a:pt x="6628263" y="1930470"/>
                  </a:cubicBezTo>
                  <a:cubicBezTo>
                    <a:pt x="6656242" y="1972497"/>
                    <a:pt x="6682209" y="2012405"/>
                    <a:pt x="6710188" y="2054432"/>
                  </a:cubicBezTo>
                  <a:cubicBezTo>
                    <a:pt x="6719517" y="2086869"/>
                    <a:pt x="6740638" y="2122932"/>
                    <a:pt x="6759564" y="2141605"/>
                  </a:cubicBezTo>
                  <a:cubicBezTo>
                    <a:pt x="6771912" y="2191041"/>
                    <a:pt x="6788282" y="2244712"/>
                    <a:pt x="6807120" y="2297215"/>
                  </a:cubicBezTo>
                  <a:cubicBezTo>
                    <a:pt x="6815166" y="2305688"/>
                    <a:pt x="6808558" y="2313643"/>
                    <a:pt x="6815415" y="2319608"/>
                  </a:cubicBezTo>
                  <a:cubicBezTo>
                    <a:pt x="6813313" y="2323676"/>
                    <a:pt x="6825499" y="2325363"/>
                    <a:pt x="6823763" y="2332328"/>
                  </a:cubicBezTo>
                  <a:cubicBezTo>
                    <a:pt x="6840677" y="2348884"/>
                    <a:pt x="6847447" y="2388677"/>
                    <a:pt x="6857598" y="2420724"/>
                  </a:cubicBezTo>
                  <a:cubicBezTo>
                    <a:pt x="6869304" y="2458178"/>
                    <a:pt x="6895272" y="2498086"/>
                    <a:pt x="6917763" y="2524284"/>
                  </a:cubicBezTo>
                  <a:cubicBezTo>
                    <a:pt x="6940621" y="2553381"/>
                    <a:pt x="6963570" y="2576291"/>
                    <a:pt x="6984692" y="2612353"/>
                  </a:cubicBezTo>
                  <a:cubicBezTo>
                    <a:pt x="7009014" y="2653042"/>
                    <a:pt x="7025109" y="2697629"/>
                    <a:pt x="7044495" y="2740658"/>
                  </a:cubicBezTo>
                  <a:cubicBezTo>
                    <a:pt x="7064703" y="2783296"/>
                    <a:pt x="7079126" y="2812069"/>
                    <a:pt x="7109773" y="2839284"/>
                  </a:cubicBezTo>
                  <a:cubicBezTo>
                    <a:pt x="7108769" y="2852047"/>
                    <a:pt x="7087788" y="2807771"/>
                    <a:pt x="7132182" y="2889533"/>
                  </a:cubicBezTo>
                  <a:cubicBezTo>
                    <a:pt x="7176576" y="2971295"/>
                    <a:pt x="7292017" y="3188505"/>
                    <a:pt x="7376138" y="3329856"/>
                  </a:cubicBezTo>
                  <a:cubicBezTo>
                    <a:pt x="7374859" y="3333534"/>
                    <a:pt x="7373945" y="3340110"/>
                    <a:pt x="7372666" y="3343788"/>
                  </a:cubicBezTo>
                  <a:cubicBezTo>
                    <a:pt x="7392418" y="3389714"/>
                    <a:pt x="7417472" y="3436199"/>
                    <a:pt x="7443439" y="3476108"/>
                  </a:cubicBezTo>
                  <a:cubicBezTo>
                    <a:pt x="7455051" y="3492105"/>
                    <a:pt x="7467852" y="3510610"/>
                    <a:pt x="7479373" y="3532793"/>
                  </a:cubicBezTo>
                  <a:cubicBezTo>
                    <a:pt x="7486506" y="3547842"/>
                    <a:pt x="7492815" y="3563281"/>
                    <a:pt x="7499125" y="3578719"/>
                  </a:cubicBezTo>
                  <a:cubicBezTo>
                    <a:pt x="7529851" y="3656303"/>
                    <a:pt x="7566245" y="3737342"/>
                    <a:pt x="7604375" y="3811417"/>
                  </a:cubicBezTo>
                  <a:cubicBezTo>
                    <a:pt x="7624493" y="3860241"/>
                    <a:pt x="7637445" y="3880310"/>
                    <a:pt x="7672482" y="3921805"/>
                  </a:cubicBezTo>
                  <a:cubicBezTo>
                    <a:pt x="7698023" y="3962293"/>
                    <a:pt x="7708705" y="3995405"/>
                    <a:pt x="7729918" y="4025282"/>
                  </a:cubicBezTo>
                  <a:cubicBezTo>
                    <a:pt x="7746657" y="4109493"/>
                    <a:pt x="7773364" y="4210483"/>
                    <a:pt x="7818079" y="4309080"/>
                  </a:cubicBezTo>
                  <a:cubicBezTo>
                    <a:pt x="7836276" y="4349599"/>
                    <a:pt x="7849258" y="4355733"/>
                    <a:pt x="7863157" y="4382932"/>
                  </a:cubicBezTo>
                  <a:cubicBezTo>
                    <a:pt x="7881445" y="4417266"/>
                    <a:pt x="7887939" y="4447975"/>
                    <a:pt x="7901747" y="4481361"/>
                  </a:cubicBezTo>
                  <a:cubicBezTo>
                    <a:pt x="7917110" y="4520152"/>
                    <a:pt x="7940334" y="4552147"/>
                    <a:pt x="7961913" y="4584921"/>
                  </a:cubicBezTo>
                  <a:cubicBezTo>
                    <a:pt x="8003881" y="4647961"/>
                    <a:pt x="8045302" y="4720475"/>
                    <a:pt x="8081421" y="4792431"/>
                  </a:cubicBezTo>
                  <a:cubicBezTo>
                    <a:pt x="8116351" y="4861879"/>
                    <a:pt x="8139763" y="4936786"/>
                    <a:pt x="8173504" y="5003725"/>
                  </a:cubicBezTo>
                  <a:cubicBezTo>
                    <a:pt x="8200479" y="5058514"/>
                    <a:pt x="8234492" y="5106895"/>
                    <a:pt x="8264211" y="5169599"/>
                  </a:cubicBezTo>
                  <a:cubicBezTo>
                    <a:pt x="8293929" y="5232301"/>
                    <a:pt x="8319534" y="5296954"/>
                    <a:pt x="8354189" y="5357318"/>
                  </a:cubicBezTo>
                  <a:cubicBezTo>
                    <a:pt x="8360955" y="5369469"/>
                    <a:pt x="8368544" y="5381229"/>
                    <a:pt x="8372019" y="5394940"/>
                  </a:cubicBezTo>
                  <a:cubicBezTo>
                    <a:pt x="8375129" y="5405753"/>
                    <a:pt x="8374216" y="5412329"/>
                    <a:pt x="8375314" y="5421022"/>
                  </a:cubicBezTo>
                  <a:cubicBezTo>
                    <a:pt x="8383820" y="5453849"/>
                    <a:pt x="8409327" y="5469404"/>
                    <a:pt x="8423682" y="5493315"/>
                  </a:cubicBezTo>
                  <a:cubicBezTo>
                    <a:pt x="8446815" y="5531496"/>
                    <a:pt x="8451665" y="5562985"/>
                    <a:pt x="8475621" y="5600775"/>
                  </a:cubicBezTo>
                  <a:cubicBezTo>
                    <a:pt x="8486776" y="5620060"/>
                    <a:pt x="8500765" y="5641073"/>
                    <a:pt x="8510275" y="5661139"/>
                  </a:cubicBezTo>
                  <a:cubicBezTo>
                    <a:pt x="8519785" y="5681203"/>
                    <a:pt x="8521981" y="5698592"/>
                    <a:pt x="8520977" y="5711354"/>
                  </a:cubicBezTo>
                  <a:cubicBezTo>
                    <a:pt x="8536978" y="5734486"/>
                    <a:pt x="8555447" y="5756448"/>
                    <a:pt x="8573093" y="5778799"/>
                  </a:cubicBezTo>
                  <a:cubicBezTo>
                    <a:pt x="8594763" y="5805387"/>
                    <a:pt x="8586267" y="5855487"/>
                    <a:pt x="8591845" y="5865129"/>
                  </a:cubicBezTo>
                  <a:cubicBezTo>
                    <a:pt x="8630156" y="5926832"/>
                    <a:pt x="8664629" y="5999567"/>
                    <a:pt x="8690144" y="6070406"/>
                  </a:cubicBezTo>
                  <a:cubicBezTo>
                    <a:pt x="8698374" y="6094149"/>
                    <a:pt x="8705782" y="6118282"/>
                    <a:pt x="8715658" y="6141245"/>
                  </a:cubicBezTo>
                  <a:cubicBezTo>
                    <a:pt x="8737421" y="6189289"/>
                    <a:pt x="8759819" y="6194031"/>
                    <a:pt x="8780027" y="6236669"/>
                  </a:cubicBezTo>
                  <a:cubicBezTo>
                    <a:pt x="8790726" y="6259243"/>
                    <a:pt x="8793289" y="6279529"/>
                    <a:pt x="8803621" y="6299204"/>
                  </a:cubicBezTo>
                  <a:cubicBezTo>
                    <a:pt x="8810754" y="6314253"/>
                    <a:pt x="8820810" y="6324843"/>
                    <a:pt x="8827577" y="6336994"/>
                  </a:cubicBezTo>
                  <a:cubicBezTo>
                    <a:pt x="8866711" y="6398306"/>
                    <a:pt x="8821462" y="6419752"/>
                    <a:pt x="8867544" y="6480842"/>
                  </a:cubicBezTo>
                  <a:cubicBezTo>
                    <a:pt x="8877968" y="6494332"/>
                    <a:pt x="8888025" y="6504923"/>
                    <a:pt x="8893236" y="6511667"/>
                  </a:cubicBezTo>
                  <a:cubicBezTo>
                    <a:pt x="8940967" y="6599620"/>
                    <a:pt x="8964191" y="6631615"/>
                    <a:pt x="8978003" y="6692643"/>
                  </a:cubicBezTo>
                  <a:cubicBezTo>
                    <a:pt x="8985320" y="6722962"/>
                    <a:pt x="9005344" y="6750330"/>
                    <a:pt x="9010283" y="6775632"/>
                  </a:cubicBezTo>
                  <a:cubicBezTo>
                    <a:pt x="9012570" y="6786834"/>
                    <a:pt x="9028205" y="6807068"/>
                    <a:pt x="9036526" y="6824625"/>
                  </a:cubicBezTo>
                  <a:lnTo>
                    <a:pt x="9052562" y="6858000"/>
                  </a:lnTo>
                  <a:lnTo>
                    <a:pt x="5679689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rcRect/>
              <a:stretch>
                <a:fillRect l="-19302" r="-19302"/>
              </a:stretch>
            </a:blipFill>
            <a:ln w="12700" cap="flat" cmpd="sng" algn="ctr">
              <a:noFill/>
              <a:prstDash val="solid"/>
              <a:miter lim="800000"/>
            </a:ln>
            <a:effectLst>
              <a:outerShdw blurRad="88900" dist="381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ptos" panose="020B0004020202020204" pitchFamily="34" charset="0"/>
                  <a:ea typeface="+mn-ea"/>
                  <a:cs typeface="+mn-cs"/>
                </a:rPr>
                <a:t> </a:t>
              </a:r>
            </a:p>
          </p:txBody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F0A04286-A399-DD5E-A0C2-FC930FBD3DA3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b="0" i="0" err="1">
              <a:solidFill>
                <a:srgbClr val="000000"/>
              </a:solidFill>
              <a:latin typeface="Aptos" panose="020B0004020202020204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 descr="Logo&#10;&#10;Description automatically generated">
            <a:extLst>
              <a:ext uri="{FF2B5EF4-FFF2-40B4-BE49-F238E27FC236}">
                <a16:creationId xmlns:a16="http://schemas.microsoft.com/office/drawing/2014/main" id="{348D2D83-521B-8B66-1BDB-588F67F48ED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alphaModFix amt="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8" t="11554" r="-3089" b="16733"/>
          <a:stretch/>
        </p:blipFill>
        <p:spPr bwMode="black">
          <a:xfrm>
            <a:off x="0" y="0"/>
            <a:ext cx="7213600" cy="6858000"/>
          </a:xfrm>
          <a:prstGeom prst="rect">
            <a:avLst/>
          </a:prstGeom>
        </p:spPr>
      </p:pic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16C5CC4B-5BDB-A8B3-5509-E002A37FF7B3}"/>
              </a:ext>
            </a:extLst>
          </p:cNvPr>
          <p:cNvSpPr/>
          <p:nvPr userDrawn="1"/>
        </p:nvSpPr>
        <p:spPr>
          <a:xfrm rot="16200000">
            <a:off x="1429950" y="3763914"/>
            <a:ext cx="45719" cy="1315868"/>
          </a:xfrm>
          <a:custGeom>
            <a:avLst/>
            <a:gdLst>
              <a:gd name="connsiteX0" fmla="*/ 78234 w 156468"/>
              <a:gd name="connsiteY0" fmla="*/ 0 h 1838119"/>
              <a:gd name="connsiteX1" fmla="*/ 156468 w 156468"/>
              <a:gd name="connsiteY1" fmla="*/ 919059 h 1838119"/>
              <a:gd name="connsiteX2" fmla="*/ 78234 w 156468"/>
              <a:gd name="connsiteY2" fmla="*/ 1838119 h 1838119"/>
              <a:gd name="connsiteX3" fmla="*/ 0 w 156468"/>
              <a:gd name="connsiteY3" fmla="*/ 919059 h 1838119"/>
              <a:gd name="connsiteX4" fmla="*/ 78234 w 156468"/>
              <a:gd name="connsiteY4" fmla="*/ 0 h 1838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468" h="1838119">
                <a:moveTo>
                  <a:pt x="78234" y="0"/>
                </a:moveTo>
                <a:cubicBezTo>
                  <a:pt x="78234" y="0"/>
                  <a:pt x="156468" y="495808"/>
                  <a:pt x="156468" y="919059"/>
                </a:cubicBezTo>
                <a:cubicBezTo>
                  <a:pt x="156468" y="1342310"/>
                  <a:pt x="78234" y="1838119"/>
                  <a:pt x="78234" y="1838119"/>
                </a:cubicBezTo>
                <a:cubicBezTo>
                  <a:pt x="78234" y="1838119"/>
                  <a:pt x="0" y="1342310"/>
                  <a:pt x="0" y="919059"/>
                </a:cubicBezTo>
                <a:cubicBezTo>
                  <a:pt x="0" y="495808"/>
                  <a:pt x="78234" y="0"/>
                  <a:pt x="78234" y="0"/>
                </a:cubicBezTo>
                <a:close/>
              </a:path>
            </a:pathLst>
          </a:custGeom>
          <a:solidFill>
            <a:srgbClr val="E4061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2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 pitchFamily="34" charset="0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EFC1196-C0D2-9AC7-E6A7-1824D75DAA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592730"/>
            <a:ext cx="5778500" cy="1495794"/>
          </a:xfrm>
        </p:spPr>
        <p:txBody>
          <a:bodyPr wrap="square" anchor="b" anchorCtr="0">
            <a:spAutoFit/>
          </a:bodyPr>
          <a:lstStyle>
            <a:lvl1pPr>
              <a:defRPr kumimoji="0" lang="en-US" sz="5400" b="1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amat Text 2021" pitchFamily="50" charset="0"/>
                <a:ea typeface="+mn-ea"/>
                <a:cs typeface="+mn-cs"/>
              </a:defRPr>
            </a:lvl1pPr>
          </a:lstStyle>
          <a:p>
            <a:pPr marL="0" marR="0" lvl="0" indent="0" algn="l" defTabSz="914445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Presentation </a:t>
            </a:r>
            <a:br>
              <a:rPr lang="en-US"/>
            </a:br>
            <a:r>
              <a:rPr lang="en-US"/>
              <a:t>title placeholder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203BCCD0-ADBC-FD8D-808B-E95E1A339B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4758451"/>
            <a:ext cx="57785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b="0" i="0" spc="0" baseline="0">
                <a:solidFill>
                  <a:schemeClr val="tx1"/>
                </a:solidFill>
                <a:latin typeface="+mj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Subtitle, date, or author</a:t>
            </a: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460A354E-B75C-3B77-A728-804E5124C8E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225722" y="6458636"/>
            <a:ext cx="569153" cy="276402"/>
          </a:xfrm>
          <a:custGeom>
            <a:avLst/>
            <a:gdLst>
              <a:gd name="T0" fmla="*/ 65 w 467"/>
              <a:gd name="T1" fmla="*/ 28 h 225"/>
              <a:gd name="T2" fmla="*/ 0 w 467"/>
              <a:gd name="T3" fmla="*/ 20 h 225"/>
              <a:gd name="T4" fmla="*/ 24 w 467"/>
              <a:gd name="T5" fmla="*/ 184 h 225"/>
              <a:gd name="T6" fmla="*/ 148 w 467"/>
              <a:gd name="T7" fmla="*/ 180 h 225"/>
              <a:gd name="T8" fmla="*/ 153 w 467"/>
              <a:gd name="T9" fmla="*/ 140 h 225"/>
              <a:gd name="T10" fmla="*/ 178 w 467"/>
              <a:gd name="T11" fmla="*/ 86 h 225"/>
              <a:gd name="T12" fmla="*/ 77 w 467"/>
              <a:gd name="T13" fmla="*/ 155 h 225"/>
              <a:gd name="T14" fmla="*/ 96 w 467"/>
              <a:gd name="T15" fmla="*/ 155 h 225"/>
              <a:gd name="T16" fmla="*/ 319 w 467"/>
              <a:gd name="T17" fmla="*/ 113 h 225"/>
              <a:gd name="T18" fmla="*/ 324 w 467"/>
              <a:gd name="T19" fmla="*/ 157 h 225"/>
              <a:gd name="T20" fmla="*/ 361 w 467"/>
              <a:gd name="T21" fmla="*/ 150 h 225"/>
              <a:gd name="T22" fmla="*/ 343 w 467"/>
              <a:gd name="T23" fmla="*/ 155 h 225"/>
              <a:gd name="T24" fmla="*/ 353 w 467"/>
              <a:gd name="T25" fmla="*/ 165 h 225"/>
              <a:gd name="T26" fmla="*/ 383 w 467"/>
              <a:gd name="T27" fmla="*/ 28 h 225"/>
              <a:gd name="T28" fmla="*/ 283 w 467"/>
              <a:gd name="T29" fmla="*/ 17 h 225"/>
              <a:gd name="T30" fmla="*/ 314 w 467"/>
              <a:gd name="T31" fmla="*/ 78 h 225"/>
              <a:gd name="T32" fmla="*/ 342 w 467"/>
              <a:gd name="T33" fmla="*/ 80 h 225"/>
              <a:gd name="T34" fmla="*/ 380 w 467"/>
              <a:gd name="T35" fmla="*/ 68 h 225"/>
              <a:gd name="T36" fmla="*/ 381 w 467"/>
              <a:gd name="T37" fmla="*/ 178 h 225"/>
              <a:gd name="T38" fmla="*/ 450 w 467"/>
              <a:gd name="T39" fmla="*/ 164 h 225"/>
              <a:gd name="T40" fmla="*/ 194 w 467"/>
              <a:gd name="T41" fmla="*/ 44 h 225"/>
              <a:gd name="T42" fmla="*/ 242 w 467"/>
              <a:gd name="T43" fmla="*/ 58 h 225"/>
              <a:gd name="T44" fmla="*/ 233 w 467"/>
              <a:gd name="T45" fmla="*/ 1 h 225"/>
              <a:gd name="T46" fmla="*/ 164 w 467"/>
              <a:gd name="T47" fmla="*/ 99 h 225"/>
              <a:gd name="T48" fmla="*/ 200 w 467"/>
              <a:gd name="T49" fmla="*/ 101 h 225"/>
              <a:gd name="T50" fmla="*/ 207 w 467"/>
              <a:gd name="T51" fmla="*/ 115 h 225"/>
              <a:gd name="T52" fmla="*/ 225 w 467"/>
              <a:gd name="T53" fmla="*/ 143 h 225"/>
              <a:gd name="T54" fmla="*/ 235 w 467"/>
              <a:gd name="T55" fmla="*/ 122 h 225"/>
              <a:gd name="T56" fmla="*/ 251 w 467"/>
              <a:gd name="T57" fmla="*/ 116 h 225"/>
              <a:gd name="T58" fmla="*/ 273 w 467"/>
              <a:gd name="T59" fmla="*/ 110 h 225"/>
              <a:gd name="T60" fmla="*/ 231 w 467"/>
              <a:gd name="T61" fmla="*/ 61 h 225"/>
              <a:gd name="T62" fmla="*/ 229 w 467"/>
              <a:gd name="T63" fmla="*/ 84 h 225"/>
              <a:gd name="T64" fmla="*/ 190 w 467"/>
              <a:gd name="T65" fmla="*/ 82 h 225"/>
              <a:gd name="T66" fmla="*/ 255 w 467"/>
              <a:gd name="T67" fmla="*/ 100 h 225"/>
              <a:gd name="T68" fmla="*/ 328 w 467"/>
              <a:gd name="T69" fmla="*/ 221 h 225"/>
              <a:gd name="T70" fmla="*/ 285 w 467"/>
              <a:gd name="T71" fmla="*/ 170 h 225"/>
              <a:gd name="T72" fmla="*/ 243 w 467"/>
              <a:gd name="T73" fmla="*/ 110 h 225"/>
              <a:gd name="T74" fmla="*/ 284 w 467"/>
              <a:gd name="T75" fmla="*/ 138 h 225"/>
              <a:gd name="T76" fmla="*/ 356 w 467"/>
              <a:gd name="T77" fmla="*/ 165 h 225"/>
              <a:gd name="T78" fmla="*/ 284 w 467"/>
              <a:gd name="T79" fmla="*/ 173 h 225"/>
              <a:gd name="T80" fmla="*/ 182 w 467"/>
              <a:gd name="T81" fmla="*/ 201 h 225"/>
              <a:gd name="T82" fmla="*/ 176 w 467"/>
              <a:gd name="T83" fmla="*/ 205 h 225"/>
              <a:gd name="T84" fmla="*/ 180 w 467"/>
              <a:gd name="T85" fmla="*/ 104 h 225"/>
              <a:gd name="T86" fmla="*/ 202 w 467"/>
              <a:gd name="T87" fmla="*/ 123 h 225"/>
              <a:gd name="T88" fmla="*/ 264 w 467"/>
              <a:gd name="T89" fmla="*/ 157 h 225"/>
              <a:gd name="T90" fmla="*/ 316 w 467"/>
              <a:gd name="T91" fmla="*/ 110 h 225"/>
              <a:gd name="T92" fmla="*/ 339 w 467"/>
              <a:gd name="T93" fmla="*/ 93 h 225"/>
              <a:gd name="T94" fmla="*/ 340 w 467"/>
              <a:gd name="T95" fmla="*/ 77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67" h="225">
                <a:moveTo>
                  <a:pt x="140" y="38"/>
                </a:moveTo>
                <a:cubicBezTo>
                  <a:pt x="128" y="32"/>
                  <a:pt x="116" y="29"/>
                  <a:pt x="99" y="28"/>
                </a:cubicBezTo>
                <a:cubicBezTo>
                  <a:pt x="99" y="28"/>
                  <a:pt x="99" y="28"/>
                  <a:pt x="99" y="28"/>
                </a:cubicBezTo>
                <a:cubicBezTo>
                  <a:pt x="65" y="28"/>
                  <a:pt x="65" y="28"/>
                  <a:pt x="65" y="28"/>
                </a:cubicBezTo>
                <a:cubicBezTo>
                  <a:pt x="39" y="28"/>
                  <a:pt x="26" y="27"/>
                  <a:pt x="17" y="25"/>
                </a:cubicBezTo>
                <a:cubicBezTo>
                  <a:pt x="9" y="23"/>
                  <a:pt x="2" y="19"/>
                  <a:pt x="2" y="19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1"/>
                  <a:pt x="2" y="39"/>
                  <a:pt x="23" y="54"/>
                </a:cubicBezTo>
                <a:cubicBezTo>
                  <a:pt x="27" y="57"/>
                  <a:pt x="30" y="60"/>
                  <a:pt x="30" y="71"/>
                </a:cubicBezTo>
                <a:cubicBezTo>
                  <a:pt x="30" y="168"/>
                  <a:pt x="30" y="168"/>
                  <a:pt x="30" y="168"/>
                </a:cubicBezTo>
                <a:cubicBezTo>
                  <a:pt x="30" y="178"/>
                  <a:pt x="28" y="181"/>
                  <a:pt x="24" y="184"/>
                </a:cubicBezTo>
                <a:cubicBezTo>
                  <a:pt x="18" y="187"/>
                  <a:pt x="8" y="193"/>
                  <a:pt x="8" y="193"/>
                </a:cubicBezTo>
                <a:cubicBezTo>
                  <a:pt x="4" y="196"/>
                  <a:pt x="4" y="196"/>
                  <a:pt x="4" y="196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116" y="196"/>
                  <a:pt x="132" y="192"/>
                  <a:pt x="148" y="180"/>
                </a:cubicBezTo>
                <a:cubicBezTo>
                  <a:pt x="151" y="178"/>
                  <a:pt x="154" y="176"/>
                  <a:pt x="157" y="174"/>
                </a:cubicBezTo>
                <a:cubicBezTo>
                  <a:pt x="155" y="161"/>
                  <a:pt x="157" y="150"/>
                  <a:pt x="159" y="144"/>
                </a:cubicBezTo>
                <a:cubicBezTo>
                  <a:pt x="159" y="144"/>
                  <a:pt x="154" y="148"/>
                  <a:pt x="152" y="153"/>
                </a:cubicBezTo>
                <a:cubicBezTo>
                  <a:pt x="152" y="151"/>
                  <a:pt x="153" y="147"/>
                  <a:pt x="153" y="140"/>
                </a:cubicBezTo>
                <a:cubicBezTo>
                  <a:pt x="154" y="133"/>
                  <a:pt x="158" y="113"/>
                  <a:pt x="176" y="102"/>
                </a:cubicBezTo>
                <a:cubicBezTo>
                  <a:pt x="175" y="102"/>
                  <a:pt x="174" y="102"/>
                  <a:pt x="173" y="102"/>
                </a:cubicBezTo>
                <a:cubicBezTo>
                  <a:pt x="171" y="102"/>
                  <a:pt x="164" y="102"/>
                  <a:pt x="154" y="105"/>
                </a:cubicBezTo>
                <a:cubicBezTo>
                  <a:pt x="158" y="99"/>
                  <a:pt x="173" y="89"/>
                  <a:pt x="178" y="86"/>
                </a:cubicBezTo>
                <a:cubicBezTo>
                  <a:pt x="179" y="86"/>
                  <a:pt x="179" y="86"/>
                  <a:pt x="180" y="85"/>
                </a:cubicBezTo>
                <a:cubicBezTo>
                  <a:pt x="173" y="65"/>
                  <a:pt x="160" y="48"/>
                  <a:pt x="140" y="38"/>
                </a:cubicBezTo>
                <a:moveTo>
                  <a:pt x="96" y="155"/>
                </a:moveTo>
                <a:cubicBezTo>
                  <a:pt x="77" y="155"/>
                  <a:pt x="77" y="155"/>
                  <a:pt x="77" y="155"/>
                </a:cubicBezTo>
                <a:cubicBezTo>
                  <a:pt x="77" y="68"/>
                  <a:pt x="77" y="68"/>
                  <a:pt x="77" y="68"/>
                </a:cubicBezTo>
                <a:cubicBezTo>
                  <a:pt x="96" y="68"/>
                  <a:pt x="96" y="68"/>
                  <a:pt x="96" y="68"/>
                </a:cubicBezTo>
                <a:cubicBezTo>
                  <a:pt x="121" y="68"/>
                  <a:pt x="135" y="84"/>
                  <a:pt x="135" y="112"/>
                </a:cubicBezTo>
                <a:cubicBezTo>
                  <a:pt x="135" y="139"/>
                  <a:pt x="121" y="155"/>
                  <a:pt x="96" y="155"/>
                </a:cubicBezTo>
                <a:moveTo>
                  <a:pt x="352" y="110"/>
                </a:moveTo>
                <a:cubicBezTo>
                  <a:pt x="349" y="108"/>
                  <a:pt x="349" y="108"/>
                  <a:pt x="349" y="108"/>
                </a:cubicBezTo>
                <a:cubicBezTo>
                  <a:pt x="346" y="106"/>
                  <a:pt x="342" y="104"/>
                  <a:pt x="338" y="104"/>
                </a:cubicBezTo>
                <a:cubicBezTo>
                  <a:pt x="331" y="104"/>
                  <a:pt x="324" y="107"/>
                  <a:pt x="319" y="113"/>
                </a:cubicBezTo>
                <a:cubicBezTo>
                  <a:pt x="317" y="115"/>
                  <a:pt x="316" y="117"/>
                  <a:pt x="314" y="119"/>
                </a:cubicBezTo>
                <a:cubicBezTo>
                  <a:pt x="314" y="158"/>
                  <a:pt x="314" y="158"/>
                  <a:pt x="314" y="158"/>
                </a:cubicBezTo>
                <a:cubicBezTo>
                  <a:pt x="316" y="159"/>
                  <a:pt x="317" y="160"/>
                  <a:pt x="319" y="160"/>
                </a:cubicBezTo>
                <a:cubicBezTo>
                  <a:pt x="321" y="160"/>
                  <a:pt x="323" y="159"/>
                  <a:pt x="324" y="157"/>
                </a:cubicBezTo>
                <a:cubicBezTo>
                  <a:pt x="326" y="154"/>
                  <a:pt x="328" y="147"/>
                  <a:pt x="322" y="140"/>
                </a:cubicBezTo>
                <a:cubicBezTo>
                  <a:pt x="325" y="141"/>
                  <a:pt x="333" y="147"/>
                  <a:pt x="334" y="148"/>
                </a:cubicBezTo>
                <a:cubicBezTo>
                  <a:pt x="334" y="148"/>
                  <a:pt x="341" y="147"/>
                  <a:pt x="347" y="147"/>
                </a:cubicBezTo>
                <a:cubicBezTo>
                  <a:pt x="352" y="147"/>
                  <a:pt x="357" y="148"/>
                  <a:pt x="361" y="150"/>
                </a:cubicBezTo>
                <a:cubicBezTo>
                  <a:pt x="361" y="104"/>
                  <a:pt x="361" y="104"/>
                  <a:pt x="361" y="104"/>
                </a:cubicBezTo>
                <a:cubicBezTo>
                  <a:pt x="358" y="105"/>
                  <a:pt x="355" y="106"/>
                  <a:pt x="354" y="108"/>
                </a:cubicBezTo>
                <a:lnTo>
                  <a:pt x="352" y="110"/>
                </a:lnTo>
                <a:close/>
                <a:moveTo>
                  <a:pt x="343" y="155"/>
                </a:moveTo>
                <a:cubicBezTo>
                  <a:pt x="338" y="154"/>
                  <a:pt x="338" y="154"/>
                  <a:pt x="338" y="154"/>
                </a:cubicBezTo>
                <a:cubicBezTo>
                  <a:pt x="340" y="157"/>
                  <a:pt x="341" y="161"/>
                  <a:pt x="341" y="165"/>
                </a:cubicBezTo>
                <a:cubicBezTo>
                  <a:pt x="341" y="169"/>
                  <a:pt x="341" y="173"/>
                  <a:pt x="339" y="176"/>
                </a:cubicBezTo>
                <a:cubicBezTo>
                  <a:pt x="345" y="176"/>
                  <a:pt x="353" y="172"/>
                  <a:pt x="353" y="165"/>
                </a:cubicBezTo>
                <a:cubicBezTo>
                  <a:pt x="353" y="159"/>
                  <a:pt x="347" y="155"/>
                  <a:pt x="343" y="155"/>
                </a:cubicBezTo>
                <a:moveTo>
                  <a:pt x="424" y="38"/>
                </a:moveTo>
                <a:cubicBezTo>
                  <a:pt x="412" y="32"/>
                  <a:pt x="400" y="29"/>
                  <a:pt x="383" y="28"/>
                </a:cubicBezTo>
                <a:cubicBezTo>
                  <a:pt x="383" y="28"/>
                  <a:pt x="383" y="28"/>
                  <a:pt x="383" y="28"/>
                </a:cubicBezTo>
                <a:cubicBezTo>
                  <a:pt x="349" y="28"/>
                  <a:pt x="349" y="28"/>
                  <a:pt x="349" y="28"/>
                </a:cubicBezTo>
                <a:cubicBezTo>
                  <a:pt x="322" y="28"/>
                  <a:pt x="310" y="27"/>
                  <a:pt x="300" y="25"/>
                </a:cubicBezTo>
                <a:cubicBezTo>
                  <a:pt x="292" y="23"/>
                  <a:pt x="285" y="19"/>
                  <a:pt x="285" y="19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3" y="20"/>
                  <a:pt x="283" y="20"/>
                  <a:pt x="283" y="20"/>
                </a:cubicBezTo>
                <a:cubicBezTo>
                  <a:pt x="283" y="21"/>
                  <a:pt x="285" y="39"/>
                  <a:pt x="307" y="54"/>
                </a:cubicBezTo>
                <a:cubicBezTo>
                  <a:pt x="311" y="57"/>
                  <a:pt x="314" y="60"/>
                  <a:pt x="314" y="71"/>
                </a:cubicBezTo>
                <a:cubicBezTo>
                  <a:pt x="314" y="78"/>
                  <a:pt x="314" y="78"/>
                  <a:pt x="314" y="78"/>
                </a:cubicBezTo>
                <a:cubicBezTo>
                  <a:pt x="319" y="75"/>
                  <a:pt x="324" y="73"/>
                  <a:pt x="329" y="71"/>
                </a:cubicBezTo>
                <a:cubicBezTo>
                  <a:pt x="327" y="73"/>
                  <a:pt x="323" y="77"/>
                  <a:pt x="321" y="82"/>
                </a:cubicBezTo>
                <a:cubicBezTo>
                  <a:pt x="323" y="79"/>
                  <a:pt x="339" y="69"/>
                  <a:pt x="357" y="73"/>
                </a:cubicBezTo>
                <a:cubicBezTo>
                  <a:pt x="353" y="74"/>
                  <a:pt x="347" y="76"/>
                  <a:pt x="342" y="80"/>
                </a:cubicBezTo>
                <a:cubicBezTo>
                  <a:pt x="343" y="80"/>
                  <a:pt x="348" y="79"/>
                  <a:pt x="353" y="79"/>
                </a:cubicBezTo>
                <a:cubicBezTo>
                  <a:pt x="355" y="79"/>
                  <a:pt x="358" y="79"/>
                  <a:pt x="361" y="79"/>
                </a:cubicBezTo>
                <a:cubicBezTo>
                  <a:pt x="361" y="68"/>
                  <a:pt x="361" y="68"/>
                  <a:pt x="361" y="68"/>
                </a:cubicBezTo>
                <a:cubicBezTo>
                  <a:pt x="380" y="68"/>
                  <a:pt x="380" y="68"/>
                  <a:pt x="380" y="68"/>
                </a:cubicBezTo>
                <a:cubicBezTo>
                  <a:pt x="404" y="68"/>
                  <a:pt x="419" y="84"/>
                  <a:pt x="419" y="112"/>
                </a:cubicBezTo>
                <a:cubicBezTo>
                  <a:pt x="419" y="139"/>
                  <a:pt x="404" y="155"/>
                  <a:pt x="380" y="155"/>
                </a:cubicBezTo>
                <a:cubicBezTo>
                  <a:pt x="369" y="155"/>
                  <a:pt x="369" y="155"/>
                  <a:pt x="369" y="155"/>
                </a:cubicBezTo>
                <a:cubicBezTo>
                  <a:pt x="376" y="160"/>
                  <a:pt x="381" y="169"/>
                  <a:pt x="381" y="178"/>
                </a:cubicBezTo>
                <a:cubicBezTo>
                  <a:pt x="381" y="185"/>
                  <a:pt x="379" y="191"/>
                  <a:pt x="375" y="196"/>
                </a:cubicBezTo>
                <a:cubicBezTo>
                  <a:pt x="375" y="196"/>
                  <a:pt x="375" y="196"/>
                  <a:pt x="375" y="196"/>
                </a:cubicBezTo>
                <a:cubicBezTo>
                  <a:pt x="400" y="196"/>
                  <a:pt x="415" y="192"/>
                  <a:pt x="432" y="180"/>
                </a:cubicBezTo>
                <a:cubicBezTo>
                  <a:pt x="439" y="176"/>
                  <a:pt x="445" y="170"/>
                  <a:pt x="450" y="164"/>
                </a:cubicBezTo>
                <a:cubicBezTo>
                  <a:pt x="461" y="150"/>
                  <a:pt x="467" y="131"/>
                  <a:pt x="467" y="111"/>
                </a:cubicBezTo>
                <a:cubicBezTo>
                  <a:pt x="467" y="80"/>
                  <a:pt x="451" y="52"/>
                  <a:pt x="424" y="38"/>
                </a:cubicBezTo>
                <a:moveTo>
                  <a:pt x="191" y="68"/>
                </a:moveTo>
                <a:cubicBezTo>
                  <a:pt x="189" y="59"/>
                  <a:pt x="191" y="51"/>
                  <a:pt x="194" y="44"/>
                </a:cubicBezTo>
                <a:cubicBezTo>
                  <a:pt x="197" y="52"/>
                  <a:pt x="200" y="60"/>
                  <a:pt x="213" y="67"/>
                </a:cubicBezTo>
                <a:cubicBezTo>
                  <a:pt x="212" y="61"/>
                  <a:pt x="212" y="53"/>
                  <a:pt x="214" y="47"/>
                </a:cubicBezTo>
                <a:cubicBezTo>
                  <a:pt x="211" y="33"/>
                  <a:pt x="219" y="22"/>
                  <a:pt x="230" y="22"/>
                </a:cubicBezTo>
                <a:cubicBezTo>
                  <a:pt x="247" y="22"/>
                  <a:pt x="251" y="44"/>
                  <a:pt x="242" y="58"/>
                </a:cubicBezTo>
                <a:cubicBezTo>
                  <a:pt x="247" y="65"/>
                  <a:pt x="254" y="71"/>
                  <a:pt x="259" y="76"/>
                </a:cubicBezTo>
                <a:cubicBezTo>
                  <a:pt x="260" y="76"/>
                  <a:pt x="260" y="77"/>
                  <a:pt x="261" y="77"/>
                </a:cubicBezTo>
                <a:cubicBezTo>
                  <a:pt x="268" y="68"/>
                  <a:pt x="274" y="53"/>
                  <a:pt x="274" y="42"/>
                </a:cubicBezTo>
                <a:cubicBezTo>
                  <a:pt x="274" y="22"/>
                  <a:pt x="261" y="3"/>
                  <a:pt x="233" y="1"/>
                </a:cubicBezTo>
                <a:cubicBezTo>
                  <a:pt x="215" y="0"/>
                  <a:pt x="203" y="6"/>
                  <a:pt x="194" y="15"/>
                </a:cubicBezTo>
                <a:cubicBezTo>
                  <a:pt x="190" y="19"/>
                  <a:pt x="181" y="29"/>
                  <a:pt x="183" y="48"/>
                </a:cubicBezTo>
                <a:cubicBezTo>
                  <a:pt x="184" y="61"/>
                  <a:pt x="191" y="68"/>
                  <a:pt x="191" y="68"/>
                </a:cubicBezTo>
                <a:moveTo>
                  <a:pt x="164" y="99"/>
                </a:moveTo>
                <a:cubicBezTo>
                  <a:pt x="176" y="97"/>
                  <a:pt x="182" y="99"/>
                  <a:pt x="184" y="104"/>
                </a:cubicBezTo>
                <a:cubicBezTo>
                  <a:pt x="185" y="107"/>
                  <a:pt x="184" y="112"/>
                  <a:pt x="183" y="118"/>
                </a:cubicBezTo>
                <a:cubicBezTo>
                  <a:pt x="187" y="114"/>
                  <a:pt x="200" y="104"/>
                  <a:pt x="210" y="103"/>
                </a:cubicBezTo>
                <a:cubicBezTo>
                  <a:pt x="208" y="102"/>
                  <a:pt x="202" y="101"/>
                  <a:pt x="200" y="101"/>
                </a:cubicBezTo>
                <a:cubicBezTo>
                  <a:pt x="207" y="92"/>
                  <a:pt x="223" y="89"/>
                  <a:pt x="232" y="91"/>
                </a:cubicBezTo>
                <a:cubicBezTo>
                  <a:pt x="226" y="91"/>
                  <a:pt x="215" y="94"/>
                  <a:pt x="210" y="98"/>
                </a:cubicBezTo>
                <a:cubicBezTo>
                  <a:pt x="214" y="98"/>
                  <a:pt x="218" y="99"/>
                  <a:pt x="221" y="100"/>
                </a:cubicBezTo>
                <a:cubicBezTo>
                  <a:pt x="216" y="103"/>
                  <a:pt x="209" y="109"/>
                  <a:pt x="207" y="115"/>
                </a:cubicBezTo>
                <a:cubicBezTo>
                  <a:pt x="214" y="111"/>
                  <a:pt x="227" y="112"/>
                  <a:pt x="230" y="122"/>
                </a:cubicBezTo>
                <a:cubicBezTo>
                  <a:pt x="231" y="129"/>
                  <a:pt x="226" y="135"/>
                  <a:pt x="224" y="136"/>
                </a:cubicBezTo>
                <a:cubicBezTo>
                  <a:pt x="226" y="136"/>
                  <a:pt x="231" y="136"/>
                  <a:pt x="233" y="135"/>
                </a:cubicBezTo>
                <a:cubicBezTo>
                  <a:pt x="232" y="137"/>
                  <a:pt x="228" y="142"/>
                  <a:pt x="225" y="143"/>
                </a:cubicBezTo>
                <a:cubicBezTo>
                  <a:pt x="233" y="143"/>
                  <a:pt x="243" y="138"/>
                  <a:pt x="246" y="131"/>
                </a:cubicBezTo>
                <a:cubicBezTo>
                  <a:pt x="246" y="131"/>
                  <a:pt x="241" y="133"/>
                  <a:pt x="239" y="131"/>
                </a:cubicBezTo>
                <a:cubicBezTo>
                  <a:pt x="237" y="129"/>
                  <a:pt x="240" y="120"/>
                  <a:pt x="240" y="120"/>
                </a:cubicBezTo>
                <a:cubicBezTo>
                  <a:pt x="240" y="120"/>
                  <a:pt x="237" y="124"/>
                  <a:pt x="235" y="122"/>
                </a:cubicBezTo>
                <a:cubicBezTo>
                  <a:pt x="233" y="119"/>
                  <a:pt x="236" y="112"/>
                  <a:pt x="237" y="110"/>
                </a:cubicBezTo>
                <a:cubicBezTo>
                  <a:pt x="235" y="109"/>
                  <a:pt x="229" y="108"/>
                  <a:pt x="226" y="108"/>
                </a:cubicBezTo>
                <a:cubicBezTo>
                  <a:pt x="234" y="105"/>
                  <a:pt x="252" y="104"/>
                  <a:pt x="254" y="107"/>
                </a:cubicBezTo>
                <a:cubicBezTo>
                  <a:pt x="255" y="110"/>
                  <a:pt x="251" y="116"/>
                  <a:pt x="251" y="116"/>
                </a:cubicBezTo>
                <a:cubicBezTo>
                  <a:pt x="254" y="116"/>
                  <a:pt x="264" y="116"/>
                  <a:pt x="267" y="120"/>
                </a:cubicBezTo>
                <a:cubicBezTo>
                  <a:pt x="270" y="124"/>
                  <a:pt x="268" y="129"/>
                  <a:pt x="268" y="129"/>
                </a:cubicBezTo>
                <a:cubicBezTo>
                  <a:pt x="275" y="125"/>
                  <a:pt x="282" y="114"/>
                  <a:pt x="280" y="103"/>
                </a:cubicBezTo>
                <a:cubicBezTo>
                  <a:pt x="279" y="105"/>
                  <a:pt x="276" y="109"/>
                  <a:pt x="273" y="110"/>
                </a:cubicBezTo>
                <a:cubicBezTo>
                  <a:pt x="274" y="106"/>
                  <a:pt x="271" y="104"/>
                  <a:pt x="268" y="103"/>
                </a:cubicBezTo>
                <a:cubicBezTo>
                  <a:pt x="270" y="96"/>
                  <a:pt x="267" y="88"/>
                  <a:pt x="257" y="78"/>
                </a:cubicBezTo>
                <a:cubicBezTo>
                  <a:pt x="248" y="70"/>
                  <a:pt x="233" y="58"/>
                  <a:pt x="233" y="44"/>
                </a:cubicBezTo>
                <a:cubicBezTo>
                  <a:pt x="231" y="47"/>
                  <a:pt x="229" y="56"/>
                  <a:pt x="231" y="61"/>
                </a:cubicBezTo>
                <a:cubicBezTo>
                  <a:pt x="238" y="70"/>
                  <a:pt x="253" y="78"/>
                  <a:pt x="257" y="92"/>
                </a:cubicBezTo>
                <a:cubicBezTo>
                  <a:pt x="250" y="76"/>
                  <a:pt x="219" y="63"/>
                  <a:pt x="220" y="41"/>
                </a:cubicBezTo>
                <a:cubicBezTo>
                  <a:pt x="216" y="46"/>
                  <a:pt x="214" y="61"/>
                  <a:pt x="217" y="69"/>
                </a:cubicBezTo>
                <a:cubicBezTo>
                  <a:pt x="223" y="73"/>
                  <a:pt x="228" y="79"/>
                  <a:pt x="229" y="84"/>
                </a:cubicBezTo>
                <a:cubicBezTo>
                  <a:pt x="223" y="72"/>
                  <a:pt x="201" y="69"/>
                  <a:pt x="194" y="54"/>
                </a:cubicBezTo>
                <a:cubicBezTo>
                  <a:pt x="193" y="60"/>
                  <a:pt x="194" y="66"/>
                  <a:pt x="197" y="71"/>
                </a:cubicBezTo>
                <a:cubicBezTo>
                  <a:pt x="197" y="71"/>
                  <a:pt x="191" y="69"/>
                  <a:pt x="179" y="69"/>
                </a:cubicBezTo>
                <a:cubicBezTo>
                  <a:pt x="182" y="70"/>
                  <a:pt x="191" y="78"/>
                  <a:pt x="190" y="82"/>
                </a:cubicBezTo>
                <a:cubicBezTo>
                  <a:pt x="189" y="86"/>
                  <a:pt x="172" y="91"/>
                  <a:pt x="164" y="99"/>
                </a:cubicBezTo>
                <a:moveTo>
                  <a:pt x="255" y="100"/>
                </a:moveTo>
                <a:cubicBezTo>
                  <a:pt x="248" y="100"/>
                  <a:pt x="246" y="95"/>
                  <a:pt x="244" y="90"/>
                </a:cubicBezTo>
                <a:cubicBezTo>
                  <a:pt x="252" y="93"/>
                  <a:pt x="255" y="100"/>
                  <a:pt x="255" y="100"/>
                </a:cubicBezTo>
                <a:moveTo>
                  <a:pt x="377" y="178"/>
                </a:moveTo>
                <a:cubicBezTo>
                  <a:pt x="377" y="195"/>
                  <a:pt x="361" y="207"/>
                  <a:pt x="342" y="205"/>
                </a:cubicBezTo>
                <a:cubicBezTo>
                  <a:pt x="347" y="209"/>
                  <a:pt x="358" y="212"/>
                  <a:pt x="365" y="209"/>
                </a:cubicBezTo>
                <a:cubicBezTo>
                  <a:pt x="361" y="216"/>
                  <a:pt x="344" y="225"/>
                  <a:pt x="328" y="221"/>
                </a:cubicBezTo>
                <a:cubicBezTo>
                  <a:pt x="314" y="217"/>
                  <a:pt x="307" y="202"/>
                  <a:pt x="307" y="193"/>
                </a:cubicBezTo>
                <a:cubicBezTo>
                  <a:pt x="300" y="200"/>
                  <a:pt x="302" y="212"/>
                  <a:pt x="307" y="216"/>
                </a:cubicBezTo>
                <a:cubicBezTo>
                  <a:pt x="301" y="215"/>
                  <a:pt x="292" y="209"/>
                  <a:pt x="291" y="198"/>
                </a:cubicBezTo>
                <a:cubicBezTo>
                  <a:pt x="289" y="189"/>
                  <a:pt x="294" y="178"/>
                  <a:pt x="285" y="170"/>
                </a:cubicBezTo>
                <a:cubicBezTo>
                  <a:pt x="279" y="164"/>
                  <a:pt x="270" y="157"/>
                  <a:pt x="264" y="153"/>
                </a:cubicBezTo>
                <a:cubicBezTo>
                  <a:pt x="252" y="143"/>
                  <a:pt x="257" y="136"/>
                  <a:pt x="254" y="132"/>
                </a:cubicBezTo>
                <a:cubicBezTo>
                  <a:pt x="252" y="128"/>
                  <a:pt x="247" y="126"/>
                  <a:pt x="244" y="122"/>
                </a:cubicBezTo>
                <a:cubicBezTo>
                  <a:pt x="241" y="119"/>
                  <a:pt x="241" y="113"/>
                  <a:pt x="243" y="110"/>
                </a:cubicBezTo>
                <a:cubicBezTo>
                  <a:pt x="243" y="115"/>
                  <a:pt x="245" y="118"/>
                  <a:pt x="249" y="119"/>
                </a:cubicBezTo>
                <a:cubicBezTo>
                  <a:pt x="254" y="120"/>
                  <a:pt x="258" y="119"/>
                  <a:pt x="261" y="121"/>
                </a:cubicBezTo>
                <a:cubicBezTo>
                  <a:pt x="266" y="124"/>
                  <a:pt x="264" y="131"/>
                  <a:pt x="267" y="134"/>
                </a:cubicBezTo>
                <a:cubicBezTo>
                  <a:pt x="270" y="136"/>
                  <a:pt x="277" y="133"/>
                  <a:pt x="284" y="138"/>
                </a:cubicBezTo>
                <a:cubicBezTo>
                  <a:pt x="290" y="143"/>
                  <a:pt x="304" y="155"/>
                  <a:pt x="310" y="160"/>
                </a:cubicBezTo>
                <a:cubicBezTo>
                  <a:pt x="321" y="169"/>
                  <a:pt x="332" y="158"/>
                  <a:pt x="329" y="148"/>
                </a:cubicBezTo>
                <a:cubicBezTo>
                  <a:pt x="340" y="155"/>
                  <a:pt x="341" y="173"/>
                  <a:pt x="332" y="180"/>
                </a:cubicBezTo>
                <a:cubicBezTo>
                  <a:pt x="340" y="181"/>
                  <a:pt x="356" y="178"/>
                  <a:pt x="356" y="165"/>
                </a:cubicBezTo>
                <a:cubicBezTo>
                  <a:pt x="356" y="157"/>
                  <a:pt x="349" y="152"/>
                  <a:pt x="344" y="151"/>
                </a:cubicBezTo>
                <a:cubicBezTo>
                  <a:pt x="362" y="149"/>
                  <a:pt x="377" y="162"/>
                  <a:pt x="377" y="178"/>
                </a:cubicBezTo>
                <a:moveTo>
                  <a:pt x="282" y="172"/>
                </a:moveTo>
                <a:cubicBezTo>
                  <a:pt x="283" y="173"/>
                  <a:pt x="283" y="173"/>
                  <a:pt x="284" y="173"/>
                </a:cubicBezTo>
                <a:cubicBezTo>
                  <a:pt x="274" y="193"/>
                  <a:pt x="256" y="218"/>
                  <a:pt x="221" y="218"/>
                </a:cubicBezTo>
                <a:cubicBezTo>
                  <a:pt x="209" y="218"/>
                  <a:pt x="198" y="213"/>
                  <a:pt x="190" y="208"/>
                </a:cubicBezTo>
                <a:cubicBezTo>
                  <a:pt x="187" y="205"/>
                  <a:pt x="185" y="203"/>
                  <a:pt x="182" y="201"/>
                </a:cubicBezTo>
                <a:cubicBezTo>
                  <a:pt x="182" y="201"/>
                  <a:pt x="182" y="201"/>
                  <a:pt x="182" y="201"/>
                </a:cubicBezTo>
                <a:cubicBezTo>
                  <a:pt x="182" y="201"/>
                  <a:pt x="182" y="201"/>
                  <a:pt x="182" y="201"/>
                </a:cubicBezTo>
                <a:cubicBezTo>
                  <a:pt x="181" y="199"/>
                  <a:pt x="180" y="198"/>
                  <a:pt x="179" y="196"/>
                </a:cubicBezTo>
                <a:cubicBezTo>
                  <a:pt x="177" y="194"/>
                  <a:pt x="176" y="194"/>
                  <a:pt x="175" y="195"/>
                </a:cubicBezTo>
                <a:cubicBezTo>
                  <a:pt x="173" y="198"/>
                  <a:pt x="176" y="205"/>
                  <a:pt x="176" y="205"/>
                </a:cubicBezTo>
                <a:cubicBezTo>
                  <a:pt x="149" y="179"/>
                  <a:pt x="163" y="142"/>
                  <a:pt x="164" y="140"/>
                </a:cubicBezTo>
                <a:cubicBezTo>
                  <a:pt x="165" y="136"/>
                  <a:pt x="164" y="135"/>
                  <a:pt x="162" y="135"/>
                </a:cubicBezTo>
                <a:cubicBezTo>
                  <a:pt x="160" y="136"/>
                  <a:pt x="157" y="140"/>
                  <a:pt x="157" y="140"/>
                </a:cubicBezTo>
                <a:cubicBezTo>
                  <a:pt x="159" y="117"/>
                  <a:pt x="180" y="104"/>
                  <a:pt x="180" y="104"/>
                </a:cubicBezTo>
                <a:cubicBezTo>
                  <a:pt x="180" y="104"/>
                  <a:pt x="180" y="104"/>
                  <a:pt x="180" y="104"/>
                </a:cubicBezTo>
                <a:cubicBezTo>
                  <a:pt x="183" y="108"/>
                  <a:pt x="179" y="112"/>
                  <a:pt x="179" y="126"/>
                </a:cubicBezTo>
                <a:cubicBezTo>
                  <a:pt x="183" y="121"/>
                  <a:pt x="198" y="110"/>
                  <a:pt x="207" y="107"/>
                </a:cubicBezTo>
                <a:cubicBezTo>
                  <a:pt x="204" y="111"/>
                  <a:pt x="202" y="116"/>
                  <a:pt x="202" y="123"/>
                </a:cubicBezTo>
                <a:cubicBezTo>
                  <a:pt x="202" y="123"/>
                  <a:pt x="208" y="116"/>
                  <a:pt x="216" y="116"/>
                </a:cubicBezTo>
                <a:cubicBezTo>
                  <a:pt x="218" y="116"/>
                  <a:pt x="220" y="117"/>
                  <a:pt x="222" y="117"/>
                </a:cubicBezTo>
                <a:cubicBezTo>
                  <a:pt x="191" y="147"/>
                  <a:pt x="204" y="184"/>
                  <a:pt x="230" y="184"/>
                </a:cubicBezTo>
                <a:cubicBezTo>
                  <a:pt x="244" y="184"/>
                  <a:pt x="258" y="168"/>
                  <a:pt x="264" y="157"/>
                </a:cubicBezTo>
                <a:cubicBezTo>
                  <a:pt x="270" y="161"/>
                  <a:pt x="277" y="168"/>
                  <a:pt x="282" y="172"/>
                </a:cubicBezTo>
                <a:moveTo>
                  <a:pt x="385" y="98"/>
                </a:moveTo>
                <a:cubicBezTo>
                  <a:pt x="375" y="95"/>
                  <a:pt x="356" y="99"/>
                  <a:pt x="351" y="104"/>
                </a:cubicBezTo>
                <a:cubicBezTo>
                  <a:pt x="342" y="98"/>
                  <a:pt x="326" y="99"/>
                  <a:pt x="316" y="110"/>
                </a:cubicBezTo>
                <a:cubicBezTo>
                  <a:pt x="305" y="123"/>
                  <a:pt x="298" y="138"/>
                  <a:pt x="296" y="143"/>
                </a:cubicBezTo>
                <a:cubicBezTo>
                  <a:pt x="292" y="140"/>
                  <a:pt x="288" y="137"/>
                  <a:pt x="286" y="135"/>
                </a:cubicBezTo>
                <a:cubicBezTo>
                  <a:pt x="284" y="134"/>
                  <a:pt x="282" y="133"/>
                  <a:pt x="280" y="132"/>
                </a:cubicBezTo>
                <a:cubicBezTo>
                  <a:pt x="290" y="117"/>
                  <a:pt x="313" y="94"/>
                  <a:pt x="339" y="93"/>
                </a:cubicBezTo>
                <a:cubicBezTo>
                  <a:pt x="324" y="91"/>
                  <a:pt x="301" y="101"/>
                  <a:pt x="290" y="115"/>
                </a:cubicBezTo>
                <a:cubicBezTo>
                  <a:pt x="292" y="106"/>
                  <a:pt x="302" y="90"/>
                  <a:pt x="315" y="83"/>
                </a:cubicBezTo>
                <a:cubicBezTo>
                  <a:pt x="315" y="83"/>
                  <a:pt x="309" y="91"/>
                  <a:pt x="311" y="92"/>
                </a:cubicBezTo>
                <a:cubicBezTo>
                  <a:pt x="316" y="94"/>
                  <a:pt x="326" y="78"/>
                  <a:pt x="340" y="77"/>
                </a:cubicBezTo>
                <a:cubicBezTo>
                  <a:pt x="340" y="77"/>
                  <a:pt x="329" y="82"/>
                  <a:pt x="332" y="85"/>
                </a:cubicBezTo>
                <a:cubicBezTo>
                  <a:pt x="333" y="88"/>
                  <a:pt x="340" y="82"/>
                  <a:pt x="352" y="82"/>
                </a:cubicBezTo>
                <a:cubicBezTo>
                  <a:pt x="366" y="82"/>
                  <a:pt x="379" y="91"/>
                  <a:pt x="385" y="98"/>
                </a:cubicBezTo>
              </a:path>
            </a:pathLst>
          </a:custGeom>
          <a:solidFill>
            <a:sysClr val="window" lastClr="FFFFFF">
              <a:alpha val="9888"/>
            </a:sys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2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0B00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829C5AE-5F56-10CC-CC16-5A258FDE3BA4}"/>
              </a:ext>
            </a:extLst>
          </p:cNvPr>
          <p:cNvSpPr txBox="1"/>
          <p:nvPr userDrawn="1"/>
        </p:nvSpPr>
        <p:spPr>
          <a:xfrm>
            <a:off x="838200" y="6458039"/>
            <a:ext cx="4638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2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737373">
                    <a:alpha val="10001"/>
                  </a:srgbClr>
                </a:solidFill>
                <a:effectLst/>
                <a:uLnTx/>
                <a:uFillTx/>
                <a:latin typeface="Aptos" panose="020B0004020202020204" pitchFamily="34" charset="0"/>
              </a:rPr>
              <a:t>|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alpha val="10001"/>
                  </a:prstClr>
                </a:solidFill>
                <a:effectLst/>
                <a:uLnTx/>
                <a:uFillTx/>
                <a:latin typeface="Aptos" panose="020B0004020202020204" pitchFamily="34" charset="0"/>
              </a:rPr>
              <a:t>  ©2024 Wizards of the Coast  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737373">
                    <a:alpha val="10001"/>
                  </a:srgbClr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|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alpha val="10001"/>
                  </a:prstClr>
                </a:solidFill>
                <a:effectLst/>
                <a:uLnTx/>
                <a:uFillTx/>
                <a:latin typeface="Aptos" panose="020B0004020202020204" pitchFamily="34" charset="0"/>
              </a:rPr>
              <a:t>  Confidential and 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alpha val="11000"/>
                  </a:prstClr>
                </a:solidFill>
                <a:effectLst/>
                <a:uLnTx/>
                <a:uFillTx/>
                <a:latin typeface="Aptos" panose="020B0004020202020204" pitchFamily="34" charset="0"/>
              </a:rPr>
              <a:t>proprietary</a:t>
            </a:r>
          </a:p>
        </p:txBody>
      </p:sp>
    </p:spTree>
    <p:extLst>
      <p:ext uri="{BB962C8B-B14F-4D97-AF65-F5344CB8AC3E}">
        <p14:creationId xmlns:p14="http://schemas.microsoft.com/office/powerpoint/2010/main" val="13934526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 in_mag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stone&#10;&#10;Description automatically generated">
            <a:extLst>
              <a:ext uri="{FF2B5EF4-FFF2-40B4-BE49-F238E27FC236}">
                <a16:creationId xmlns:a16="http://schemas.microsoft.com/office/drawing/2014/main" id="{0C5AEB86-9E4F-D1D3-6412-8431B929537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267" r="4845"/>
          <a:stretch/>
        </p:blipFill>
        <p:spPr>
          <a:xfrm>
            <a:off x="5762625" y="0"/>
            <a:ext cx="6429375" cy="6858000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F18766C3-A4D7-24F3-E567-8AC38B225BC3}"/>
              </a:ext>
            </a:extLst>
          </p:cNvPr>
          <p:cNvGrpSpPr>
            <a:grpSpLocks/>
          </p:cNvGrpSpPr>
          <p:nvPr userDrawn="1"/>
        </p:nvGrpSpPr>
        <p:grpSpPr bwMode="white">
          <a:xfrm>
            <a:off x="-1" y="0"/>
            <a:ext cx="9085944" cy="6858001"/>
            <a:chOff x="-1" y="0"/>
            <a:chExt cx="8911773" cy="6858001"/>
          </a:xfrm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0349BED4-F99C-2910-4319-6D5F05E9B5CC}"/>
                </a:ext>
              </a:extLst>
            </p:cNvPr>
            <p:cNvSpPr>
              <a:spLocks/>
            </p:cNvSpPr>
            <p:nvPr/>
          </p:nvSpPr>
          <p:spPr bwMode="white">
            <a:xfrm>
              <a:off x="0" y="0"/>
              <a:ext cx="8911772" cy="6858001"/>
            </a:xfrm>
            <a:custGeom>
              <a:avLst/>
              <a:gdLst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70697 w 8796342"/>
                <a:gd name="connsiteY8" fmla="*/ 609891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86137 w 8796342"/>
                <a:gd name="connsiteY13" fmla="*/ 1140455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86137 w 8796342"/>
                <a:gd name="connsiteY13" fmla="*/ 1140455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891669 w 8796342"/>
                <a:gd name="connsiteY42" fmla="*/ 4785448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</a:cxnLst>
              <a:rect l="l" t="t" r="r" b="b"/>
              <a:pathLst>
                <a:path w="8796342" h="6858001">
                  <a:moveTo>
                    <a:pt x="1" y="0"/>
                  </a:moveTo>
                  <a:lnTo>
                    <a:pt x="5638954" y="0"/>
                  </a:lnTo>
                  <a:lnTo>
                    <a:pt x="5654162" y="53091"/>
                  </a:lnTo>
                  <a:cubicBezTo>
                    <a:pt x="5661225" y="75423"/>
                    <a:pt x="5669161" y="97606"/>
                    <a:pt x="5678672" y="119470"/>
                  </a:cubicBezTo>
                  <a:cubicBezTo>
                    <a:pt x="5703561" y="177989"/>
                    <a:pt x="5739626" y="234601"/>
                    <a:pt x="5749290" y="293694"/>
                  </a:cubicBezTo>
                  <a:cubicBezTo>
                    <a:pt x="5752189" y="311422"/>
                    <a:pt x="5752466" y="327168"/>
                    <a:pt x="5756790" y="344248"/>
                  </a:cubicBezTo>
                  <a:cubicBezTo>
                    <a:pt x="5770225" y="388929"/>
                    <a:pt x="5810520" y="424571"/>
                    <a:pt x="5825380" y="468604"/>
                  </a:cubicBezTo>
                  <a:cubicBezTo>
                    <a:pt x="5833294" y="493575"/>
                    <a:pt x="5830259" y="517175"/>
                    <a:pt x="5835321" y="543443"/>
                  </a:cubicBezTo>
                  <a:cubicBezTo>
                    <a:pt x="5837760" y="567729"/>
                    <a:pt x="5836641" y="587638"/>
                    <a:pt x="5854028" y="595604"/>
                  </a:cubicBezTo>
                  <a:cubicBezTo>
                    <a:pt x="5853339" y="605441"/>
                    <a:pt x="5868122" y="626934"/>
                    <a:pt x="5867433" y="636770"/>
                  </a:cubicBezTo>
                  <a:cubicBezTo>
                    <a:pt x="5888321" y="712980"/>
                    <a:pt x="5912797" y="797082"/>
                    <a:pt x="5961465" y="851137"/>
                  </a:cubicBezTo>
                  <a:cubicBezTo>
                    <a:pt x="5981982" y="873552"/>
                    <a:pt x="6008201" y="893374"/>
                    <a:pt x="6015655" y="924903"/>
                  </a:cubicBezTo>
                  <a:cubicBezTo>
                    <a:pt x="6031988" y="987312"/>
                    <a:pt x="6044044" y="1051667"/>
                    <a:pt x="6056099" y="1116021"/>
                  </a:cubicBezTo>
                  <a:cubicBezTo>
                    <a:pt x="6066587" y="1123949"/>
                    <a:pt x="6061362" y="1144434"/>
                    <a:pt x="6071850" y="1152362"/>
                  </a:cubicBezTo>
                  <a:cubicBezTo>
                    <a:pt x="6072357" y="1164829"/>
                    <a:pt x="6085725" y="1166038"/>
                    <a:pt x="6086231" y="1178505"/>
                  </a:cubicBezTo>
                  <a:cubicBezTo>
                    <a:pt x="6119168" y="1220667"/>
                    <a:pt x="6149483" y="1260847"/>
                    <a:pt x="6182419" y="1303009"/>
                  </a:cubicBezTo>
                  <a:cubicBezTo>
                    <a:pt x="6188217" y="1338465"/>
                    <a:pt x="6211862" y="1375329"/>
                    <a:pt x="6236886" y="1392520"/>
                  </a:cubicBezTo>
                  <a:cubicBezTo>
                    <a:pt x="6242731" y="1447001"/>
                    <a:pt x="6253821" y="1505446"/>
                    <a:pt x="6269187" y="1561946"/>
                  </a:cubicBezTo>
                  <a:cubicBezTo>
                    <a:pt x="6279675" y="1569875"/>
                    <a:pt x="6273725" y="1572144"/>
                    <a:pt x="6283017" y="1577442"/>
                  </a:cubicBezTo>
                  <a:cubicBezTo>
                    <a:pt x="6278509" y="1582666"/>
                    <a:pt x="6290670" y="1590270"/>
                    <a:pt x="6285933" y="1598773"/>
                  </a:cubicBezTo>
                  <a:cubicBezTo>
                    <a:pt x="6308334" y="1613982"/>
                    <a:pt x="6307969" y="1658589"/>
                    <a:pt x="6315193" y="1693397"/>
                  </a:cubicBezTo>
                  <a:cubicBezTo>
                    <a:pt x="6323383" y="1734114"/>
                    <a:pt x="6353698" y="1774294"/>
                    <a:pt x="6382310" y="1799377"/>
                  </a:cubicBezTo>
                  <a:cubicBezTo>
                    <a:pt x="6410692" y="1827738"/>
                    <a:pt x="6440959" y="1848893"/>
                    <a:pt x="6464604" y="1885757"/>
                  </a:cubicBezTo>
                  <a:cubicBezTo>
                    <a:pt x="6492067" y="1927234"/>
                    <a:pt x="6505272" y="1975194"/>
                    <a:pt x="6524179" y="2020561"/>
                  </a:cubicBezTo>
                  <a:cubicBezTo>
                    <a:pt x="6544513" y="2065280"/>
                    <a:pt x="6557940" y="2073518"/>
                    <a:pt x="6598870" y="2113500"/>
                  </a:cubicBezTo>
                  <a:cubicBezTo>
                    <a:pt x="6610343" y="2140466"/>
                    <a:pt x="6578195" y="2092363"/>
                    <a:pt x="6622577" y="2172630"/>
                  </a:cubicBezTo>
                  <a:cubicBezTo>
                    <a:pt x="6666959" y="2252897"/>
                    <a:pt x="6770354" y="2450925"/>
                    <a:pt x="6865163" y="2595102"/>
                  </a:cubicBezTo>
                  <a:cubicBezTo>
                    <a:pt x="6862082" y="2599678"/>
                    <a:pt x="6882584" y="2638488"/>
                    <a:pt x="6879502" y="2643064"/>
                  </a:cubicBezTo>
                  <a:cubicBezTo>
                    <a:pt x="6898180" y="2691710"/>
                    <a:pt x="6925184" y="2739744"/>
                    <a:pt x="6955498" y="2779924"/>
                  </a:cubicBezTo>
                  <a:cubicBezTo>
                    <a:pt x="6969575" y="2795744"/>
                    <a:pt x="6984847" y="2814195"/>
                    <a:pt x="6997038" y="2837221"/>
                  </a:cubicBezTo>
                  <a:cubicBezTo>
                    <a:pt x="7004214" y="2853004"/>
                    <a:pt x="7009965" y="2869435"/>
                    <a:pt x="7015716" y="2885867"/>
                  </a:cubicBezTo>
                  <a:cubicBezTo>
                    <a:pt x="7043043" y="2968672"/>
                    <a:pt x="7078467" y="3054145"/>
                    <a:pt x="7118628" y="3131114"/>
                  </a:cubicBezTo>
                  <a:cubicBezTo>
                    <a:pt x="7137076" y="3183039"/>
                    <a:pt x="7175256" y="3191066"/>
                    <a:pt x="7209294" y="3235909"/>
                  </a:cubicBezTo>
                  <a:cubicBezTo>
                    <a:pt x="7246775" y="3294342"/>
                    <a:pt x="7233771" y="3320010"/>
                    <a:pt x="7259301" y="3349669"/>
                  </a:cubicBezTo>
                  <a:cubicBezTo>
                    <a:pt x="7262389" y="3443496"/>
                    <a:pt x="7276702" y="3554439"/>
                    <a:pt x="7320498" y="3658325"/>
                  </a:cubicBezTo>
                  <a:cubicBezTo>
                    <a:pt x="7338210" y="3701061"/>
                    <a:pt x="7357253" y="3705100"/>
                    <a:pt x="7371835" y="3733387"/>
                  </a:cubicBezTo>
                  <a:cubicBezTo>
                    <a:pt x="7391433" y="3768917"/>
                    <a:pt x="7393183" y="3803040"/>
                    <a:pt x="7405880" y="3838533"/>
                  </a:cubicBezTo>
                  <a:cubicBezTo>
                    <a:pt x="7419544" y="3879935"/>
                    <a:pt x="7447697" y="3911576"/>
                    <a:pt x="7472997" y="3944513"/>
                  </a:cubicBezTo>
                  <a:cubicBezTo>
                    <a:pt x="7522402" y="4007756"/>
                    <a:pt x="7568266" y="4082133"/>
                    <a:pt x="7605805" y="4157120"/>
                  </a:cubicBezTo>
                  <a:cubicBezTo>
                    <a:pt x="7642147" y="4229478"/>
                    <a:pt x="7658528" y="4310912"/>
                    <a:pt x="7693674" y="4380639"/>
                  </a:cubicBezTo>
                  <a:cubicBezTo>
                    <a:pt x="7721414" y="4437861"/>
                    <a:pt x="7762217" y="4485970"/>
                    <a:pt x="7792119" y="4551732"/>
                  </a:cubicBezTo>
                  <a:cubicBezTo>
                    <a:pt x="7822022" y="4617495"/>
                    <a:pt x="7844795" y="4686499"/>
                    <a:pt x="7883253" y="4748371"/>
                  </a:cubicBezTo>
                  <a:cubicBezTo>
                    <a:pt x="7890659" y="4760875"/>
                    <a:pt x="7889966" y="4770351"/>
                    <a:pt x="7891669" y="4785448"/>
                  </a:cubicBezTo>
                  <a:cubicBezTo>
                    <a:pt x="7893602" y="4797267"/>
                    <a:pt x="7899815" y="4807502"/>
                    <a:pt x="7899126" y="4817338"/>
                  </a:cubicBezTo>
                  <a:cubicBezTo>
                    <a:pt x="7903498" y="4853443"/>
                    <a:pt x="7939929" y="4865447"/>
                    <a:pt x="7956167" y="4889807"/>
                  </a:cubicBezTo>
                  <a:cubicBezTo>
                    <a:pt x="7982434" y="4928653"/>
                    <a:pt x="7981333" y="4964073"/>
                    <a:pt x="8009025" y="5002270"/>
                  </a:cubicBezTo>
                  <a:cubicBezTo>
                    <a:pt x="8021446" y="5022018"/>
                    <a:pt x="8037914" y="5043099"/>
                    <a:pt x="8047483" y="5064143"/>
                  </a:cubicBezTo>
                  <a:cubicBezTo>
                    <a:pt x="8057052" y="5085187"/>
                    <a:pt x="8055674" y="5104860"/>
                    <a:pt x="8050477" y="5119920"/>
                  </a:cubicBezTo>
                  <a:cubicBezTo>
                    <a:pt x="8069567" y="5142984"/>
                    <a:pt x="8092935" y="5164102"/>
                    <a:pt x="8114877" y="5185868"/>
                  </a:cubicBezTo>
                  <a:cubicBezTo>
                    <a:pt x="8142063" y="5211599"/>
                    <a:pt x="8114377" y="5271803"/>
                    <a:pt x="8120587" y="5281677"/>
                  </a:cubicBezTo>
                  <a:cubicBezTo>
                    <a:pt x="8164518" y="5344235"/>
                    <a:pt x="8199205" y="5420520"/>
                    <a:pt x="8220093" y="5496730"/>
                  </a:cubicBezTo>
                  <a:cubicBezTo>
                    <a:pt x="8226581" y="5522350"/>
                    <a:pt x="8231642" y="5548618"/>
                    <a:pt x="8240981" y="5572940"/>
                  </a:cubicBezTo>
                  <a:cubicBezTo>
                    <a:pt x="8262281" y="5623568"/>
                    <a:pt x="8296779" y="5623754"/>
                    <a:pt x="8317112" y="5668472"/>
                  </a:cubicBezTo>
                  <a:cubicBezTo>
                    <a:pt x="8327877" y="5692146"/>
                    <a:pt x="8326269" y="5715099"/>
                    <a:pt x="8337263" y="5735494"/>
                  </a:cubicBezTo>
                  <a:cubicBezTo>
                    <a:pt x="8344440" y="5751277"/>
                    <a:pt x="8357550" y="5761187"/>
                    <a:pt x="8364956" y="5773692"/>
                  </a:cubicBezTo>
                  <a:cubicBezTo>
                    <a:pt x="8410313" y="5835601"/>
                    <a:pt x="8331891" y="5871260"/>
                    <a:pt x="8388425" y="5931262"/>
                  </a:cubicBezTo>
                  <a:cubicBezTo>
                    <a:pt x="8401305" y="5944452"/>
                    <a:pt x="8414415" y="5954362"/>
                    <a:pt x="8420855" y="5960957"/>
                  </a:cubicBezTo>
                  <a:cubicBezTo>
                    <a:pt x="8472470" y="6051766"/>
                    <a:pt x="8500622" y="6083406"/>
                    <a:pt x="8505549" y="6151002"/>
                  </a:cubicBezTo>
                  <a:cubicBezTo>
                    <a:pt x="8508724" y="6184476"/>
                    <a:pt x="8533059" y="6211503"/>
                    <a:pt x="8533843" y="6239716"/>
                  </a:cubicBezTo>
                  <a:cubicBezTo>
                    <a:pt x="8534349" y="6252183"/>
                    <a:pt x="8553670" y="6271968"/>
                    <a:pt x="8562042" y="6290381"/>
                  </a:cubicBezTo>
                  <a:cubicBezTo>
                    <a:pt x="8599581" y="6365369"/>
                    <a:pt x="8588863" y="6360719"/>
                    <a:pt x="8584863" y="6378410"/>
                  </a:cubicBezTo>
                  <a:cubicBezTo>
                    <a:pt x="8606345" y="6406734"/>
                    <a:pt x="8632477" y="6486908"/>
                    <a:pt x="8632754" y="6502655"/>
                  </a:cubicBezTo>
                  <a:cubicBezTo>
                    <a:pt x="8635565" y="6580735"/>
                    <a:pt x="8692511" y="6615155"/>
                    <a:pt x="8715102" y="6706462"/>
                  </a:cubicBezTo>
                  <a:cubicBezTo>
                    <a:pt x="8738889" y="6800400"/>
                    <a:pt x="8789395" y="6828225"/>
                    <a:pt x="8796342" y="6847287"/>
                  </a:cubicBezTo>
                  <a:lnTo>
                    <a:pt x="8789127" y="6858000"/>
                  </a:lnTo>
                  <a:lnTo>
                    <a:pt x="3071093" y="6858000"/>
                  </a:lnTo>
                  <a:lnTo>
                    <a:pt x="3069300" y="6853919"/>
                  </a:lnTo>
                  <a:lnTo>
                    <a:pt x="3063838" y="6841374"/>
                  </a:lnTo>
                  <a:cubicBezTo>
                    <a:pt x="3039734" y="6811069"/>
                    <a:pt x="3035591" y="6771685"/>
                    <a:pt x="3017420" y="6735507"/>
                  </a:cubicBezTo>
                  <a:cubicBezTo>
                    <a:pt x="3004263" y="6706571"/>
                    <a:pt x="3005872" y="6683619"/>
                    <a:pt x="3019163" y="6671226"/>
                  </a:cubicBezTo>
                  <a:cubicBezTo>
                    <a:pt x="3015575" y="6663334"/>
                    <a:pt x="3009365" y="6653461"/>
                    <a:pt x="3008629" y="6644273"/>
                  </a:cubicBezTo>
                  <a:cubicBezTo>
                    <a:pt x="2971820" y="6480071"/>
                    <a:pt x="2927436" y="6522473"/>
                    <a:pt x="2877152" y="6392967"/>
                  </a:cubicBezTo>
                  <a:cubicBezTo>
                    <a:pt x="2854751" y="6377759"/>
                    <a:pt x="2831153" y="6359919"/>
                    <a:pt x="2807326" y="6345359"/>
                  </a:cubicBezTo>
                  <a:cubicBezTo>
                    <a:pt x="2798216" y="6317757"/>
                    <a:pt x="2812245" y="6314552"/>
                    <a:pt x="2820064" y="6301474"/>
                  </a:cubicBezTo>
                  <a:cubicBezTo>
                    <a:pt x="2803271" y="6245622"/>
                    <a:pt x="2745635" y="6221040"/>
                    <a:pt x="2714537" y="6152647"/>
                  </a:cubicBezTo>
                  <a:cubicBezTo>
                    <a:pt x="2695169" y="6113837"/>
                    <a:pt x="2644203" y="6092571"/>
                    <a:pt x="2618213" y="6069471"/>
                  </a:cubicBezTo>
                  <a:lnTo>
                    <a:pt x="2606759" y="6055633"/>
                  </a:lnTo>
                  <a:cubicBezTo>
                    <a:pt x="2588588" y="6019454"/>
                    <a:pt x="2653718" y="5996188"/>
                    <a:pt x="2568754" y="5888800"/>
                  </a:cubicBezTo>
                  <a:cubicBezTo>
                    <a:pt x="2516728" y="5823574"/>
                    <a:pt x="2477946" y="5726931"/>
                    <a:pt x="2424033" y="5668912"/>
                  </a:cubicBezTo>
                  <a:cubicBezTo>
                    <a:pt x="2416397" y="5659687"/>
                    <a:pt x="2407335" y="5651110"/>
                    <a:pt x="2399699" y="5641884"/>
                  </a:cubicBezTo>
                  <a:cubicBezTo>
                    <a:pt x="2365566" y="5597092"/>
                    <a:pt x="2350611" y="5515009"/>
                    <a:pt x="2303693" y="5495076"/>
                  </a:cubicBezTo>
                  <a:cubicBezTo>
                    <a:pt x="2338968" y="5425072"/>
                    <a:pt x="2269371" y="5374185"/>
                    <a:pt x="2231143" y="5309034"/>
                  </a:cubicBezTo>
                  <a:cubicBezTo>
                    <a:pt x="2212513" y="5279413"/>
                    <a:pt x="2200734" y="5230804"/>
                    <a:pt x="2194706" y="5198627"/>
                  </a:cubicBezTo>
                  <a:cubicBezTo>
                    <a:pt x="2187253" y="5167098"/>
                    <a:pt x="2180995" y="5138200"/>
                    <a:pt x="2176163" y="5108653"/>
                  </a:cubicBezTo>
                  <a:cubicBezTo>
                    <a:pt x="2173035" y="5094204"/>
                    <a:pt x="2146538" y="5058636"/>
                    <a:pt x="2141706" y="5029090"/>
                  </a:cubicBezTo>
                  <a:cubicBezTo>
                    <a:pt x="2132043" y="4969996"/>
                    <a:pt x="2087104" y="4980906"/>
                    <a:pt x="2078637" y="4924444"/>
                  </a:cubicBezTo>
                  <a:cubicBezTo>
                    <a:pt x="2073576" y="4898176"/>
                    <a:pt x="2045289" y="4907864"/>
                    <a:pt x="2046573" y="4850141"/>
                  </a:cubicBezTo>
                  <a:cubicBezTo>
                    <a:pt x="2046984" y="4824559"/>
                    <a:pt x="2040268" y="4802218"/>
                    <a:pt x="2027111" y="4773283"/>
                  </a:cubicBezTo>
                  <a:cubicBezTo>
                    <a:pt x="2006547" y="4731843"/>
                    <a:pt x="1990626" y="4643851"/>
                    <a:pt x="1970063" y="4602412"/>
                  </a:cubicBezTo>
                  <a:cubicBezTo>
                    <a:pt x="1916008" y="4487318"/>
                    <a:pt x="1946830" y="4539965"/>
                    <a:pt x="1908507" y="4436764"/>
                  </a:cubicBezTo>
                  <a:cubicBezTo>
                    <a:pt x="1900182" y="4437376"/>
                    <a:pt x="1894708" y="4436690"/>
                    <a:pt x="1887809" y="4436653"/>
                  </a:cubicBezTo>
                  <a:cubicBezTo>
                    <a:pt x="1884450" y="4425483"/>
                    <a:pt x="1874652" y="4407718"/>
                    <a:pt x="1876537" y="4400512"/>
                  </a:cubicBezTo>
                  <a:cubicBezTo>
                    <a:pt x="1879341" y="4380190"/>
                    <a:pt x="1875294" y="4378857"/>
                    <a:pt x="1834626" y="4289419"/>
                  </a:cubicBezTo>
                  <a:cubicBezTo>
                    <a:pt x="1821469" y="4260484"/>
                    <a:pt x="1811164" y="4230252"/>
                    <a:pt x="1790188" y="4214394"/>
                  </a:cubicBezTo>
                  <a:cubicBezTo>
                    <a:pt x="1773261" y="4199871"/>
                    <a:pt x="1755684" y="4115806"/>
                    <a:pt x="1735627" y="4086834"/>
                  </a:cubicBezTo>
                  <a:cubicBezTo>
                    <a:pt x="1728221" y="4074330"/>
                    <a:pt x="1723159" y="4048062"/>
                    <a:pt x="1716490" y="4044746"/>
                  </a:cubicBezTo>
                  <a:cubicBezTo>
                    <a:pt x="1695284" y="4032167"/>
                    <a:pt x="1704758" y="4015162"/>
                    <a:pt x="1701400" y="4003992"/>
                  </a:cubicBezTo>
                  <a:cubicBezTo>
                    <a:pt x="1693716" y="3975742"/>
                    <a:pt x="1688655" y="3949474"/>
                    <a:pt x="1663631" y="3932283"/>
                  </a:cubicBezTo>
                  <a:cubicBezTo>
                    <a:pt x="1647899" y="3920390"/>
                    <a:pt x="1633087" y="3895381"/>
                    <a:pt x="1630418" y="3874375"/>
                  </a:cubicBezTo>
                  <a:cubicBezTo>
                    <a:pt x="1623376" y="3817263"/>
                    <a:pt x="1588878" y="3817078"/>
                    <a:pt x="1540710" y="3677087"/>
                  </a:cubicBezTo>
                  <a:cubicBezTo>
                    <a:pt x="1528243" y="3638315"/>
                    <a:pt x="1516606" y="3646781"/>
                    <a:pt x="1513842" y="3587725"/>
                  </a:cubicBezTo>
                  <a:cubicBezTo>
                    <a:pt x="1499259" y="3559437"/>
                    <a:pt x="1488494" y="3535763"/>
                    <a:pt x="1473911" y="3507475"/>
                  </a:cubicBezTo>
                  <a:cubicBezTo>
                    <a:pt x="1465816" y="3504808"/>
                    <a:pt x="1453902" y="3497527"/>
                    <a:pt x="1441988" y="3490248"/>
                  </a:cubicBezTo>
                  <a:cubicBezTo>
                    <a:pt x="1425473" y="3450142"/>
                    <a:pt x="1411349" y="3415297"/>
                    <a:pt x="1405781" y="3376562"/>
                  </a:cubicBezTo>
                  <a:cubicBezTo>
                    <a:pt x="1405044" y="3367374"/>
                    <a:pt x="1389542" y="3352202"/>
                    <a:pt x="1386184" y="3341032"/>
                  </a:cubicBezTo>
                  <a:cubicBezTo>
                    <a:pt x="1379696" y="3315412"/>
                    <a:pt x="1359410" y="3289718"/>
                    <a:pt x="1359822" y="3264136"/>
                  </a:cubicBezTo>
                  <a:cubicBezTo>
                    <a:pt x="1360052" y="3260857"/>
                    <a:pt x="1358856" y="3258227"/>
                    <a:pt x="1358856" y="3258227"/>
                  </a:cubicBezTo>
                  <a:cubicBezTo>
                    <a:pt x="1328082" y="3224604"/>
                    <a:pt x="1333920" y="3180683"/>
                    <a:pt x="1312897" y="3145801"/>
                  </a:cubicBezTo>
                  <a:cubicBezTo>
                    <a:pt x="1300477" y="3126053"/>
                    <a:pt x="1283549" y="3111530"/>
                    <a:pt x="1263262" y="3085836"/>
                  </a:cubicBezTo>
                  <a:cubicBezTo>
                    <a:pt x="1257187" y="3034634"/>
                    <a:pt x="1186489" y="3019165"/>
                    <a:pt x="1173879" y="2923319"/>
                  </a:cubicBezTo>
                  <a:cubicBezTo>
                    <a:pt x="1172406" y="2904943"/>
                    <a:pt x="1172176" y="2908222"/>
                    <a:pt x="1099769" y="2779253"/>
                  </a:cubicBezTo>
                  <a:cubicBezTo>
                    <a:pt x="1096592" y="2745779"/>
                    <a:pt x="1085321" y="2709638"/>
                    <a:pt x="1063101" y="2672125"/>
                  </a:cubicBezTo>
                  <a:cubicBezTo>
                    <a:pt x="1054499" y="2656990"/>
                    <a:pt x="1049208" y="2634002"/>
                    <a:pt x="1039179" y="2619515"/>
                  </a:cubicBezTo>
                  <a:cubicBezTo>
                    <a:pt x="1029151" y="2605029"/>
                    <a:pt x="1014846" y="2592488"/>
                    <a:pt x="1003391" y="2578650"/>
                  </a:cubicBezTo>
                  <a:cubicBezTo>
                    <a:pt x="993133" y="2567442"/>
                    <a:pt x="985727" y="2554938"/>
                    <a:pt x="978320" y="2542434"/>
                  </a:cubicBezTo>
                  <a:cubicBezTo>
                    <a:pt x="968292" y="2527948"/>
                    <a:pt x="955412" y="2514758"/>
                    <a:pt x="956791" y="2495085"/>
                  </a:cubicBezTo>
                  <a:cubicBezTo>
                    <a:pt x="957250" y="2488527"/>
                    <a:pt x="936687" y="2447087"/>
                    <a:pt x="941424" y="2438585"/>
                  </a:cubicBezTo>
                  <a:cubicBezTo>
                    <a:pt x="963961" y="2412466"/>
                    <a:pt x="925368" y="2391922"/>
                    <a:pt x="902135" y="2329475"/>
                  </a:cubicBezTo>
                  <a:cubicBezTo>
                    <a:pt x="884883" y="2280181"/>
                    <a:pt x="842472" y="2255024"/>
                    <a:pt x="847621" y="2220939"/>
                  </a:cubicBezTo>
                  <a:cubicBezTo>
                    <a:pt x="836904" y="2216289"/>
                    <a:pt x="829038" y="2210343"/>
                    <a:pt x="818320" y="2205693"/>
                  </a:cubicBezTo>
                  <a:cubicBezTo>
                    <a:pt x="813259" y="2179425"/>
                    <a:pt x="795594" y="2155713"/>
                    <a:pt x="800284" y="2128186"/>
                  </a:cubicBezTo>
                  <a:cubicBezTo>
                    <a:pt x="800973" y="2118350"/>
                    <a:pt x="792094" y="2087469"/>
                    <a:pt x="777328" y="2081485"/>
                  </a:cubicBezTo>
                  <a:cubicBezTo>
                    <a:pt x="751845" y="2070852"/>
                    <a:pt x="736067" y="2039934"/>
                    <a:pt x="723646" y="2020187"/>
                  </a:cubicBezTo>
                  <a:cubicBezTo>
                    <a:pt x="706299" y="1932844"/>
                    <a:pt x="703860" y="1908558"/>
                    <a:pt x="688817" y="1886828"/>
                  </a:cubicBezTo>
                  <a:cubicBezTo>
                    <a:pt x="653488" y="1839405"/>
                    <a:pt x="619443" y="1734259"/>
                    <a:pt x="620133" y="1724423"/>
                  </a:cubicBezTo>
                  <a:cubicBezTo>
                    <a:pt x="621234" y="1689004"/>
                    <a:pt x="601637" y="1653474"/>
                    <a:pt x="582547" y="1630410"/>
                  </a:cubicBezTo>
                  <a:cubicBezTo>
                    <a:pt x="535534" y="1572428"/>
                    <a:pt x="535899" y="1527821"/>
                    <a:pt x="481432" y="1438310"/>
                  </a:cubicBezTo>
                  <a:cubicBezTo>
                    <a:pt x="417294" y="1334150"/>
                    <a:pt x="387594" y="1248257"/>
                    <a:pt x="346634" y="1167932"/>
                  </a:cubicBezTo>
                  <a:lnTo>
                    <a:pt x="300227" y="1088992"/>
                  </a:lnTo>
                  <a:lnTo>
                    <a:pt x="300226" y="1088992"/>
                  </a:lnTo>
                  <a:cubicBezTo>
                    <a:pt x="371620" y="1193026"/>
                    <a:pt x="395913" y="1299431"/>
                    <a:pt x="481431" y="1438311"/>
                  </a:cubicBezTo>
                  <a:cubicBezTo>
                    <a:pt x="535898" y="1527822"/>
                    <a:pt x="535533" y="1572429"/>
                    <a:pt x="582546" y="1630411"/>
                  </a:cubicBezTo>
                  <a:cubicBezTo>
                    <a:pt x="601636" y="1653475"/>
                    <a:pt x="621233" y="1689005"/>
                    <a:pt x="620132" y="1724424"/>
                  </a:cubicBezTo>
                  <a:cubicBezTo>
                    <a:pt x="619442" y="1734260"/>
                    <a:pt x="653487" y="1839406"/>
                    <a:pt x="688816" y="1886829"/>
                  </a:cubicBezTo>
                  <a:cubicBezTo>
                    <a:pt x="703859" y="1908559"/>
                    <a:pt x="706298" y="1932845"/>
                    <a:pt x="723645" y="2020188"/>
                  </a:cubicBezTo>
                  <a:cubicBezTo>
                    <a:pt x="736066" y="2039935"/>
                    <a:pt x="751844" y="2070853"/>
                    <a:pt x="777327" y="2081486"/>
                  </a:cubicBezTo>
                  <a:cubicBezTo>
                    <a:pt x="792093" y="2087470"/>
                    <a:pt x="800972" y="2118351"/>
                    <a:pt x="800283" y="2128187"/>
                  </a:cubicBezTo>
                  <a:cubicBezTo>
                    <a:pt x="795593" y="2155714"/>
                    <a:pt x="813258" y="2179426"/>
                    <a:pt x="818319" y="2205694"/>
                  </a:cubicBezTo>
                  <a:cubicBezTo>
                    <a:pt x="829037" y="2210344"/>
                    <a:pt x="836903" y="2216290"/>
                    <a:pt x="847620" y="2220940"/>
                  </a:cubicBezTo>
                  <a:cubicBezTo>
                    <a:pt x="842471" y="2255025"/>
                    <a:pt x="884882" y="2280182"/>
                    <a:pt x="902134" y="2329476"/>
                  </a:cubicBezTo>
                  <a:cubicBezTo>
                    <a:pt x="925367" y="2391923"/>
                    <a:pt x="963960" y="2412467"/>
                    <a:pt x="941423" y="2438586"/>
                  </a:cubicBezTo>
                  <a:cubicBezTo>
                    <a:pt x="936686" y="2447088"/>
                    <a:pt x="957249" y="2488528"/>
                    <a:pt x="956790" y="2495086"/>
                  </a:cubicBezTo>
                  <a:cubicBezTo>
                    <a:pt x="955411" y="2514759"/>
                    <a:pt x="968291" y="2527949"/>
                    <a:pt x="978319" y="2542435"/>
                  </a:cubicBezTo>
                  <a:cubicBezTo>
                    <a:pt x="985726" y="2554939"/>
                    <a:pt x="993132" y="2567443"/>
                    <a:pt x="1003390" y="2578651"/>
                  </a:cubicBezTo>
                  <a:cubicBezTo>
                    <a:pt x="1014845" y="2592489"/>
                    <a:pt x="1029150" y="2605030"/>
                    <a:pt x="1039178" y="2619516"/>
                  </a:cubicBezTo>
                  <a:cubicBezTo>
                    <a:pt x="1049207" y="2634003"/>
                    <a:pt x="1054498" y="2656991"/>
                    <a:pt x="1063100" y="2672126"/>
                  </a:cubicBezTo>
                  <a:cubicBezTo>
                    <a:pt x="1085320" y="2709639"/>
                    <a:pt x="1096591" y="2745780"/>
                    <a:pt x="1099768" y="2779254"/>
                  </a:cubicBezTo>
                  <a:cubicBezTo>
                    <a:pt x="1172175" y="2908223"/>
                    <a:pt x="1172405" y="2904944"/>
                    <a:pt x="1173878" y="2923320"/>
                  </a:cubicBezTo>
                  <a:cubicBezTo>
                    <a:pt x="1186488" y="3019166"/>
                    <a:pt x="1257186" y="3034635"/>
                    <a:pt x="1263261" y="3085837"/>
                  </a:cubicBezTo>
                  <a:cubicBezTo>
                    <a:pt x="1283548" y="3111531"/>
                    <a:pt x="1300476" y="3126054"/>
                    <a:pt x="1312896" y="3145802"/>
                  </a:cubicBezTo>
                  <a:cubicBezTo>
                    <a:pt x="1333919" y="3180684"/>
                    <a:pt x="1328081" y="3224605"/>
                    <a:pt x="1358855" y="3258228"/>
                  </a:cubicBezTo>
                  <a:cubicBezTo>
                    <a:pt x="1358855" y="3258228"/>
                    <a:pt x="1360051" y="3260858"/>
                    <a:pt x="1359821" y="3264137"/>
                  </a:cubicBezTo>
                  <a:cubicBezTo>
                    <a:pt x="1359409" y="3289719"/>
                    <a:pt x="1379695" y="3315413"/>
                    <a:pt x="1386183" y="3341033"/>
                  </a:cubicBezTo>
                  <a:cubicBezTo>
                    <a:pt x="1389541" y="3352203"/>
                    <a:pt x="1405043" y="3367375"/>
                    <a:pt x="1405780" y="3376563"/>
                  </a:cubicBezTo>
                  <a:cubicBezTo>
                    <a:pt x="1411348" y="3415298"/>
                    <a:pt x="1425472" y="3450143"/>
                    <a:pt x="1441987" y="3490249"/>
                  </a:cubicBezTo>
                  <a:cubicBezTo>
                    <a:pt x="1453901" y="3497528"/>
                    <a:pt x="1465815" y="3504809"/>
                    <a:pt x="1473910" y="3507476"/>
                  </a:cubicBezTo>
                  <a:cubicBezTo>
                    <a:pt x="1488493" y="3535764"/>
                    <a:pt x="1499258" y="3559438"/>
                    <a:pt x="1513841" y="3587726"/>
                  </a:cubicBezTo>
                  <a:cubicBezTo>
                    <a:pt x="1516605" y="3646782"/>
                    <a:pt x="1528242" y="3638316"/>
                    <a:pt x="1540709" y="3677088"/>
                  </a:cubicBezTo>
                  <a:cubicBezTo>
                    <a:pt x="1588877" y="3817079"/>
                    <a:pt x="1623375" y="3817264"/>
                    <a:pt x="1630417" y="3874376"/>
                  </a:cubicBezTo>
                  <a:cubicBezTo>
                    <a:pt x="1633086" y="3895382"/>
                    <a:pt x="1647898" y="3920391"/>
                    <a:pt x="1663630" y="3932284"/>
                  </a:cubicBezTo>
                  <a:cubicBezTo>
                    <a:pt x="1688654" y="3949475"/>
                    <a:pt x="1693715" y="3975743"/>
                    <a:pt x="1701399" y="4003993"/>
                  </a:cubicBezTo>
                  <a:cubicBezTo>
                    <a:pt x="1704757" y="4015163"/>
                    <a:pt x="1695283" y="4032168"/>
                    <a:pt x="1716489" y="4044747"/>
                  </a:cubicBezTo>
                  <a:cubicBezTo>
                    <a:pt x="1723158" y="4048063"/>
                    <a:pt x="1728220" y="4074331"/>
                    <a:pt x="1735626" y="4086835"/>
                  </a:cubicBezTo>
                  <a:cubicBezTo>
                    <a:pt x="1755683" y="4115807"/>
                    <a:pt x="1773260" y="4199872"/>
                    <a:pt x="1790187" y="4214395"/>
                  </a:cubicBezTo>
                  <a:cubicBezTo>
                    <a:pt x="1811163" y="4230253"/>
                    <a:pt x="1821468" y="4260485"/>
                    <a:pt x="1834625" y="4289420"/>
                  </a:cubicBezTo>
                  <a:cubicBezTo>
                    <a:pt x="1875293" y="4378858"/>
                    <a:pt x="1879340" y="4380191"/>
                    <a:pt x="1876536" y="4400513"/>
                  </a:cubicBezTo>
                  <a:cubicBezTo>
                    <a:pt x="1874651" y="4407719"/>
                    <a:pt x="1884449" y="4425484"/>
                    <a:pt x="1887808" y="4436654"/>
                  </a:cubicBezTo>
                  <a:cubicBezTo>
                    <a:pt x="1894707" y="4436691"/>
                    <a:pt x="1900181" y="4437377"/>
                    <a:pt x="1908506" y="4436765"/>
                  </a:cubicBezTo>
                  <a:cubicBezTo>
                    <a:pt x="1946829" y="4539966"/>
                    <a:pt x="1916007" y="4487319"/>
                    <a:pt x="1970062" y="4602413"/>
                  </a:cubicBezTo>
                  <a:cubicBezTo>
                    <a:pt x="1990625" y="4643852"/>
                    <a:pt x="2006546" y="4731844"/>
                    <a:pt x="2027110" y="4773284"/>
                  </a:cubicBezTo>
                  <a:cubicBezTo>
                    <a:pt x="2040267" y="4802219"/>
                    <a:pt x="2046983" y="4824560"/>
                    <a:pt x="2046572" y="4850142"/>
                  </a:cubicBezTo>
                  <a:cubicBezTo>
                    <a:pt x="2045288" y="4907865"/>
                    <a:pt x="2073575" y="4898177"/>
                    <a:pt x="2078636" y="4924445"/>
                  </a:cubicBezTo>
                  <a:cubicBezTo>
                    <a:pt x="2087103" y="4980907"/>
                    <a:pt x="2132042" y="4969997"/>
                    <a:pt x="2141705" y="5029091"/>
                  </a:cubicBezTo>
                  <a:cubicBezTo>
                    <a:pt x="2146537" y="5058637"/>
                    <a:pt x="2173034" y="5094205"/>
                    <a:pt x="2176162" y="5108654"/>
                  </a:cubicBezTo>
                  <a:cubicBezTo>
                    <a:pt x="2180994" y="5138201"/>
                    <a:pt x="2187252" y="5167099"/>
                    <a:pt x="2194705" y="5198628"/>
                  </a:cubicBezTo>
                  <a:cubicBezTo>
                    <a:pt x="2200733" y="5230805"/>
                    <a:pt x="2212512" y="5279414"/>
                    <a:pt x="2231142" y="5309035"/>
                  </a:cubicBezTo>
                  <a:cubicBezTo>
                    <a:pt x="2269370" y="5374186"/>
                    <a:pt x="2338967" y="5425073"/>
                    <a:pt x="2303692" y="5495077"/>
                  </a:cubicBezTo>
                  <a:cubicBezTo>
                    <a:pt x="2350610" y="5515010"/>
                    <a:pt x="2365565" y="5597093"/>
                    <a:pt x="2399698" y="5641885"/>
                  </a:cubicBezTo>
                  <a:cubicBezTo>
                    <a:pt x="2407334" y="5651111"/>
                    <a:pt x="2416396" y="5659688"/>
                    <a:pt x="2424032" y="5668913"/>
                  </a:cubicBezTo>
                  <a:cubicBezTo>
                    <a:pt x="2477945" y="5726932"/>
                    <a:pt x="2516727" y="5823575"/>
                    <a:pt x="2568753" y="5888801"/>
                  </a:cubicBezTo>
                  <a:cubicBezTo>
                    <a:pt x="2653717" y="5996189"/>
                    <a:pt x="2588587" y="6019455"/>
                    <a:pt x="2606758" y="6055634"/>
                  </a:cubicBezTo>
                  <a:lnTo>
                    <a:pt x="2618212" y="6069472"/>
                  </a:lnTo>
                  <a:cubicBezTo>
                    <a:pt x="2644202" y="6092572"/>
                    <a:pt x="2695168" y="6113838"/>
                    <a:pt x="2714536" y="6152648"/>
                  </a:cubicBezTo>
                  <a:cubicBezTo>
                    <a:pt x="2745634" y="6221041"/>
                    <a:pt x="2803270" y="6245623"/>
                    <a:pt x="2820063" y="6301475"/>
                  </a:cubicBezTo>
                  <a:cubicBezTo>
                    <a:pt x="2812244" y="6314553"/>
                    <a:pt x="2798215" y="6317758"/>
                    <a:pt x="2807325" y="6345360"/>
                  </a:cubicBezTo>
                  <a:cubicBezTo>
                    <a:pt x="2831152" y="6359920"/>
                    <a:pt x="2854750" y="6377760"/>
                    <a:pt x="2877151" y="6392968"/>
                  </a:cubicBezTo>
                  <a:cubicBezTo>
                    <a:pt x="2927435" y="6522474"/>
                    <a:pt x="2971819" y="6480072"/>
                    <a:pt x="3008628" y="6644274"/>
                  </a:cubicBezTo>
                  <a:cubicBezTo>
                    <a:pt x="3009364" y="6653462"/>
                    <a:pt x="3015574" y="6663335"/>
                    <a:pt x="3019162" y="6671227"/>
                  </a:cubicBezTo>
                  <a:cubicBezTo>
                    <a:pt x="3005871" y="6683620"/>
                    <a:pt x="3004262" y="6706572"/>
                    <a:pt x="3017419" y="6735508"/>
                  </a:cubicBezTo>
                  <a:cubicBezTo>
                    <a:pt x="3035590" y="6771686"/>
                    <a:pt x="3039733" y="6811070"/>
                    <a:pt x="3063837" y="6841375"/>
                  </a:cubicBezTo>
                  <a:cubicBezTo>
                    <a:pt x="3064136" y="6842033"/>
                    <a:pt x="3066215" y="6846841"/>
                    <a:pt x="3069299" y="6853920"/>
                  </a:cubicBezTo>
                  <a:lnTo>
                    <a:pt x="3071092" y="6858001"/>
                  </a:lnTo>
                  <a:lnTo>
                    <a:pt x="0" y="6858001"/>
                  </a:lnTo>
                  <a:lnTo>
                    <a:pt x="0" y="353848"/>
                  </a:lnTo>
                  <a:lnTo>
                    <a:pt x="8105" y="368857"/>
                  </a:lnTo>
                  <a:cubicBezTo>
                    <a:pt x="20419" y="392273"/>
                    <a:pt x="28924" y="410031"/>
                    <a:pt x="33536" y="423012"/>
                  </a:cubicBezTo>
                  <a:cubicBezTo>
                    <a:pt x="46004" y="461784"/>
                    <a:pt x="73697" y="499982"/>
                    <a:pt x="73561" y="541311"/>
                  </a:cubicBezTo>
                  <a:cubicBezTo>
                    <a:pt x="74528" y="547220"/>
                    <a:pt x="83360" y="559076"/>
                    <a:pt x="89570" y="568949"/>
                  </a:cubicBezTo>
                  <a:cubicBezTo>
                    <a:pt x="156735" y="693954"/>
                    <a:pt x="129041" y="655756"/>
                    <a:pt x="154389" y="707718"/>
                  </a:cubicBezTo>
                  <a:cubicBezTo>
                    <a:pt x="170169" y="738635"/>
                    <a:pt x="179278" y="766237"/>
                    <a:pt x="171966" y="791782"/>
                  </a:cubicBezTo>
                  <a:cubicBezTo>
                    <a:pt x="239265" y="875458"/>
                    <a:pt x="167513" y="914433"/>
                    <a:pt x="235407" y="950223"/>
                  </a:cubicBezTo>
                  <a:cubicBezTo>
                    <a:pt x="255416" y="960171"/>
                    <a:pt x="292401" y="1003667"/>
                    <a:pt x="288494" y="1059407"/>
                  </a:cubicBezTo>
                  <a:lnTo>
                    <a:pt x="321843" y="1075987"/>
                  </a:lnTo>
                  <a:lnTo>
                    <a:pt x="321844" y="1075986"/>
                  </a:lnTo>
                  <a:cubicBezTo>
                    <a:pt x="308505" y="1069354"/>
                    <a:pt x="299213" y="1064056"/>
                    <a:pt x="288495" y="1059406"/>
                  </a:cubicBezTo>
                  <a:cubicBezTo>
                    <a:pt x="292402" y="1003666"/>
                    <a:pt x="255417" y="960170"/>
                    <a:pt x="235408" y="950222"/>
                  </a:cubicBezTo>
                  <a:cubicBezTo>
                    <a:pt x="167514" y="914432"/>
                    <a:pt x="239266" y="875457"/>
                    <a:pt x="171967" y="791781"/>
                  </a:cubicBezTo>
                  <a:cubicBezTo>
                    <a:pt x="179279" y="766236"/>
                    <a:pt x="170170" y="738634"/>
                    <a:pt x="154390" y="707717"/>
                  </a:cubicBezTo>
                  <a:cubicBezTo>
                    <a:pt x="129042" y="655755"/>
                    <a:pt x="156736" y="693953"/>
                    <a:pt x="89571" y="568948"/>
                  </a:cubicBezTo>
                  <a:cubicBezTo>
                    <a:pt x="83361" y="559075"/>
                    <a:pt x="74529" y="547219"/>
                    <a:pt x="73562" y="541310"/>
                  </a:cubicBezTo>
                  <a:cubicBezTo>
                    <a:pt x="73698" y="499981"/>
                    <a:pt x="46005" y="461783"/>
                    <a:pt x="33537" y="423011"/>
                  </a:cubicBezTo>
                  <a:cubicBezTo>
                    <a:pt x="28925" y="410030"/>
                    <a:pt x="20420" y="392272"/>
                    <a:pt x="8106" y="368856"/>
                  </a:cubicBezTo>
                  <a:lnTo>
                    <a:pt x="1" y="353847"/>
                  </a:lnTo>
                  <a:lnTo>
                    <a:pt x="1" y="0"/>
                  </a:ln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100000">
                  <a:srgbClr val="E7E6E6">
                    <a:lumMod val="75000"/>
                  </a:srgbClr>
                </a:gs>
              </a:gsLst>
              <a:lin ang="5400000" scaled="1"/>
            </a:gradFill>
            <a:ln w="31750" cap="flat" cmpd="sng" algn="ctr">
              <a:noFill/>
              <a:prstDash val="solid"/>
              <a:miter lim="800000"/>
            </a:ln>
            <a:effectLst>
              <a:outerShdw blurRad="88900" dist="38100" algn="l" rotWithShape="0">
                <a:prstClr val="black">
                  <a:alpha val="3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045746C0-9AC0-D3FB-BEC5-F6814A441EF5}"/>
                </a:ext>
              </a:extLst>
            </p:cNvPr>
            <p:cNvSpPr>
              <a:spLocks/>
            </p:cNvSpPr>
            <p:nvPr/>
          </p:nvSpPr>
          <p:spPr bwMode="white">
            <a:xfrm>
              <a:off x="-1" y="0"/>
              <a:ext cx="8737601" cy="6858000"/>
            </a:xfrm>
            <a:custGeom>
              <a:avLst/>
              <a:gdLst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99196 w 9052562"/>
                <a:gd name="connsiteY14" fmla="*/ 1394015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22225 w 9052562"/>
                <a:gd name="connsiteY19" fmla="*/ 1896473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22225 w 9052562"/>
                <a:gd name="connsiteY19" fmla="*/ 1896473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9052562" h="6858000">
                  <a:moveTo>
                    <a:pt x="0" y="0"/>
                  </a:moveTo>
                  <a:lnTo>
                    <a:pt x="2348737" y="0"/>
                  </a:lnTo>
                  <a:lnTo>
                    <a:pt x="5789954" y="0"/>
                  </a:lnTo>
                  <a:lnTo>
                    <a:pt x="5805273" y="43371"/>
                  </a:lnTo>
                  <a:cubicBezTo>
                    <a:pt x="5819882" y="81369"/>
                    <a:pt x="5835770" y="119144"/>
                    <a:pt x="5851635" y="151554"/>
                  </a:cubicBezTo>
                  <a:cubicBezTo>
                    <a:pt x="5887754" y="223510"/>
                    <a:pt x="5933379" y="287889"/>
                    <a:pt x="5962093" y="363354"/>
                  </a:cubicBezTo>
                  <a:cubicBezTo>
                    <a:pt x="5977822" y="405044"/>
                    <a:pt x="5986604" y="446955"/>
                    <a:pt x="6005167" y="490373"/>
                  </a:cubicBezTo>
                  <a:cubicBezTo>
                    <a:pt x="6019432" y="520470"/>
                    <a:pt x="6036164" y="549398"/>
                    <a:pt x="6051709" y="575818"/>
                  </a:cubicBezTo>
                  <a:cubicBezTo>
                    <a:pt x="6069996" y="610152"/>
                    <a:pt x="6086639" y="645265"/>
                    <a:pt x="6101636" y="681159"/>
                  </a:cubicBezTo>
                  <a:cubicBezTo>
                    <a:pt x="6136384" y="762979"/>
                    <a:pt x="6159249" y="847359"/>
                    <a:pt x="6197655" y="930517"/>
                  </a:cubicBezTo>
                  <a:cubicBezTo>
                    <a:pt x="6222984" y="986086"/>
                    <a:pt x="6255261" y="1041434"/>
                    <a:pt x="6270809" y="1095495"/>
                  </a:cubicBezTo>
                  <a:cubicBezTo>
                    <a:pt x="6275473" y="1111714"/>
                    <a:pt x="6278126" y="1125814"/>
                    <a:pt x="6283613" y="1141643"/>
                  </a:cubicBezTo>
                  <a:cubicBezTo>
                    <a:pt x="6299342" y="1183333"/>
                    <a:pt x="6331068" y="1220512"/>
                    <a:pt x="6347620" y="1261812"/>
                  </a:cubicBezTo>
                  <a:cubicBezTo>
                    <a:pt x="6356673" y="1285164"/>
                    <a:pt x="6358413" y="1305841"/>
                    <a:pt x="6365821" y="1329974"/>
                  </a:cubicBezTo>
                  <a:cubicBezTo>
                    <a:pt x="6371217" y="1351988"/>
                    <a:pt x="6377146" y="1382213"/>
                    <a:pt x="6389671" y="1391634"/>
                  </a:cubicBezTo>
                  <a:cubicBezTo>
                    <a:pt x="6390769" y="1400328"/>
                    <a:pt x="6400203" y="1408895"/>
                    <a:pt x="6401301" y="1417589"/>
                  </a:cubicBezTo>
                  <a:cubicBezTo>
                    <a:pt x="6426816" y="1488428"/>
                    <a:pt x="6455896" y="1566791"/>
                    <a:pt x="6495944" y="1621528"/>
                  </a:cubicBezTo>
                  <a:cubicBezTo>
                    <a:pt x="6512767" y="1644269"/>
                    <a:pt x="6532882" y="1665451"/>
                    <a:pt x="6542667" y="1694600"/>
                  </a:cubicBezTo>
                  <a:cubicBezTo>
                    <a:pt x="6563060" y="1752509"/>
                    <a:pt x="6580985" y="1811587"/>
                    <a:pt x="6598910" y="1870665"/>
                  </a:cubicBezTo>
                  <a:cubicBezTo>
                    <a:pt x="6606956" y="1879138"/>
                    <a:pt x="6609416" y="1892762"/>
                    <a:pt x="6617462" y="1901235"/>
                  </a:cubicBezTo>
                  <a:cubicBezTo>
                    <a:pt x="6619749" y="1912437"/>
                    <a:pt x="6625976" y="1919267"/>
                    <a:pt x="6628263" y="1930470"/>
                  </a:cubicBezTo>
                  <a:cubicBezTo>
                    <a:pt x="6656242" y="1972497"/>
                    <a:pt x="6682209" y="2012405"/>
                    <a:pt x="6710188" y="2054432"/>
                  </a:cubicBezTo>
                  <a:cubicBezTo>
                    <a:pt x="6719517" y="2086869"/>
                    <a:pt x="6740638" y="2122932"/>
                    <a:pt x="6759564" y="2141605"/>
                  </a:cubicBezTo>
                  <a:cubicBezTo>
                    <a:pt x="6771912" y="2191041"/>
                    <a:pt x="6788282" y="2244712"/>
                    <a:pt x="6807120" y="2297215"/>
                  </a:cubicBezTo>
                  <a:cubicBezTo>
                    <a:pt x="6815166" y="2305688"/>
                    <a:pt x="6808558" y="2313643"/>
                    <a:pt x="6815415" y="2319608"/>
                  </a:cubicBezTo>
                  <a:cubicBezTo>
                    <a:pt x="6813313" y="2323676"/>
                    <a:pt x="6825499" y="2325363"/>
                    <a:pt x="6823763" y="2332328"/>
                  </a:cubicBezTo>
                  <a:cubicBezTo>
                    <a:pt x="6840677" y="2348884"/>
                    <a:pt x="6847447" y="2388677"/>
                    <a:pt x="6857598" y="2420724"/>
                  </a:cubicBezTo>
                  <a:cubicBezTo>
                    <a:pt x="6869304" y="2458178"/>
                    <a:pt x="6895272" y="2498086"/>
                    <a:pt x="6917763" y="2524284"/>
                  </a:cubicBezTo>
                  <a:cubicBezTo>
                    <a:pt x="6940621" y="2553381"/>
                    <a:pt x="6963570" y="2576291"/>
                    <a:pt x="6984692" y="2612353"/>
                  </a:cubicBezTo>
                  <a:cubicBezTo>
                    <a:pt x="7009014" y="2653042"/>
                    <a:pt x="7025109" y="2697629"/>
                    <a:pt x="7044495" y="2740658"/>
                  </a:cubicBezTo>
                  <a:cubicBezTo>
                    <a:pt x="7064703" y="2783296"/>
                    <a:pt x="7079126" y="2812069"/>
                    <a:pt x="7109773" y="2839284"/>
                  </a:cubicBezTo>
                  <a:cubicBezTo>
                    <a:pt x="7108769" y="2852047"/>
                    <a:pt x="7087788" y="2807771"/>
                    <a:pt x="7132182" y="2889533"/>
                  </a:cubicBezTo>
                  <a:cubicBezTo>
                    <a:pt x="7176576" y="2971295"/>
                    <a:pt x="7292017" y="3188505"/>
                    <a:pt x="7376138" y="3329856"/>
                  </a:cubicBezTo>
                  <a:cubicBezTo>
                    <a:pt x="7374859" y="3333534"/>
                    <a:pt x="7373945" y="3340110"/>
                    <a:pt x="7372666" y="3343788"/>
                  </a:cubicBezTo>
                  <a:cubicBezTo>
                    <a:pt x="7392418" y="3389714"/>
                    <a:pt x="7417472" y="3436199"/>
                    <a:pt x="7443439" y="3476108"/>
                  </a:cubicBezTo>
                  <a:cubicBezTo>
                    <a:pt x="7455051" y="3492105"/>
                    <a:pt x="7467852" y="3510610"/>
                    <a:pt x="7479373" y="3532793"/>
                  </a:cubicBezTo>
                  <a:cubicBezTo>
                    <a:pt x="7486506" y="3547842"/>
                    <a:pt x="7492815" y="3563281"/>
                    <a:pt x="7499125" y="3578719"/>
                  </a:cubicBezTo>
                  <a:cubicBezTo>
                    <a:pt x="7529851" y="3656303"/>
                    <a:pt x="7566245" y="3737342"/>
                    <a:pt x="7604375" y="3811417"/>
                  </a:cubicBezTo>
                  <a:cubicBezTo>
                    <a:pt x="7624493" y="3860241"/>
                    <a:pt x="7637445" y="3880310"/>
                    <a:pt x="7672482" y="3921805"/>
                  </a:cubicBezTo>
                  <a:cubicBezTo>
                    <a:pt x="7698023" y="3962293"/>
                    <a:pt x="7708705" y="3995405"/>
                    <a:pt x="7729918" y="4025282"/>
                  </a:cubicBezTo>
                  <a:cubicBezTo>
                    <a:pt x="7746657" y="4109493"/>
                    <a:pt x="7773364" y="4210483"/>
                    <a:pt x="7818079" y="4309080"/>
                  </a:cubicBezTo>
                  <a:cubicBezTo>
                    <a:pt x="7836276" y="4349599"/>
                    <a:pt x="7849258" y="4355733"/>
                    <a:pt x="7863157" y="4382932"/>
                  </a:cubicBezTo>
                  <a:cubicBezTo>
                    <a:pt x="7881445" y="4417266"/>
                    <a:pt x="7887939" y="4447975"/>
                    <a:pt x="7901747" y="4481361"/>
                  </a:cubicBezTo>
                  <a:cubicBezTo>
                    <a:pt x="7917110" y="4520152"/>
                    <a:pt x="7940334" y="4552147"/>
                    <a:pt x="7961913" y="4584921"/>
                  </a:cubicBezTo>
                  <a:cubicBezTo>
                    <a:pt x="8003881" y="4647961"/>
                    <a:pt x="8045302" y="4720475"/>
                    <a:pt x="8081421" y="4792431"/>
                  </a:cubicBezTo>
                  <a:cubicBezTo>
                    <a:pt x="8116351" y="4861879"/>
                    <a:pt x="8139763" y="4936786"/>
                    <a:pt x="8173504" y="5003725"/>
                  </a:cubicBezTo>
                  <a:cubicBezTo>
                    <a:pt x="8200479" y="5058514"/>
                    <a:pt x="8234492" y="5106895"/>
                    <a:pt x="8264211" y="5169599"/>
                  </a:cubicBezTo>
                  <a:cubicBezTo>
                    <a:pt x="8293929" y="5232301"/>
                    <a:pt x="8319534" y="5296954"/>
                    <a:pt x="8354189" y="5357318"/>
                  </a:cubicBezTo>
                  <a:cubicBezTo>
                    <a:pt x="8360955" y="5369469"/>
                    <a:pt x="8368544" y="5381229"/>
                    <a:pt x="8372019" y="5394940"/>
                  </a:cubicBezTo>
                  <a:cubicBezTo>
                    <a:pt x="8375129" y="5405753"/>
                    <a:pt x="8374216" y="5412329"/>
                    <a:pt x="8375314" y="5421022"/>
                  </a:cubicBezTo>
                  <a:cubicBezTo>
                    <a:pt x="8383820" y="5453849"/>
                    <a:pt x="8409327" y="5469404"/>
                    <a:pt x="8423682" y="5493315"/>
                  </a:cubicBezTo>
                  <a:cubicBezTo>
                    <a:pt x="8446815" y="5531496"/>
                    <a:pt x="8451665" y="5562985"/>
                    <a:pt x="8475621" y="5600775"/>
                  </a:cubicBezTo>
                  <a:cubicBezTo>
                    <a:pt x="8486776" y="5620060"/>
                    <a:pt x="8500765" y="5641073"/>
                    <a:pt x="8510275" y="5661139"/>
                  </a:cubicBezTo>
                  <a:cubicBezTo>
                    <a:pt x="8519785" y="5681203"/>
                    <a:pt x="8521981" y="5698592"/>
                    <a:pt x="8520977" y="5711354"/>
                  </a:cubicBezTo>
                  <a:cubicBezTo>
                    <a:pt x="8536978" y="5734486"/>
                    <a:pt x="8555447" y="5756448"/>
                    <a:pt x="8573093" y="5778799"/>
                  </a:cubicBezTo>
                  <a:cubicBezTo>
                    <a:pt x="8594763" y="5805387"/>
                    <a:pt x="8586267" y="5855487"/>
                    <a:pt x="8591845" y="5865129"/>
                  </a:cubicBezTo>
                  <a:cubicBezTo>
                    <a:pt x="8630156" y="5926832"/>
                    <a:pt x="8664629" y="5999567"/>
                    <a:pt x="8690144" y="6070406"/>
                  </a:cubicBezTo>
                  <a:cubicBezTo>
                    <a:pt x="8698374" y="6094149"/>
                    <a:pt x="8705782" y="6118282"/>
                    <a:pt x="8715658" y="6141245"/>
                  </a:cubicBezTo>
                  <a:cubicBezTo>
                    <a:pt x="8737421" y="6189289"/>
                    <a:pt x="8759819" y="6194031"/>
                    <a:pt x="8780027" y="6236669"/>
                  </a:cubicBezTo>
                  <a:cubicBezTo>
                    <a:pt x="8790726" y="6259243"/>
                    <a:pt x="8793289" y="6279529"/>
                    <a:pt x="8803621" y="6299204"/>
                  </a:cubicBezTo>
                  <a:cubicBezTo>
                    <a:pt x="8810754" y="6314253"/>
                    <a:pt x="8820810" y="6324843"/>
                    <a:pt x="8827577" y="6336994"/>
                  </a:cubicBezTo>
                  <a:cubicBezTo>
                    <a:pt x="8866711" y="6398306"/>
                    <a:pt x="8821462" y="6419752"/>
                    <a:pt x="8867544" y="6480842"/>
                  </a:cubicBezTo>
                  <a:cubicBezTo>
                    <a:pt x="8877968" y="6494332"/>
                    <a:pt x="8888025" y="6504923"/>
                    <a:pt x="8893236" y="6511667"/>
                  </a:cubicBezTo>
                  <a:cubicBezTo>
                    <a:pt x="8940967" y="6599620"/>
                    <a:pt x="8964191" y="6631615"/>
                    <a:pt x="8978003" y="6692643"/>
                  </a:cubicBezTo>
                  <a:cubicBezTo>
                    <a:pt x="8985320" y="6722962"/>
                    <a:pt x="9005344" y="6750330"/>
                    <a:pt x="9010283" y="6775632"/>
                  </a:cubicBezTo>
                  <a:cubicBezTo>
                    <a:pt x="9012570" y="6786834"/>
                    <a:pt x="9028205" y="6807068"/>
                    <a:pt x="9036526" y="6824625"/>
                  </a:cubicBezTo>
                  <a:lnTo>
                    <a:pt x="9052562" y="6858000"/>
                  </a:lnTo>
                  <a:lnTo>
                    <a:pt x="5679689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rcRect/>
              <a:stretch>
                <a:fillRect l="-19302" r="-19302"/>
              </a:stretch>
            </a:blipFill>
            <a:ln w="12700" cap="flat" cmpd="sng" algn="ctr">
              <a:noFill/>
              <a:prstDash val="solid"/>
              <a:miter lim="800000"/>
            </a:ln>
            <a:effectLst>
              <a:outerShdw blurRad="88900" dist="381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ptos" panose="020B0004020202020204" pitchFamily="34" charset="0"/>
                  <a:ea typeface="+mn-ea"/>
                  <a:cs typeface="+mn-cs"/>
                </a:rPr>
                <a:t> </a:t>
              </a:r>
            </a:p>
          </p:txBody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F0A04286-A399-DD5E-A0C2-FC930FBD3DA3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b="0" i="0" err="1">
              <a:solidFill>
                <a:srgbClr val="000000"/>
              </a:solidFill>
              <a:latin typeface="Aptos" panose="020B0004020202020204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40" name="Picture 39" descr="A picture containing text&#10;&#10;Description automatically generated">
            <a:extLst>
              <a:ext uri="{FF2B5EF4-FFF2-40B4-BE49-F238E27FC236}">
                <a16:creationId xmlns:a16="http://schemas.microsoft.com/office/drawing/2014/main" id="{65956AD9-D6B2-9F06-D228-9B420007B1A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154" y="2647950"/>
            <a:ext cx="6326394" cy="1994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1876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mag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ext, stone&#10;&#10;Description automatically generated">
            <a:extLst>
              <a:ext uri="{FF2B5EF4-FFF2-40B4-BE49-F238E27FC236}">
                <a16:creationId xmlns:a16="http://schemas.microsoft.com/office/drawing/2014/main" id="{38B9DAC6-AA20-62A4-6CEB-B42C8E419A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267" r="4845"/>
          <a:stretch/>
        </p:blipFill>
        <p:spPr>
          <a:xfrm>
            <a:off x="5762625" y="0"/>
            <a:ext cx="6429375" cy="6858000"/>
          </a:xfrm>
          <a:prstGeom prst="rect">
            <a:avLst/>
          </a:prstGeom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F18766C3-A4D7-24F3-E567-8AC38B225BC3}"/>
              </a:ext>
            </a:extLst>
          </p:cNvPr>
          <p:cNvGrpSpPr>
            <a:grpSpLocks/>
          </p:cNvGrpSpPr>
          <p:nvPr userDrawn="1"/>
        </p:nvGrpSpPr>
        <p:grpSpPr bwMode="white">
          <a:xfrm>
            <a:off x="-1" y="0"/>
            <a:ext cx="9085944" cy="6858001"/>
            <a:chOff x="-1" y="0"/>
            <a:chExt cx="8911773" cy="6858001"/>
          </a:xfrm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0349BED4-F99C-2910-4319-6D5F05E9B5CC}"/>
                </a:ext>
              </a:extLst>
            </p:cNvPr>
            <p:cNvSpPr>
              <a:spLocks/>
            </p:cNvSpPr>
            <p:nvPr/>
          </p:nvSpPr>
          <p:spPr bwMode="white">
            <a:xfrm>
              <a:off x="0" y="0"/>
              <a:ext cx="8911772" cy="6858001"/>
            </a:xfrm>
            <a:custGeom>
              <a:avLst/>
              <a:gdLst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70697 w 8796342"/>
                <a:gd name="connsiteY8" fmla="*/ 609891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86137 w 8796342"/>
                <a:gd name="connsiteY13" fmla="*/ 1140455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86137 w 8796342"/>
                <a:gd name="connsiteY13" fmla="*/ 1140455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891669 w 8796342"/>
                <a:gd name="connsiteY42" fmla="*/ 4785448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</a:cxnLst>
              <a:rect l="l" t="t" r="r" b="b"/>
              <a:pathLst>
                <a:path w="8796342" h="6858001">
                  <a:moveTo>
                    <a:pt x="1" y="0"/>
                  </a:moveTo>
                  <a:lnTo>
                    <a:pt x="5638954" y="0"/>
                  </a:lnTo>
                  <a:lnTo>
                    <a:pt x="5654162" y="53091"/>
                  </a:lnTo>
                  <a:cubicBezTo>
                    <a:pt x="5661225" y="75423"/>
                    <a:pt x="5669161" y="97606"/>
                    <a:pt x="5678672" y="119470"/>
                  </a:cubicBezTo>
                  <a:cubicBezTo>
                    <a:pt x="5703561" y="177989"/>
                    <a:pt x="5739626" y="234601"/>
                    <a:pt x="5749290" y="293694"/>
                  </a:cubicBezTo>
                  <a:cubicBezTo>
                    <a:pt x="5752189" y="311422"/>
                    <a:pt x="5752466" y="327168"/>
                    <a:pt x="5756790" y="344248"/>
                  </a:cubicBezTo>
                  <a:cubicBezTo>
                    <a:pt x="5770225" y="388929"/>
                    <a:pt x="5810520" y="424571"/>
                    <a:pt x="5825380" y="468604"/>
                  </a:cubicBezTo>
                  <a:cubicBezTo>
                    <a:pt x="5833294" y="493575"/>
                    <a:pt x="5830259" y="517175"/>
                    <a:pt x="5835321" y="543443"/>
                  </a:cubicBezTo>
                  <a:cubicBezTo>
                    <a:pt x="5837760" y="567729"/>
                    <a:pt x="5836641" y="587638"/>
                    <a:pt x="5854028" y="595604"/>
                  </a:cubicBezTo>
                  <a:cubicBezTo>
                    <a:pt x="5853339" y="605441"/>
                    <a:pt x="5868122" y="626934"/>
                    <a:pt x="5867433" y="636770"/>
                  </a:cubicBezTo>
                  <a:cubicBezTo>
                    <a:pt x="5888321" y="712980"/>
                    <a:pt x="5912797" y="797082"/>
                    <a:pt x="5961465" y="851137"/>
                  </a:cubicBezTo>
                  <a:cubicBezTo>
                    <a:pt x="5981982" y="873552"/>
                    <a:pt x="6008201" y="893374"/>
                    <a:pt x="6015655" y="924903"/>
                  </a:cubicBezTo>
                  <a:cubicBezTo>
                    <a:pt x="6031988" y="987312"/>
                    <a:pt x="6044044" y="1051667"/>
                    <a:pt x="6056099" y="1116021"/>
                  </a:cubicBezTo>
                  <a:cubicBezTo>
                    <a:pt x="6066587" y="1123949"/>
                    <a:pt x="6061362" y="1144434"/>
                    <a:pt x="6071850" y="1152362"/>
                  </a:cubicBezTo>
                  <a:cubicBezTo>
                    <a:pt x="6072357" y="1164829"/>
                    <a:pt x="6085725" y="1166038"/>
                    <a:pt x="6086231" y="1178505"/>
                  </a:cubicBezTo>
                  <a:cubicBezTo>
                    <a:pt x="6119168" y="1220667"/>
                    <a:pt x="6149483" y="1260847"/>
                    <a:pt x="6182419" y="1303009"/>
                  </a:cubicBezTo>
                  <a:cubicBezTo>
                    <a:pt x="6188217" y="1338465"/>
                    <a:pt x="6211862" y="1375329"/>
                    <a:pt x="6236886" y="1392520"/>
                  </a:cubicBezTo>
                  <a:cubicBezTo>
                    <a:pt x="6242731" y="1447001"/>
                    <a:pt x="6253821" y="1505446"/>
                    <a:pt x="6269187" y="1561946"/>
                  </a:cubicBezTo>
                  <a:cubicBezTo>
                    <a:pt x="6279675" y="1569875"/>
                    <a:pt x="6273725" y="1572144"/>
                    <a:pt x="6283017" y="1577442"/>
                  </a:cubicBezTo>
                  <a:cubicBezTo>
                    <a:pt x="6278509" y="1582666"/>
                    <a:pt x="6290670" y="1590270"/>
                    <a:pt x="6285933" y="1598773"/>
                  </a:cubicBezTo>
                  <a:cubicBezTo>
                    <a:pt x="6308334" y="1613982"/>
                    <a:pt x="6307969" y="1658589"/>
                    <a:pt x="6315193" y="1693397"/>
                  </a:cubicBezTo>
                  <a:cubicBezTo>
                    <a:pt x="6323383" y="1734114"/>
                    <a:pt x="6353698" y="1774294"/>
                    <a:pt x="6382310" y="1799377"/>
                  </a:cubicBezTo>
                  <a:cubicBezTo>
                    <a:pt x="6410692" y="1827738"/>
                    <a:pt x="6440959" y="1848893"/>
                    <a:pt x="6464604" y="1885757"/>
                  </a:cubicBezTo>
                  <a:cubicBezTo>
                    <a:pt x="6492067" y="1927234"/>
                    <a:pt x="6505272" y="1975194"/>
                    <a:pt x="6524179" y="2020561"/>
                  </a:cubicBezTo>
                  <a:cubicBezTo>
                    <a:pt x="6544513" y="2065280"/>
                    <a:pt x="6557940" y="2073518"/>
                    <a:pt x="6598870" y="2113500"/>
                  </a:cubicBezTo>
                  <a:cubicBezTo>
                    <a:pt x="6610343" y="2140466"/>
                    <a:pt x="6578195" y="2092363"/>
                    <a:pt x="6622577" y="2172630"/>
                  </a:cubicBezTo>
                  <a:cubicBezTo>
                    <a:pt x="6666959" y="2252897"/>
                    <a:pt x="6770354" y="2450925"/>
                    <a:pt x="6865163" y="2595102"/>
                  </a:cubicBezTo>
                  <a:cubicBezTo>
                    <a:pt x="6862082" y="2599678"/>
                    <a:pt x="6882584" y="2638488"/>
                    <a:pt x="6879502" y="2643064"/>
                  </a:cubicBezTo>
                  <a:cubicBezTo>
                    <a:pt x="6898180" y="2691710"/>
                    <a:pt x="6925184" y="2739744"/>
                    <a:pt x="6955498" y="2779924"/>
                  </a:cubicBezTo>
                  <a:cubicBezTo>
                    <a:pt x="6969575" y="2795744"/>
                    <a:pt x="6984847" y="2814195"/>
                    <a:pt x="6997038" y="2837221"/>
                  </a:cubicBezTo>
                  <a:cubicBezTo>
                    <a:pt x="7004214" y="2853004"/>
                    <a:pt x="7009965" y="2869435"/>
                    <a:pt x="7015716" y="2885867"/>
                  </a:cubicBezTo>
                  <a:cubicBezTo>
                    <a:pt x="7043043" y="2968672"/>
                    <a:pt x="7078467" y="3054145"/>
                    <a:pt x="7118628" y="3131114"/>
                  </a:cubicBezTo>
                  <a:cubicBezTo>
                    <a:pt x="7137076" y="3183039"/>
                    <a:pt x="7175256" y="3191066"/>
                    <a:pt x="7209294" y="3235909"/>
                  </a:cubicBezTo>
                  <a:cubicBezTo>
                    <a:pt x="7246775" y="3294342"/>
                    <a:pt x="7233771" y="3320010"/>
                    <a:pt x="7259301" y="3349669"/>
                  </a:cubicBezTo>
                  <a:cubicBezTo>
                    <a:pt x="7262389" y="3443496"/>
                    <a:pt x="7276702" y="3554439"/>
                    <a:pt x="7320498" y="3658325"/>
                  </a:cubicBezTo>
                  <a:cubicBezTo>
                    <a:pt x="7338210" y="3701061"/>
                    <a:pt x="7357253" y="3705100"/>
                    <a:pt x="7371835" y="3733387"/>
                  </a:cubicBezTo>
                  <a:cubicBezTo>
                    <a:pt x="7391433" y="3768917"/>
                    <a:pt x="7393183" y="3803040"/>
                    <a:pt x="7405880" y="3838533"/>
                  </a:cubicBezTo>
                  <a:cubicBezTo>
                    <a:pt x="7419544" y="3879935"/>
                    <a:pt x="7447697" y="3911576"/>
                    <a:pt x="7472997" y="3944513"/>
                  </a:cubicBezTo>
                  <a:cubicBezTo>
                    <a:pt x="7522402" y="4007756"/>
                    <a:pt x="7568266" y="4082133"/>
                    <a:pt x="7605805" y="4157120"/>
                  </a:cubicBezTo>
                  <a:cubicBezTo>
                    <a:pt x="7642147" y="4229478"/>
                    <a:pt x="7658528" y="4310912"/>
                    <a:pt x="7693674" y="4380639"/>
                  </a:cubicBezTo>
                  <a:cubicBezTo>
                    <a:pt x="7721414" y="4437861"/>
                    <a:pt x="7762217" y="4485970"/>
                    <a:pt x="7792119" y="4551732"/>
                  </a:cubicBezTo>
                  <a:cubicBezTo>
                    <a:pt x="7822022" y="4617495"/>
                    <a:pt x="7844795" y="4686499"/>
                    <a:pt x="7883253" y="4748371"/>
                  </a:cubicBezTo>
                  <a:cubicBezTo>
                    <a:pt x="7890659" y="4760875"/>
                    <a:pt x="7889966" y="4770351"/>
                    <a:pt x="7891669" y="4785448"/>
                  </a:cubicBezTo>
                  <a:cubicBezTo>
                    <a:pt x="7893602" y="4797267"/>
                    <a:pt x="7899815" y="4807502"/>
                    <a:pt x="7899126" y="4817338"/>
                  </a:cubicBezTo>
                  <a:cubicBezTo>
                    <a:pt x="7903498" y="4853443"/>
                    <a:pt x="7939929" y="4865447"/>
                    <a:pt x="7956167" y="4889807"/>
                  </a:cubicBezTo>
                  <a:cubicBezTo>
                    <a:pt x="7982434" y="4928653"/>
                    <a:pt x="7981333" y="4964073"/>
                    <a:pt x="8009025" y="5002270"/>
                  </a:cubicBezTo>
                  <a:cubicBezTo>
                    <a:pt x="8021446" y="5022018"/>
                    <a:pt x="8037914" y="5043099"/>
                    <a:pt x="8047483" y="5064143"/>
                  </a:cubicBezTo>
                  <a:cubicBezTo>
                    <a:pt x="8057052" y="5085187"/>
                    <a:pt x="8055674" y="5104860"/>
                    <a:pt x="8050477" y="5119920"/>
                  </a:cubicBezTo>
                  <a:cubicBezTo>
                    <a:pt x="8069567" y="5142984"/>
                    <a:pt x="8092935" y="5164102"/>
                    <a:pt x="8114877" y="5185868"/>
                  </a:cubicBezTo>
                  <a:cubicBezTo>
                    <a:pt x="8142063" y="5211599"/>
                    <a:pt x="8114377" y="5271803"/>
                    <a:pt x="8120587" y="5281677"/>
                  </a:cubicBezTo>
                  <a:cubicBezTo>
                    <a:pt x="8164518" y="5344235"/>
                    <a:pt x="8199205" y="5420520"/>
                    <a:pt x="8220093" y="5496730"/>
                  </a:cubicBezTo>
                  <a:cubicBezTo>
                    <a:pt x="8226581" y="5522350"/>
                    <a:pt x="8231642" y="5548618"/>
                    <a:pt x="8240981" y="5572940"/>
                  </a:cubicBezTo>
                  <a:cubicBezTo>
                    <a:pt x="8262281" y="5623568"/>
                    <a:pt x="8296779" y="5623754"/>
                    <a:pt x="8317112" y="5668472"/>
                  </a:cubicBezTo>
                  <a:cubicBezTo>
                    <a:pt x="8327877" y="5692146"/>
                    <a:pt x="8326269" y="5715099"/>
                    <a:pt x="8337263" y="5735494"/>
                  </a:cubicBezTo>
                  <a:cubicBezTo>
                    <a:pt x="8344440" y="5751277"/>
                    <a:pt x="8357550" y="5761187"/>
                    <a:pt x="8364956" y="5773692"/>
                  </a:cubicBezTo>
                  <a:cubicBezTo>
                    <a:pt x="8410313" y="5835601"/>
                    <a:pt x="8331891" y="5871260"/>
                    <a:pt x="8388425" y="5931262"/>
                  </a:cubicBezTo>
                  <a:cubicBezTo>
                    <a:pt x="8401305" y="5944452"/>
                    <a:pt x="8414415" y="5954362"/>
                    <a:pt x="8420855" y="5960957"/>
                  </a:cubicBezTo>
                  <a:cubicBezTo>
                    <a:pt x="8472470" y="6051766"/>
                    <a:pt x="8500622" y="6083406"/>
                    <a:pt x="8505549" y="6151002"/>
                  </a:cubicBezTo>
                  <a:cubicBezTo>
                    <a:pt x="8508724" y="6184476"/>
                    <a:pt x="8533059" y="6211503"/>
                    <a:pt x="8533843" y="6239716"/>
                  </a:cubicBezTo>
                  <a:cubicBezTo>
                    <a:pt x="8534349" y="6252183"/>
                    <a:pt x="8553670" y="6271968"/>
                    <a:pt x="8562042" y="6290381"/>
                  </a:cubicBezTo>
                  <a:cubicBezTo>
                    <a:pt x="8599581" y="6365369"/>
                    <a:pt x="8588863" y="6360719"/>
                    <a:pt x="8584863" y="6378410"/>
                  </a:cubicBezTo>
                  <a:cubicBezTo>
                    <a:pt x="8606345" y="6406734"/>
                    <a:pt x="8632477" y="6486908"/>
                    <a:pt x="8632754" y="6502655"/>
                  </a:cubicBezTo>
                  <a:cubicBezTo>
                    <a:pt x="8635565" y="6580735"/>
                    <a:pt x="8692511" y="6615155"/>
                    <a:pt x="8715102" y="6706462"/>
                  </a:cubicBezTo>
                  <a:cubicBezTo>
                    <a:pt x="8738889" y="6800400"/>
                    <a:pt x="8789395" y="6828225"/>
                    <a:pt x="8796342" y="6847287"/>
                  </a:cubicBezTo>
                  <a:lnTo>
                    <a:pt x="8789127" y="6858000"/>
                  </a:lnTo>
                  <a:lnTo>
                    <a:pt x="3071093" y="6858000"/>
                  </a:lnTo>
                  <a:lnTo>
                    <a:pt x="3069300" y="6853919"/>
                  </a:lnTo>
                  <a:lnTo>
                    <a:pt x="3063838" y="6841374"/>
                  </a:lnTo>
                  <a:cubicBezTo>
                    <a:pt x="3039734" y="6811069"/>
                    <a:pt x="3035591" y="6771685"/>
                    <a:pt x="3017420" y="6735507"/>
                  </a:cubicBezTo>
                  <a:cubicBezTo>
                    <a:pt x="3004263" y="6706571"/>
                    <a:pt x="3005872" y="6683619"/>
                    <a:pt x="3019163" y="6671226"/>
                  </a:cubicBezTo>
                  <a:cubicBezTo>
                    <a:pt x="3015575" y="6663334"/>
                    <a:pt x="3009365" y="6653461"/>
                    <a:pt x="3008629" y="6644273"/>
                  </a:cubicBezTo>
                  <a:cubicBezTo>
                    <a:pt x="2971820" y="6480071"/>
                    <a:pt x="2927436" y="6522473"/>
                    <a:pt x="2877152" y="6392967"/>
                  </a:cubicBezTo>
                  <a:cubicBezTo>
                    <a:pt x="2854751" y="6377759"/>
                    <a:pt x="2831153" y="6359919"/>
                    <a:pt x="2807326" y="6345359"/>
                  </a:cubicBezTo>
                  <a:cubicBezTo>
                    <a:pt x="2798216" y="6317757"/>
                    <a:pt x="2812245" y="6314552"/>
                    <a:pt x="2820064" y="6301474"/>
                  </a:cubicBezTo>
                  <a:cubicBezTo>
                    <a:pt x="2803271" y="6245622"/>
                    <a:pt x="2745635" y="6221040"/>
                    <a:pt x="2714537" y="6152647"/>
                  </a:cubicBezTo>
                  <a:cubicBezTo>
                    <a:pt x="2695169" y="6113837"/>
                    <a:pt x="2644203" y="6092571"/>
                    <a:pt x="2618213" y="6069471"/>
                  </a:cubicBezTo>
                  <a:lnTo>
                    <a:pt x="2606759" y="6055633"/>
                  </a:lnTo>
                  <a:cubicBezTo>
                    <a:pt x="2588588" y="6019454"/>
                    <a:pt x="2653718" y="5996188"/>
                    <a:pt x="2568754" y="5888800"/>
                  </a:cubicBezTo>
                  <a:cubicBezTo>
                    <a:pt x="2516728" y="5823574"/>
                    <a:pt x="2477946" y="5726931"/>
                    <a:pt x="2424033" y="5668912"/>
                  </a:cubicBezTo>
                  <a:cubicBezTo>
                    <a:pt x="2416397" y="5659687"/>
                    <a:pt x="2407335" y="5651110"/>
                    <a:pt x="2399699" y="5641884"/>
                  </a:cubicBezTo>
                  <a:cubicBezTo>
                    <a:pt x="2365566" y="5597092"/>
                    <a:pt x="2350611" y="5515009"/>
                    <a:pt x="2303693" y="5495076"/>
                  </a:cubicBezTo>
                  <a:cubicBezTo>
                    <a:pt x="2338968" y="5425072"/>
                    <a:pt x="2269371" y="5374185"/>
                    <a:pt x="2231143" y="5309034"/>
                  </a:cubicBezTo>
                  <a:cubicBezTo>
                    <a:pt x="2212513" y="5279413"/>
                    <a:pt x="2200734" y="5230804"/>
                    <a:pt x="2194706" y="5198627"/>
                  </a:cubicBezTo>
                  <a:cubicBezTo>
                    <a:pt x="2187253" y="5167098"/>
                    <a:pt x="2180995" y="5138200"/>
                    <a:pt x="2176163" y="5108653"/>
                  </a:cubicBezTo>
                  <a:cubicBezTo>
                    <a:pt x="2173035" y="5094204"/>
                    <a:pt x="2146538" y="5058636"/>
                    <a:pt x="2141706" y="5029090"/>
                  </a:cubicBezTo>
                  <a:cubicBezTo>
                    <a:pt x="2132043" y="4969996"/>
                    <a:pt x="2087104" y="4980906"/>
                    <a:pt x="2078637" y="4924444"/>
                  </a:cubicBezTo>
                  <a:cubicBezTo>
                    <a:pt x="2073576" y="4898176"/>
                    <a:pt x="2045289" y="4907864"/>
                    <a:pt x="2046573" y="4850141"/>
                  </a:cubicBezTo>
                  <a:cubicBezTo>
                    <a:pt x="2046984" y="4824559"/>
                    <a:pt x="2040268" y="4802218"/>
                    <a:pt x="2027111" y="4773283"/>
                  </a:cubicBezTo>
                  <a:cubicBezTo>
                    <a:pt x="2006547" y="4731843"/>
                    <a:pt x="1990626" y="4643851"/>
                    <a:pt x="1970063" y="4602412"/>
                  </a:cubicBezTo>
                  <a:cubicBezTo>
                    <a:pt x="1916008" y="4487318"/>
                    <a:pt x="1946830" y="4539965"/>
                    <a:pt x="1908507" y="4436764"/>
                  </a:cubicBezTo>
                  <a:cubicBezTo>
                    <a:pt x="1900182" y="4437376"/>
                    <a:pt x="1894708" y="4436690"/>
                    <a:pt x="1887809" y="4436653"/>
                  </a:cubicBezTo>
                  <a:cubicBezTo>
                    <a:pt x="1884450" y="4425483"/>
                    <a:pt x="1874652" y="4407718"/>
                    <a:pt x="1876537" y="4400512"/>
                  </a:cubicBezTo>
                  <a:cubicBezTo>
                    <a:pt x="1879341" y="4380190"/>
                    <a:pt x="1875294" y="4378857"/>
                    <a:pt x="1834626" y="4289419"/>
                  </a:cubicBezTo>
                  <a:cubicBezTo>
                    <a:pt x="1821469" y="4260484"/>
                    <a:pt x="1811164" y="4230252"/>
                    <a:pt x="1790188" y="4214394"/>
                  </a:cubicBezTo>
                  <a:cubicBezTo>
                    <a:pt x="1773261" y="4199871"/>
                    <a:pt x="1755684" y="4115806"/>
                    <a:pt x="1735627" y="4086834"/>
                  </a:cubicBezTo>
                  <a:cubicBezTo>
                    <a:pt x="1728221" y="4074330"/>
                    <a:pt x="1723159" y="4048062"/>
                    <a:pt x="1716490" y="4044746"/>
                  </a:cubicBezTo>
                  <a:cubicBezTo>
                    <a:pt x="1695284" y="4032167"/>
                    <a:pt x="1704758" y="4015162"/>
                    <a:pt x="1701400" y="4003992"/>
                  </a:cubicBezTo>
                  <a:cubicBezTo>
                    <a:pt x="1693716" y="3975742"/>
                    <a:pt x="1688655" y="3949474"/>
                    <a:pt x="1663631" y="3932283"/>
                  </a:cubicBezTo>
                  <a:cubicBezTo>
                    <a:pt x="1647899" y="3920390"/>
                    <a:pt x="1633087" y="3895381"/>
                    <a:pt x="1630418" y="3874375"/>
                  </a:cubicBezTo>
                  <a:cubicBezTo>
                    <a:pt x="1623376" y="3817263"/>
                    <a:pt x="1588878" y="3817078"/>
                    <a:pt x="1540710" y="3677087"/>
                  </a:cubicBezTo>
                  <a:cubicBezTo>
                    <a:pt x="1528243" y="3638315"/>
                    <a:pt x="1516606" y="3646781"/>
                    <a:pt x="1513842" y="3587725"/>
                  </a:cubicBezTo>
                  <a:cubicBezTo>
                    <a:pt x="1499259" y="3559437"/>
                    <a:pt x="1488494" y="3535763"/>
                    <a:pt x="1473911" y="3507475"/>
                  </a:cubicBezTo>
                  <a:cubicBezTo>
                    <a:pt x="1465816" y="3504808"/>
                    <a:pt x="1453902" y="3497527"/>
                    <a:pt x="1441988" y="3490248"/>
                  </a:cubicBezTo>
                  <a:cubicBezTo>
                    <a:pt x="1425473" y="3450142"/>
                    <a:pt x="1411349" y="3415297"/>
                    <a:pt x="1405781" y="3376562"/>
                  </a:cubicBezTo>
                  <a:cubicBezTo>
                    <a:pt x="1405044" y="3367374"/>
                    <a:pt x="1389542" y="3352202"/>
                    <a:pt x="1386184" y="3341032"/>
                  </a:cubicBezTo>
                  <a:cubicBezTo>
                    <a:pt x="1379696" y="3315412"/>
                    <a:pt x="1359410" y="3289718"/>
                    <a:pt x="1359822" y="3264136"/>
                  </a:cubicBezTo>
                  <a:cubicBezTo>
                    <a:pt x="1360052" y="3260857"/>
                    <a:pt x="1358856" y="3258227"/>
                    <a:pt x="1358856" y="3258227"/>
                  </a:cubicBezTo>
                  <a:cubicBezTo>
                    <a:pt x="1328082" y="3224604"/>
                    <a:pt x="1333920" y="3180683"/>
                    <a:pt x="1312897" y="3145801"/>
                  </a:cubicBezTo>
                  <a:cubicBezTo>
                    <a:pt x="1300477" y="3126053"/>
                    <a:pt x="1283549" y="3111530"/>
                    <a:pt x="1263262" y="3085836"/>
                  </a:cubicBezTo>
                  <a:cubicBezTo>
                    <a:pt x="1257187" y="3034634"/>
                    <a:pt x="1186489" y="3019165"/>
                    <a:pt x="1173879" y="2923319"/>
                  </a:cubicBezTo>
                  <a:cubicBezTo>
                    <a:pt x="1172406" y="2904943"/>
                    <a:pt x="1172176" y="2908222"/>
                    <a:pt x="1099769" y="2779253"/>
                  </a:cubicBezTo>
                  <a:cubicBezTo>
                    <a:pt x="1096592" y="2745779"/>
                    <a:pt x="1085321" y="2709638"/>
                    <a:pt x="1063101" y="2672125"/>
                  </a:cubicBezTo>
                  <a:cubicBezTo>
                    <a:pt x="1054499" y="2656990"/>
                    <a:pt x="1049208" y="2634002"/>
                    <a:pt x="1039179" y="2619515"/>
                  </a:cubicBezTo>
                  <a:cubicBezTo>
                    <a:pt x="1029151" y="2605029"/>
                    <a:pt x="1014846" y="2592488"/>
                    <a:pt x="1003391" y="2578650"/>
                  </a:cubicBezTo>
                  <a:cubicBezTo>
                    <a:pt x="993133" y="2567442"/>
                    <a:pt x="985727" y="2554938"/>
                    <a:pt x="978320" y="2542434"/>
                  </a:cubicBezTo>
                  <a:cubicBezTo>
                    <a:pt x="968292" y="2527948"/>
                    <a:pt x="955412" y="2514758"/>
                    <a:pt x="956791" y="2495085"/>
                  </a:cubicBezTo>
                  <a:cubicBezTo>
                    <a:pt x="957250" y="2488527"/>
                    <a:pt x="936687" y="2447087"/>
                    <a:pt x="941424" y="2438585"/>
                  </a:cubicBezTo>
                  <a:cubicBezTo>
                    <a:pt x="963961" y="2412466"/>
                    <a:pt x="925368" y="2391922"/>
                    <a:pt x="902135" y="2329475"/>
                  </a:cubicBezTo>
                  <a:cubicBezTo>
                    <a:pt x="884883" y="2280181"/>
                    <a:pt x="842472" y="2255024"/>
                    <a:pt x="847621" y="2220939"/>
                  </a:cubicBezTo>
                  <a:cubicBezTo>
                    <a:pt x="836904" y="2216289"/>
                    <a:pt x="829038" y="2210343"/>
                    <a:pt x="818320" y="2205693"/>
                  </a:cubicBezTo>
                  <a:cubicBezTo>
                    <a:pt x="813259" y="2179425"/>
                    <a:pt x="795594" y="2155713"/>
                    <a:pt x="800284" y="2128186"/>
                  </a:cubicBezTo>
                  <a:cubicBezTo>
                    <a:pt x="800973" y="2118350"/>
                    <a:pt x="792094" y="2087469"/>
                    <a:pt x="777328" y="2081485"/>
                  </a:cubicBezTo>
                  <a:cubicBezTo>
                    <a:pt x="751845" y="2070852"/>
                    <a:pt x="736067" y="2039934"/>
                    <a:pt x="723646" y="2020187"/>
                  </a:cubicBezTo>
                  <a:cubicBezTo>
                    <a:pt x="706299" y="1932844"/>
                    <a:pt x="703860" y="1908558"/>
                    <a:pt x="688817" y="1886828"/>
                  </a:cubicBezTo>
                  <a:cubicBezTo>
                    <a:pt x="653488" y="1839405"/>
                    <a:pt x="619443" y="1734259"/>
                    <a:pt x="620133" y="1724423"/>
                  </a:cubicBezTo>
                  <a:cubicBezTo>
                    <a:pt x="621234" y="1689004"/>
                    <a:pt x="601637" y="1653474"/>
                    <a:pt x="582547" y="1630410"/>
                  </a:cubicBezTo>
                  <a:cubicBezTo>
                    <a:pt x="535534" y="1572428"/>
                    <a:pt x="535899" y="1527821"/>
                    <a:pt x="481432" y="1438310"/>
                  </a:cubicBezTo>
                  <a:cubicBezTo>
                    <a:pt x="417294" y="1334150"/>
                    <a:pt x="387594" y="1248257"/>
                    <a:pt x="346634" y="1167932"/>
                  </a:cubicBezTo>
                  <a:lnTo>
                    <a:pt x="300227" y="1088992"/>
                  </a:lnTo>
                  <a:lnTo>
                    <a:pt x="300226" y="1088992"/>
                  </a:lnTo>
                  <a:cubicBezTo>
                    <a:pt x="371620" y="1193026"/>
                    <a:pt x="395913" y="1299431"/>
                    <a:pt x="481431" y="1438311"/>
                  </a:cubicBezTo>
                  <a:cubicBezTo>
                    <a:pt x="535898" y="1527822"/>
                    <a:pt x="535533" y="1572429"/>
                    <a:pt x="582546" y="1630411"/>
                  </a:cubicBezTo>
                  <a:cubicBezTo>
                    <a:pt x="601636" y="1653475"/>
                    <a:pt x="621233" y="1689005"/>
                    <a:pt x="620132" y="1724424"/>
                  </a:cubicBezTo>
                  <a:cubicBezTo>
                    <a:pt x="619442" y="1734260"/>
                    <a:pt x="653487" y="1839406"/>
                    <a:pt x="688816" y="1886829"/>
                  </a:cubicBezTo>
                  <a:cubicBezTo>
                    <a:pt x="703859" y="1908559"/>
                    <a:pt x="706298" y="1932845"/>
                    <a:pt x="723645" y="2020188"/>
                  </a:cubicBezTo>
                  <a:cubicBezTo>
                    <a:pt x="736066" y="2039935"/>
                    <a:pt x="751844" y="2070853"/>
                    <a:pt x="777327" y="2081486"/>
                  </a:cubicBezTo>
                  <a:cubicBezTo>
                    <a:pt x="792093" y="2087470"/>
                    <a:pt x="800972" y="2118351"/>
                    <a:pt x="800283" y="2128187"/>
                  </a:cubicBezTo>
                  <a:cubicBezTo>
                    <a:pt x="795593" y="2155714"/>
                    <a:pt x="813258" y="2179426"/>
                    <a:pt x="818319" y="2205694"/>
                  </a:cubicBezTo>
                  <a:cubicBezTo>
                    <a:pt x="829037" y="2210344"/>
                    <a:pt x="836903" y="2216290"/>
                    <a:pt x="847620" y="2220940"/>
                  </a:cubicBezTo>
                  <a:cubicBezTo>
                    <a:pt x="842471" y="2255025"/>
                    <a:pt x="884882" y="2280182"/>
                    <a:pt x="902134" y="2329476"/>
                  </a:cubicBezTo>
                  <a:cubicBezTo>
                    <a:pt x="925367" y="2391923"/>
                    <a:pt x="963960" y="2412467"/>
                    <a:pt x="941423" y="2438586"/>
                  </a:cubicBezTo>
                  <a:cubicBezTo>
                    <a:pt x="936686" y="2447088"/>
                    <a:pt x="957249" y="2488528"/>
                    <a:pt x="956790" y="2495086"/>
                  </a:cubicBezTo>
                  <a:cubicBezTo>
                    <a:pt x="955411" y="2514759"/>
                    <a:pt x="968291" y="2527949"/>
                    <a:pt x="978319" y="2542435"/>
                  </a:cubicBezTo>
                  <a:cubicBezTo>
                    <a:pt x="985726" y="2554939"/>
                    <a:pt x="993132" y="2567443"/>
                    <a:pt x="1003390" y="2578651"/>
                  </a:cubicBezTo>
                  <a:cubicBezTo>
                    <a:pt x="1014845" y="2592489"/>
                    <a:pt x="1029150" y="2605030"/>
                    <a:pt x="1039178" y="2619516"/>
                  </a:cubicBezTo>
                  <a:cubicBezTo>
                    <a:pt x="1049207" y="2634003"/>
                    <a:pt x="1054498" y="2656991"/>
                    <a:pt x="1063100" y="2672126"/>
                  </a:cubicBezTo>
                  <a:cubicBezTo>
                    <a:pt x="1085320" y="2709639"/>
                    <a:pt x="1096591" y="2745780"/>
                    <a:pt x="1099768" y="2779254"/>
                  </a:cubicBezTo>
                  <a:cubicBezTo>
                    <a:pt x="1172175" y="2908223"/>
                    <a:pt x="1172405" y="2904944"/>
                    <a:pt x="1173878" y="2923320"/>
                  </a:cubicBezTo>
                  <a:cubicBezTo>
                    <a:pt x="1186488" y="3019166"/>
                    <a:pt x="1257186" y="3034635"/>
                    <a:pt x="1263261" y="3085837"/>
                  </a:cubicBezTo>
                  <a:cubicBezTo>
                    <a:pt x="1283548" y="3111531"/>
                    <a:pt x="1300476" y="3126054"/>
                    <a:pt x="1312896" y="3145802"/>
                  </a:cubicBezTo>
                  <a:cubicBezTo>
                    <a:pt x="1333919" y="3180684"/>
                    <a:pt x="1328081" y="3224605"/>
                    <a:pt x="1358855" y="3258228"/>
                  </a:cubicBezTo>
                  <a:cubicBezTo>
                    <a:pt x="1358855" y="3258228"/>
                    <a:pt x="1360051" y="3260858"/>
                    <a:pt x="1359821" y="3264137"/>
                  </a:cubicBezTo>
                  <a:cubicBezTo>
                    <a:pt x="1359409" y="3289719"/>
                    <a:pt x="1379695" y="3315413"/>
                    <a:pt x="1386183" y="3341033"/>
                  </a:cubicBezTo>
                  <a:cubicBezTo>
                    <a:pt x="1389541" y="3352203"/>
                    <a:pt x="1405043" y="3367375"/>
                    <a:pt x="1405780" y="3376563"/>
                  </a:cubicBezTo>
                  <a:cubicBezTo>
                    <a:pt x="1411348" y="3415298"/>
                    <a:pt x="1425472" y="3450143"/>
                    <a:pt x="1441987" y="3490249"/>
                  </a:cubicBezTo>
                  <a:cubicBezTo>
                    <a:pt x="1453901" y="3497528"/>
                    <a:pt x="1465815" y="3504809"/>
                    <a:pt x="1473910" y="3507476"/>
                  </a:cubicBezTo>
                  <a:cubicBezTo>
                    <a:pt x="1488493" y="3535764"/>
                    <a:pt x="1499258" y="3559438"/>
                    <a:pt x="1513841" y="3587726"/>
                  </a:cubicBezTo>
                  <a:cubicBezTo>
                    <a:pt x="1516605" y="3646782"/>
                    <a:pt x="1528242" y="3638316"/>
                    <a:pt x="1540709" y="3677088"/>
                  </a:cubicBezTo>
                  <a:cubicBezTo>
                    <a:pt x="1588877" y="3817079"/>
                    <a:pt x="1623375" y="3817264"/>
                    <a:pt x="1630417" y="3874376"/>
                  </a:cubicBezTo>
                  <a:cubicBezTo>
                    <a:pt x="1633086" y="3895382"/>
                    <a:pt x="1647898" y="3920391"/>
                    <a:pt x="1663630" y="3932284"/>
                  </a:cubicBezTo>
                  <a:cubicBezTo>
                    <a:pt x="1688654" y="3949475"/>
                    <a:pt x="1693715" y="3975743"/>
                    <a:pt x="1701399" y="4003993"/>
                  </a:cubicBezTo>
                  <a:cubicBezTo>
                    <a:pt x="1704757" y="4015163"/>
                    <a:pt x="1695283" y="4032168"/>
                    <a:pt x="1716489" y="4044747"/>
                  </a:cubicBezTo>
                  <a:cubicBezTo>
                    <a:pt x="1723158" y="4048063"/>
                    <a:pt x="1728220" y="4074331"/>
                    <a:pt x="1735626" y="4086835"/>
                  </a:cubicBezTo>
                  <a:cubicBezTo>
                    <a:pt x="1755683" y="4115807"/>
                    <a:pt x="1773260" y="4199872"/>
                    <a:pt x="1790187" y="4214395"/>
                  </a:cubicBezTo>
                  <a:cubicBezTo>
                    <a:pt x="1811163" y="4230253"/>
                    <a:pt x="1821468" y="4260485"/>
                    <a:pt x="1834625" y="4289420"/>
                  </a:cubicBezTo>
                  <a:cubicBezTo>
                    <a:pt x="1875293" y="4378858"/>
                    <a:pt x="1879340" y="4380191"/>
                    <a:pt x="1876536" y="4400513"/>
                  </a:cubicBezTo>
                  <a:cubicBezTo>
                    <a:pt x="1874651" y="4407719"/>
                    <a:pt x="1884449" y="4425484"/>
                    <a:pt x="1887808" y="4436654"/>
                  </a:cubicBezTo>
                  <a:cubicBezTo>
                    <a:pt x="1894707" y="4436691"/>
                    <a:pt x="1900181" y="4437377"/>
                    <a:pt x="1908506" y="4436765"/>
                  </a:cubicBezTo>
                  <a:cubicBezTo>
                    <a:pt x="1946829" y="4539966"/>
                    <a:pt x="1916007" y="4487319"/>
                    <a:pt x="1970062" y="4602413"/>
                  </a:cubicBezTo>
                  <a:cubicBezTo>
                    <a:pt x="1990625" y="4643852"/>
                    <a:pt x="2006546" y="4731844"/>
                    <a:pt x="2027110" y="4773284"/>
                  </a:cubicBezTo>
                  <a:cubicBezTo>
                    <a:pt x="2040267" y="4802219"/>
                    <a:pt x="2046983" y="4824560"/>
                    <a:pt x="2046572" y="4850142"/>
                  </a:cubicBezTo>
                  <a:cubicBezTo>
                    <a:pt x="2045288" y="4907865"/>
                    <a:pt x="2073575" y="4898177"/>
                    <a:pt x="2078636" y="4924445"/>
                  </a:cubicBezTo>
                  <a:cubicBezTo>
                    <a:pt x="2087103" y="4980907"/>
                    <a:pt x="2132042" y="4969997"/>
                    <a:pt x="2141705" y="5029091"/>
                  </a:cubicBezTo>
                  <a:cubicBezTo>
                    <a:pt x="2146537" y="5058637"/>
                    <a:pt x="2173034" y="5094205"/>
                    <a:pt x="2176162" y="5108654"/>
                  </a:cubicBezTo>
                  <a:cubicBezTo>
                    <a:pt x="2180994" y="5138201"/>
                    <a:pt x="2187252" y="5167099"/>
                    <a:pt x="2194705" y="5198628"/>
                  </a:cubicBezTo>
                  <a:cubicBezTo>
                    <a:pt x="2200733" y="5230805"/>
                    <a:pt x="2212512" y="5279414"/>
                    <a:pt x="2231142" y="5309035"/>
                  </a:cubicBezTo>
                  <a:cubicBezTo>
                    <a:pt x="2269370" y="5374186"/>
                    <a:pt x="2338967" y="5425073"/>
                    <a:pt x="2303692" y="5495077"/>
                  </a:cubicBezTo>
                  <a:cubicBezTo>
                    <a:pt x="2350610" y="5515010"/>
                    <a:pt x="2365565" y="5597093"/>
                    <a:pt x="2399698" y="5641885"/>
                  </a:cubicBezTo>
                  <a:cubicBezTo>
                    <a:pt x="2407334" y="5651111"/>
                    <a:pt x="2416396" y="5659688"/>
                    <a:pt x="2424032" y="5668913"/>
                  </a:cubicBezTo>
                  <a:cubicBezTo>
                    <a:pt x="2477945" y="5726932"/>
                    <a:pt x="2516727" y="5823575"/>
                    <a:pt x="2568753" y="5888801"/>
                  </a:cubicBezTo>
                  <a:cubicBezTo>
                    <a:pt x="2653717" y="5996189"/>
                    <a:pt x="2588587" y="6019455"/>
                    <a:pt x="2606758" y="6055634"/>
                  </a:cubicBezTo>
                  <a:lnTo>
                    <a:pt x="2618212" y="6069472"/>
                  </a:lnTo>
                  <a:cubicBezTo>
                    <a:pt x="2644202" y="6092572"/>
                    <a:pt x="2695168" y="6113838"/>
                    <a:pt x="2714536" y="6152648"/>
                  </a:cubicBezTo>
                  <a:cubicBezTo>
                    <a:pt x="2745634" y="6221041"/>
                    <a:pt x="2803270" y="6245623"/>
                    <a:pt x="2820063" y="6301475"/>
                  </a:cubicBezTo>
                  <a:cubicBezTo>
                    <a:pt x="2812244" y="6314553"/>
                    <a:pt x="2798215" y="6317758"/>
                    <a:pt x="2807325" y="6345360"/>
                  </a:cubicBezTo>
                  <a:cubicBezTo>
                    <a:pt x="2831152" y="6359920"/>
                    <a:pt x="2854750" y="6377760"/>
                    <a:pt x="2877151" y="6392968"/>
                  </a:cubicBezTo>
                  <a:cubicBezTo>
                    <a:pt x="2927435" y="6522474"/>
                    <a:pt x="2971819" y="6480072"/>
                    <a:pt x="3008628" y="6644274"/>
                  </a:cubicBezTo>
                  <a:cubicBezTo>
                    <a:pt x="3009364" y="6653462"/>
                    <a:pt x="3015574" y="6663335"/>
                    <a:pt x="3019162" y="6671227"/>
                  </a:cubicBezTo>
                  <a:cubicBezTo>
                    <a:pt x="3005871" y="6683620"/>
                    <a:pt x="3004262" y="6706572"/>
                    <a:pt x="3017419" y="6735508"/>
                  </a:cubicBezTo>
                  <a:cubicBezTo>
                    <a:pt x="3035590" y="6771686"/>
                    <a:pt x="3039733" y="6811070"/>
                    <a:pt x="3063837" y="6841375"/>
                  </a:cubicBezTo>
                  <a:cubicBezTo>
                    <a:pt x="3064136" y="6842033"/>
                    <a:pt x="3066215" y="6846841"/>
                    <a:pt x="3069299" y="6853920"/>
                  </a:cubicBezTo>
                  <a:lnTo>
                    <a:pt x="3071092" y="6858001"/>
                  </a:lnTo>
                  <a:lnTo>
                    <a:pt x="0" y="6858001"/>
                  </a:lnTo>
                  <a:lnTo>
                    <a:pt x="0" y="353848"/>
                  </a:lnTo>
                  <a:lnTo>
                    <a:pt x="8105" y="368857"/>
                  </a:lnTo>
                  <a:cubicBezTo>
                    <a:pt x="20419" y="392273"/>
                    <a:pt x="28924" y="410031"/>
                    <a:pt x="33536" y="423012"/>
                  </a:cubicBezTo>
                  <a:cubicBezTo>
                    <a:pt x="46004" y="461784"/>
                    <a:pt x="73697" y="499982"/>
                    <a:pt x="73561" y="541311"/>
                  </a:cubicBezTo>
                  <a:cubicBezTo>
                    <a:pt x="74528" y="547220"/>
                    <a:pt x="83360" y="559076"/>
                    <a:pt x="89570" y="568949"/>
                  </a:cubicBezTo>
                  <a:cubicBezTo>
                    <a:pt x="156735" y="693954"/>
                    <a:pt x="129041" y="655756"/>
                    <a:pt x="154389" y="707718"/>
                  </a:cubicBezTo>
                  <a:cubicBezTo>
                    <a:pt x="170169" y="738635"/>
                    <a:pt x="179278" y="766237"/>
                    <a:pt x="171966" y="791782"/>
                  </a:cubicBezTo>
                  <a:cubicBezTo>
                    <a:pt x="239265" y="875458"/>
                    <a:pt x="167513" y="914433"/>
                    <a:pt x="235407" y="950223"/>
                  </a:cubicBezTo>
                  <a:cubicBezTo>
                    <a:pt x="255416" y="960171"/>
                    <a:pt x="292401" y="1003667"/>
                    <a:pt x="288494" y="1059407"/>
                  </a:cubicBezTo>
                  <a:lnTo>
                    <a:pt x="321843" y="1075987"/>
                  </a:lnTo>
                  <a:lnTo>
                    <a:pt x="321844" y="1075986"/>
                  </a:lnTo>
                  <a:cubicBezTo>
                    <a:pt x="308505" y="1069354"/>
                    <a:pt x="299213" y="1064056"/>
                    <a:pt x="288495" y="1059406"/>
                  </a:cubicBezTo>
                  <a:cubicBezTo>
                    <a:pt x="292402" y="1003666"/>
                    <a:pt x="255417" y="960170"/>
                    <a:pt x="235408" y="950222"/>
                  </a:cubicBezTo>
                  <a:cubicBezTo>
                    <a:pt x="167514" y="914432"/>
                    <a:pt x="239266" y="875457"/>
                    <a:pt x="171967" y="791781"/>
                  </a:cubicBezTo>
                  <a:cubicBezTo>
                    <a:pt x="179279" y="766236"/>
                    <a:pt x="170170" y="738634"/>
                    <a:pt x="154390" y="707717"/>
                  </a:cubicBezTo>
                  <a:cubicBezTo>
                    <a:pt x="129042" y="655755"/>
                    <a:pt x="156736" y="693953"/>
                    <a:pt x="89571" y="568948"/>
                  </a:cubicBezTo>
                  <a:cubicBezTo>
                    <a:pt x="83361" y="559075"/>
                    <a:pt x="74529" y="547219"/>
                    <a:pt x="73562" y="541310"/>
                  </a:cubicBezTo>
                  <a:cubicBezTo>
                    <a:pt x="73698" y="499981"/>
                    <a:pt x="46005" y="461783"/>
                    <a:pt x="33537" y="423011"/>
                  </a:cubicBezTo>
                  <a:cubicBezTo>
                    <a:pt x="28925" y="410030"/>
                    <a:pt x="20420" y="392272"/>
                    <a:pt x="8106" y="368856"/>
                  </a:cubicBezTo>
                  <a:lnTo>
                    <a:pt x="1" y="353847"/>
                  </a:lnTo>
                  <a:lnTo>
                    <a:pt x="1" y="0"/>
                  </a:ln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100000">
                  <a:srgbClr val="E7E6E6">
                    <a:lumMod val="75000"/>
                  </a:srgbClr>
                </a:gs>
              </a:gsLst>
              <a:lin ang="5400000" scaled="1"/>
            </a:gradFill>
            <a:ln w="31750" cap="flat" cmpd="sng" algn="ctr">
              <a:noFill/>
              <a:prstDash val="solid"/>
              <a:miter lim="800000"/>
            </a:ln>
            <a:effectLst>
              <a:outerShdw blurRad="88900" dist="38100" algn="l" rotWithShape="0">
                <a:prstClr val="black">
                  <a:alpha val="3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045746C0-9AC0-D3FB-BEC5-F6814A441EF5}"/>
                </a:ext>
              </a:extLst>
            </p:cNvPr>
            <p:cNvSpPr>
              <a:spLocks/>
            </p:cNvSpPr>
            <p:nvPr/>
          </p:nvSpPr>
          <p:spPr bwMode="white">
            <a:xfrm>
              <a:off x="-1" y="0"/>
              <a:ext cx="8737601" cy="6858000"/>
            </a:xfrm>
            <a:custGeom>
              <a:avLst/>
              <a:gdLst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99196 w 9052562"/>
                <a:gd name="connsiteY14" fmla="*/ 1394015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22225 w 9052562"/>
                <a:gd name="connsiteY19" fmla="*/ 1896473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22225 w 9052562"/>
                <a:gd name="connsiteY19" fmla="*/ 1896473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9052562" h="6858000">
                  <a:moveTo>
                    <a:pt x="0" y="0"/>
                  </a:moveTo>
                  <a:lnTo>
                    <a:pt x="2348737" y="0"/>
                  </a:lnTo>
                  <a:lnTo>
                    <a:pt x="5789954" y="0"/>
                  </a:lnTo>
                  <a:lnTo>
                    <a:pt x="5805273" y="43371"/>
                  </a:lnTo>
                  <a:cubicBezTo>
                    <a:pt x="5819882" y="81369"/>
                    <a:pt x="5835770" y="119144"/>
                    <a:pt x="5851635" y="151554"/>
                  </a:cubicBezTo>
                  <a:cubicBezTo>
                    <a:pt x="5887754" y="223510"/>
                    <a:pt x="5933379" y="287889"/>
                    <a:pt x="5962093" y="363354"/>
                  </a:cubicBezTo>
                  <a:cubicBezTo>
                    <a:pt x="5977822" y="405044"/>
                    <a:pt x="5986604" y="446955"/>
                    <a:pt x="6005167" y="490373"/>
                  </a:cubicBezTo>
                  <a:cubicBezTo>
                    <a:pt x="6019432" y="520470"/>
                    <a:pt x="6036164" y="549398"/>
                    <a:pt x="6051709" y="575818"/>
                  </a:cubicBezTo>
                  <a:cubicBezTo>
                    <a:pt x="6069996" y="610152"/>
                    <a:pt x="6086639" y="645265"/>
                    <a:pt x="6101636" y="681159"/>
                  </a:cubicBezTo>
                  <a:cubicBezTo>
                    <a:pt x="6136384" y="762979"/>
                    <a:pt x="6159249" y="847359"/>
                    <a:pt x="6197655" y="930517"/>
                  </a:cubicBezTo>
                  <a:cubicBezTo>
                    <a:pt x="6222984" y="986086"/>
                    <a:pt x="6255261" y="1041434"/>
                    <a:pt x="6270809" y="1095495"/>
                  </a:cubicBezTo>
                  <a:cubicBezTo>
                    <a:pt x="6275473" y="1111714"/>
                    <a:pt x="6278126" y="1125814"/>
                    <a:pt x="6283613" y="1141643"/>
                  </a:cubicBezTo>
                  <a:cubicBezTo>
                    <a:pt x="6299342" y="1183333"/>
                    <a:pt x="6331068" y="1220512"/>
                    <a:pt x="6347620" y="1261812"/>
                  </a:cubicBezTo>
                  <a:cubicBezTo>
                    <a:pt x="6356673" y="1285164"/>
                    <a:pt x="6358413" y="1305841"/>
                    <a:pt x="6365821" y="1329974"/>
                  </a:cubicBezTo>
                  <a:cubicBezTo>
                    <a:pt x="6371217" y="1351988"/>
                    <a:pt x="6377146" y="1382213"/>
                    <a:pt x="6389671" y="1391634"/>
                  </a:cubicBezTo>
                  <a:cubicBezTo>
                    <a:pt x="6390769" y="1400328"/>
                    <a:pt x="6400203" y="1408895"/>
                    <a:pt x="6401301" y="1417589"/>
                  </a:cubicBezTo>
                  <a:cubicBezTo>
                    <a:pt x="6426816" y="1488428"/>
                    <a:pt x="6455896" y="1566791"/>
                    <a:pt x="6495944" y="1621528"/>
                  </a:cubicBezTo>
                  <a:cubicBezTo>
                    <a:pt x="6512767" y="1644269"/>
                    <a:pt x="6532882" y="1665451"/>
                    <a:pt x="6542667" y="1694600"/>
                  </a:cubicBezTo>
                  <a:cubicBezTo>
                    <a:pt x="6563060" y="1752509"/>
                    <a:pt x="6580985" y="1811587"/>
                    <a:pt x="6598910" y="1870665"/>
                  </a:cubicBezTo>
                  <a:cubicBezTo>
                    <a:pt x="6606956" y="1879138"/>
                    <a:pt x="6609416" y="1892762"/>
                    <a:pt x="6617462" y="1901235"/>
                  </a:cubicBezTo>
                  <a:cubicBezTo>
                    <a:pt x="6619749" y="1912437"/>
                    <a:pt x="6625976" y="1919267"/>
                    <a:pt x="6628263" y="1930470"/>
                  </a:cubicBezTo>
                  <a:cubicBezTo>
                    <a:pt x="6656242" y="1972497"/>
                    <a:pt x="6682209" y="2012405"/>
                    <a:pt x="6710188" y="2054432"/>
                  </a:cubicBezTo>
                  <a:cubicBezTo>
                    <a:pt x="6719517" y="2086869"/>
                    <a:pt x="6740638" y="2122932"/>
                    <a:pt x="6759564" y="2141605"/>
                  </a:cubicBezTo>
                  <a:cubicBezTo>
                    <a:pt x="6771912" y="2191041"/>
                    <a:pt x="6788282" y="2244712"/>
                    <a:pt x="6807120" y="2297215"/>
                  </a:cubicBezTo>
                  <a:cubicBezTo>
                    <a:pt x="6815166" y="2305688"/>
                    <a:pt x="6808558" y="2313643"/>
                    <a:pt x="6815415" y="2319608"/>
                  </a:cubicBezTo>
                  <a:cubicBezTo>
                    <a:pt x="6813313" y="2323676"/>
                    <a:pt x="6825499" y="2325363"/>
                    <a:pt x="6823763" y="2332328"/>
                  </a:cubicBezTo>
                  <a:cubicBezTo>
                    <a:pt x="6840677" y="2348884"/>
                    <a:pt x="6847447" y="2388677"/>
                    <a:pt x="6857598" y="2420724"/>
                  </a:cubicBezTo>
                  <a:cubicBezTo>
                    <a:pt x="6869304" y="2458178"/>
                    <a:pt x="6895272" y="2498086"/>
                    <a:pt x="6917763" y="2524284"/>
                  </a:cubicBezTo>
                  <a:cubicBezTo>
                    <a:pt x="6940621" y="2553381"/>
                    <a:pt x="6963570" y="2576291"/>
                    <a:pt x="6984692" y="2612353"/>
                  </a:cubicBezTo>
                  <a:cubicBezTo>
                    <a:pt x="7009014" y="2653042"/>
                    <a:pt x="7025109" y="2697629"/>
                    <a:pt x="7044495" y="2740658"/>
                  </a:cubicBezTo>
                  <a:cubicBezTo>
                    <a:pt x="7064703" y="2783296"/>
                    <a:pt x="7079126" y="2812069"/>
                    <a:pt x="7109773" y="2839284"/>
                  </a:cubicBezTo>
                  <a:cubicBezTo>
                    <a:pt x="7108769" y="2852047"/>
                    <a:pt x="7087788" y="2807771"/>
                    <a:pt x="7132182" y="2889533"/>
                  </a:cubicBezTo>
                  <a:cubicBezTo>
                    <a:pt x="7176576" y="2971295"/>
                    <a:pt x="7292017" y="3188505"/>
                    <a:pt x="7376138" y="3329856"/>
                  </a:cubicBezTo>
                  <a:cubicBezTo>
                    <a:pt x="7374859" y="3333534"/>
                    <a:pt x="7373945" y="3340110"/>
                    <a:pt x="7372666" y="3343788"/>
                  </a:cubicBezTo>
                  <a:cubicBezTo>
                    <a:pt x="7392418" y="3389714"/>
                    <a:pt x="7417472" y="3436199"/>
                    <a:pt x="7443439" y="3476108"/>
                  </a:cubicBezTo>
                  <a:cubicBezTo>
                    <a:pt x="7455051" y="3492105"/>
                    <a:pt x="7467852" y="3510610"/>
                    <a:pt x="7479373" y="3532793"/>
                  </a:cubicBezTo>
                  <a:cubicBezTo>
                    <a:pt x="7486506" y="3547842"/>
                    <a:pt x="7492815" y="3563281"/>
                    <a:pt x="7499125" y="3578719"/>
                  </a:cubicBezTo>
                  <a:cubicBezTo>
                    <a:pt x="7529851" y="3656303"/>
                    <a:pt x="7566245" y="3737342"/>
                    <a:pt x="7604375" y="3811417"/>
                  </a:cubicBezTo>
                  <a:cubicBezTo>
                    <a:pt x="7624493" y="3860241"/>
                    <a:pt x="7637445" y="3880310"/>
                    <a:pt x="7672482" y="3921805"/>
                  </a:cubicBezTo>
                  <a:cubicBezTo>
                    <a:pt x="7698023" y="3962293"/>
                    <a:pt x="7708705" y="3995405"/>
                    <a:pt x="7729918" y="4025282"/>
                  </a:cubicBezTo>
                  <a:cubicBezTo>
                    <a:pt x="7746657" y="4109493"/>
                    <a:pt x="7773364" y="4210483"/>
                    <a:pt x="7818079" y="4309080"/>
                  </a:cubicBezTo>
                  <a:cubicBezTo>
                    <a:pt x="7836276" y="4349599"/>
                    <a:pt x="7849258" y="4355733"/>
                    <a:pt x="7863157" y="4382932"/>
                  </a:cubicBezTo>
                  <a:cubicBezTo>
                    <a:pt x="7881445" y="4417266"/>
                    <a:pt x="7887939" y="4447975"/>
                    <a:pt x="7901747" y="4481361"/>
                  </a:cubicBezTo>
                  <a:cubicBezTo>
                    <a:pt x="7917110" y="4520152"/>
                    <a:pt x="7940334" y="4552147"/>
                    <a:pt x="7961913" y="4584921"/>
                  </a:cubicBezTo>
                  <a:cubicBezTo>
                    <a:pt x="8003881" y="4647961"/>
                    <a:pt x="8045302" y="4720475"/>
                    <a:pt x="8081421" y="4792431"/>
                  </a:cubicBezTo>
                  <a:cubicBezTo>
                    <a:pt x="8116351" y="4861879"/>
                    <a:pt x="8139763" y="4936786"/>
                    <a:pt x="8173504" y="5003725"/>
                  </a:cubicBezTo>
                  <a:cubicBezTo>
                    <a:pt x="8200479" y="5058514"/>
                    <a:pt x="8234492" y="5106895"/>
                    <a:pt x="8264211" y="5169599"/>
                  </a:cubicBezTo>
                  <a:cubicBezTo>
                    <a:pt x="8293929" y="5232301"/>
                    <a:pt x="8319534" y="5296954"/>
                    <a:pt x="8354189" y="5357318"/>
                  </a:cubicBezTo>
                  <a:cubicBezTo>
                    <a:pt x="8360955" y="5369469"/>
                    <a:pt x="8368544" y="5381229"/>
                    <a:pt x="8372019" y="5394940"/>
                  </a:cubicBezTo>
                  <a:cubicBezTo>
                    <a:pt x="8375129" y="5405753"/>
                    <a:pt x="8374216" y="5412329"/>
                    <a:pt x="8375314" y="5421022"/>
                  </a:cubicBezTo>
                  <a:cubicBezTo>
                    <a:pt x="8383820" y="5453849"/>
                    <a:pt x="8409327" y="5469404"/>
                    <a:pt x="8423682" y="5493315"/>
                  </a:cubicBezTo>
                  <a:cubicBezTo>
                    <a:pt x="8446815" y="5531496"/>
                    <a:pt x="8451665" y="5562985"/>
                    <a:pt x="8475621" y="5600775"/>
                  </a:cubicBezTo>
                  <a:cubicBezTo>
                    <a:pt x="8486776" y="5620060"/>
                    <a:pt x="8500765" y="5641073"/>
                    <a:pt x="8510275" y="5661139"/>
                  </a:cubicBezTo>
                  <a:cubicBezTo>
                    <a:pt x="8519785" y="5681203"/>
                    <a:pt x="8521981" y="5698592"/>
                    <a:pt x="8520977" y="5711354"/>
                  </a:cubicBezTo>
                  <a:cubicBezTo>
                    <a:pt x="8536978" y="5734486"/>
                    <a:pt x="8555447" y="5756448"/>
                    <a:pt x="8573093" y="5778799"/>
                  </a:cubicBezTo>
                  <a:cubicBezTo>
                    <a:pt x="8594763" y="5805387"/>
                    <a:pt x="8586267" y="5855487"/>
                    <a:pt x="8591845" y="5865129"/>
                  </a:cubicBezTo>
                  <a:cubicBezTo>
                    <a:pt x="8630156" y="5926832"/>
                    <a:pt x="8664629" y="5999567"/>
                    <a:pt x="8690144" y="6070406"/>
                  </a:cubicBezTo>
                  <a:cubicBezTo>
                    <a:pt x="8698374" y="6094149"/>
                    <a:pt x="8705782" y="6118282"/>
                    <a:pt x="8715658" y="6141245"/>
                  </a:cubicBezTo>
                  <a:cubicBezTo>
                    <a:pt x="8737421" y="6189289"/>
                    <a:pt x="8759819" y="6194031"/>
                    <a:pt x="8780027" y="6236669"/>
                  </a:cubicBezTo>
                  <a:cubicBezTo>
                    <a:pt x="8790726" y="6259243"/>
                    <a:pt x="8793289" y="6279529"/>
                    <a:pt x="8803621" y="6299204"/>
                  </a:cubicBezTo>
                  <a:cubicBezTo>
                    <a:pt x="8810754" y="6314253"/>
                    <a:pt x="8820810" y="6324843"/>
                    <a:pt x="8827577" y="6336994"/>
                  </a:cubicBezTo>
                  <a:cubicBezTo>
                    <a:pt x="8866711" y="6398306"/>
                    <a:pt x="8821462" y="6419752"/>
                    <a:pt x="8867544" y="6480842"/>
                  </a:cubicBezTo>
                  <a:cubicBezTo>
                    <a:pt x="8877968" y="6494332"/>
                    <a:pt x="8888025" y="6504923"/>
                    <a:pt x="8893236" y="6511667"/>
                  </a:cubicBezTo>
                  <a:cubicBezTo>
                    <a:pt x="8940967" y="6599620"/>
                    <a:pt x="8964191" y="6631615"/>
                    <a:pt x="8978003" y="6692643"/>
                  </a:cubicBezTo>
                  <a:cubicBezTo>
                    <a:pt x="8985320" y="6722962"/>
                    <a:pt x="9005344" y="6750330"/>
                    <a:pt x="9010283" y="6775632"/>
                  </a:cubicBezTo>
                  <a:cubicBezTo>
                    <a:pt x="9012570" y="6786834"/>
                    <a:pt x="9028205" y="6807068"/>
                    <a:pt x="9036526" y="6824625"/>
                  </a:cubicBezTo>
                  <a:lnTo>
                    <a:pt x="9052562" y="6858000"/>
                  </a:lnTo>
                  <a:lnTo>
                    <a:pt x="5679689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rcRect/>
              <a:stretch>
                <a:fillRect l="-19302" r="-19302"/>
              </a:stretch>
            </a:blipFill>
            <a:ln w="12700" cap="flat" cmpd="sng" algn="ctr">
              <a:noFill/>
              <a:prstDash val="solid"/>
              <a:miter lim="800000"/>
            </a:ln>
            <a:effectLst>
              <a:outerShdw blurRad="88900" dist="381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ptos" panose="020B0004020202020204" pitchFamily="34" charset="0"/>
                  <a:ea typeface="+mn-ea"/>
                  <a:cs typeface="+mn-cs"/>
                </a:rPr>
                <a:t> </a:t>
              </a:r>
            </a:p>
          </p:txBody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F0A04286-A399-DD5E-A0C2-FC930FBD3DA3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b="0" i="0" err="1">
              <a:solidFill>
                <a:srgbClr val="000000"/>
              </a:solidFill>
              <a:latin typeface="Aptos" panose="020B0004020202020204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 descr="Logo&#10;&#10;Description automatically generated">
            <a:extLst>
              <a:ext uri="{FF2B5EF4-FFF2-40B4-BE49-F238E27FC236}">
                <a16:creationId xmlns:a16="http://schemas.microsoft.com/office/drawing/2014/main" id="{348D2D83-521B-8B66-1BDB-588F67F48ED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alphaModFix amt="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8" t="11554" r="-3089" b="16733"/>
          <a:stretch/>
        </p:blipFill>
        <p:spPr bwMode="black">
          <a:xfrm>
            <a:off x="0" y="0"/>
            <a:ext cx="7213600" cy="6858000"/>
          </a:xfrm>
          <a:prstGeom prst="rect">
            <a:avLst/>
          </a:prstGeom>
        </p:spPr>
      </p:pic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16C5CC4B-5BDB-A8B3-5509-E002A37FF7B3}"/>
              </a:ext>
            </a:extLst>
          </p:cNvPr>
          <p:cNvSpPr/>
          <p:nvPr userDrawn="1"/>
        </p:nvSpPr>
        <p:spPr>
          <a:xfrm rot="16200000">
            <a:off x="1429950" y="3763914"/>
            <a:ext cx="45719" cy="1315868"/>
          </a:xfrm>
          <a:custGeom>
            <a:avLst/>
            <a:gdLst>
              <a:gd name="connsiteX0" fmla="*/ 78234 w 156468"/>
              <a:gd name="connsiteY0" fmla="*/ 0 h 1838119"/>
              <a:gd name="connsiteX1" fmla="*/ 156468 w 156468"/>
              <a:gd name="connsiteY1" fmla="*/ 919059 h 1838119"/>
              <a:gd name="connsiteX2" fmla="*/ 78234 w 156468"/>
              <a:gd name="connsiteY2" fmla="*/ 1838119 h 1838119"/>
              <a:gd name="connsiteX3" fmla="*/ 0 w 156468"/>
              <a:gd name="connsiteY3" fmla="*/ 919059 h 1838119"/>
              <a:gd name="connsiteX4" fmla="*/ 78234 w 156468"/>
              <a:gd name="connsiteY4" fmla="*/ 0 h 1838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468" h="1838119">
                <a:moveTo>
                  <a:pt x="78234" y="0"/>
                </a:moveTo>
                <a:cubicBezTo>
                  <a:pt x="78234" y="0"/>
                  <a:pt x="156468" y="495808"/>
                  <a:pt x="156468" y="919059"/>
                </a:cubicBezTo>
                <a:cubicBezTo>
                  <a:pt x="156468" y="1342310"/>
                  <a:pt x="78234" y="1838119"/>
                  <a:pt x="78234" y="1838119"/>
                </a:cubicBezTo>
                <a:cubicBezTo>
                  <a:pt x="78234" y="1838119"/>
                  <a:pt x="0" y="1342310"/>
                  <a:pt x="0" y="919059"/>
                </a:cubicBezTo>
                <a:cubicBezTo>
                  <a:pt x="0" y="495808"/>
                  <a:pt x="78234" y="0"/>
                  <a:pt x="78234" y="0"/>
                </a:cubicBezTo>
                <a:close/>
              </a:path>
            </a:pathLst>
          </a:custGeom>
          <a:solidFill>
            <a:srgbClr val="E4061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2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 pitchFamily="34" charset="0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EFC1196-C0D2-9AC7-E6A7-1824D75DAA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592730"/>
            <a:ext cx="5778500" cy="1495794"/>
          </a:xfrm>
        </p:spPr>
        <p:txBody>
          <a:bodyPr wrap="square" anchor="b" anchorCtr="0">
            <a:spAutoFit/>
          </a:bodyPr>
          <a:lstStyle>
            <a:lvl1pPr>
              <a:defRPr kumimoji="0" lang="en-US" sz="5400" b="1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amat Text 2021" pitchFamily="50" charset="0"/>
                <a:ea typeface="+mn-ea"/>
                <a:cs typeface="+mn-cs"/>
              </a:defRPr>
            </a:lvl1pPr>
          </a:lstStyle>
          <a:p>
            <a:pPr marL="0" marR="0" lvl="0" indent="0" algn="l" defTabSz="914445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Presentation </a:t>
            </a:r>
            <a:br>
              <a:rPr lang="en-US"/>
            </a:br>
            <a:r>
              <a:rPr lang="en-US"/>
              <a:t>title placeholder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203BCCD0-ADBC-FD8D-808B-E95E1A339B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4758451"/>
            <a:ext cx="57785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b="0" i="0" spc="0" baseline="0">
                <a:solidFill>
                  <a:schemeClr val="tx1"/>
                </a:solidFill>
                <a:latin typeface="+mj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Subtitle, date, or author</a:t>
            </a:r>
          </a:p>
        </p:txBody>
      </p:sp>
      <p:sp>
        <p:nvSpPr>
          <p:cNvPr id="15" name="Freeform 5">
            <a:extLst>
              <a:ext uri="{FF2B5EF4-FFF2-40B4-BE49-F238E27FC236}">
                <a16:creationId xmlns:a16="http://schemas.microsoft.com/office/drawing/2014/main" id="{0238E73C-9309-CD80-85A0-49405A970A0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43796" y="6248400"/>
            <a:ext cx="569153" cy="276402"/>
          </a:xfrm>
          <a:custGeom>
            <a:avLst/>
            <a:gdLst>
              <a:gd name="T0" fmla="*/ 65 w 467"/>
              <a:gd name="T1" fmla="*/ 28 h 225"/>
              <a:gd name="T2" fmla="*/ 0 w 467"/>
              <a:gd name="T3" fmla="*/ 20 h 225"/>
              <a:gd name="T4" fmla="*/ 24 w 467"/>
              <a:gd name="T5" fmla="*/ 184 h 225"/>
              <a:gd name="T6" fmla="*/ 148 w 467"/>
              <a:gd name="T7" fmla="*/ 180 h 225"/>
              <a:gd name="T8" fmla="*/ 153 w 467"/>
              <a:gd name="T9" fmla="*/ 140 h 225"/>
              <a:gd name="T10" fmla="*/ 178 w 467"/>
              <a:gd name="T11" fmla="*/ 86 h 225"/>
              <a:gd name="T12" fmla="*/ 77 w 467"/>
              <a:gd name="T13" fmla="*/ 155 h 225"/>
              <a:gd name="T14" fmla="*/ 96 w 467"/>
              <a:gd name="T15" fmla="*/ 155 h 225"/>
              <a:gd name="T16" fmla="*/ 319 w 467"/>
              <a:gd name="T17" fmla="*/ 113 h 225"/>
              <a:gd name="T18" fmla="*/ 324 w 467"/>
              <a:gd name="T19" fmla="*/ 157 h 225"/>
              <a:gd name="T20" fmla="*/ 361 w 467"/>
              <a:gd name="T21" fmla="*/ 150 h 225"/>
              <a:gd name="T22" fmla="*/ 343 w 467"/>
              <a:gd name="T23" fmla="*/ 155 h 225"/>
              <a:gd name="T24" fmla="*/ 353 w 467"/>
              <a:gd name="T25" fmla="*/ 165 h 225"/>
              <a:gd name="T26" fmla="*/ 383 w 467"/>
              <a:gd name="T27" fmla="*/ 28 h 225"/>
              <a:gd name="T28" fmla="*/ 283 w 467"/>
              <a:gd name="T29" fmla="*/ 17 h 225"/>
              <a:gd name="T30" fmla="*/ 314 w 467"/>
              <a:gd name="T31" fmla="*/ 78 h 225"/>
              <a:gd name="T32" fmla="*/ 342 w 467"/>
              <a:gd name="T33" fmla="*/ 80 h 225"/>
              <a:gd name="T34" fmla="*/ 380 w 467"/>
              <a:gd name="T35" fmla="*/ 68 h 225"/>
              <a:gd name="T36" fmla="*/ 381 w 467"/>
              <a:gd name="T37" fmla="*/ 178 h 225"/>
              <a:gd name="T38" fmla="*/ 450 w 467"/>
              <a:gd name="T39" fmla="*/ 164 h 225"/>
              <a:gd name="T40" fmla="*/ 194 w 467"/>
              <a:gd name="T41" fmla="*/ 44 h 225"/>
              <a:gd name="T42" fmla="*/ 242 w 467"/>
              <a:gd name="T43" fmla="*/ 58 h 225"/>
              <a:gd name="T44" fmla="*/ 233 w 467"/>
              <a:gd name="T45" fmla="*/ 1 h 225"/>
              <a:gd name="T46" fmla="*/ 164 w 467"/>
              <a:gd name="T47" fmla="*/ 99 h 225"/>
              <a:gd name="T48" fmla="*/ 200 w 467"/>
              <a:gd name="T49" fmla="*/ 101 h 225"/>
              <a:gd name="T50" fmla="*/ 207 w 467"/>
              <a:gd name="T51" fmla="*/ 115 h 225"/>
              <a:gd name="T52" fmla="*/ 225 w 467"/>
              <a:gd name="T53" fmla="*/ 143 h 225"/>
              <a:gd name="T54" fmla="*/ 235 w 467"/>
              <a:gd name="T55" fmla="*/ 122 h 225"/>
              <a:gd name="T56" fmla="*/ 251 w 467"/>
              <a:gd name="T57" fmla="*/ 116 h 225"/>
              <a:gd name="T58" fmla="*/ 273 w 467"/>
              <a:gd name="T59" fmla="*/ 110 h 225"/>
              <a:gd name="T60" fmla="*/ 231 w 467"/>
              <a:gd name="T61" fmla="*/ 61 h 225"/>
              <a:gd name="T62" fmla="*/ 229 w 467"/>
              <a:gd name="T63" fmla="*/ 84 h 225"/>
              <a:gd name="T64" fmla="*/ 190 w 467"/>
              <a:gd name="T65" fmla="*/ 82 h 225"/>
              <a:gd name="T66" fmla="*/ 255 w 467"/>
              <a:gd name="T67" fmla="*/ 100 h 225"/>
              <a:gd name="T68" fmla="*/ 328 w 467"/>
              <a:gd name="T69" fmla="*/ 221 h 225"/>
              <a:gd name="T70" fmla="*/ 285 w 467"/>
              <a:gd name="T71" fmla="*/ 170 h 225"/>
              <a:gd name="T72" fmla="*/ 243 w 467"/>
              <a:gd name="T73" fmla="*/ 110 h 225"/>
              <a:gd name="T74" fmla="*/ 284 w 467"/>
              <a:gd name="T75" fmla="*/ 138 h 225"/>
              <a:gd name="T76" fmla="*/ 356 w 467"/>
              <a:gd name="T77" fmla="*/ 165 h 225"/>
              <a:gd name="T78" fmla="*/ 284 w 467"/>
              <a:gd name="T79" fmla="*/ 173 h 225"/>
              <a:gd name="T80" fmla="*/ 182 w 467"/>
              <a:gd name="T81" fmla="*/ 201 h 225"/>
              <a:gd name="T82" fmla="*/ 176 w 467"/>
              <a:gd name="T83" fmla="*/ 205 h 225"/>
              <a:gd name="T84" fmla="*/ 180 w 467"/>
              <a:gd name="T85" fmla="*/ 104 h 225"/>
              <a:gd name="T86" fmla="*/ 202 w 467"/>
              <a:gd name="T87" fmla="*/ 123 h 225"/>
              <a:gd name="T88" fmla="*/ 264 w 467"/>
              <a:gd name="T89" fmla="*/ 157 h 225"/>
              <a:gd name="T90" fmla="*/ 316 w 467"/>
              <a:gd name="T91" fmla="*/ 110 h 225"/>
              <a:gd name="T92" fmla="*/ 339 w 467"/>
              <a:gd name="T93" fmla="*/ 93 h 225"/>
              <a:gd name="T94" fmla="*/ 340 w 467"/>
              <a:gd name="T95" fmla="*/ 77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67" h="225">
                <a:moveTo>
                  <a:pt x="140" y="38"/>
                </a:moveTo>
                <a:cubicBezTo>
                  <a:pt x="128" y="32"/>
                  <a:pt x="116" y="29"/>
                  <a:pt x="99" y="28"/>
                </a:cubicBezTo>
                <a:cubicBezTo>
                  <a:pt x="99" y="28"/>
                  <a:pt x="99" y="28"/>
                  <a:pt x="99" y="28"/>
                </a:cubicBezTo>
                <a:cubicBezTo>
                  <a:pt x="65" y="28"/>
                  <a:pt x="65" y="28"/>
                  <a:pt x="65" y="28"/>
                </a:cubicBezTo>
                <a:cubicBezTo>
                  <a:pt x="39" y="28"/>
                  <a:pt x="26" y="27"/>
                  <a:pt x="17" y="25"/>
                </a:cubicBezTo>
                <a:cubicBezTo>
                  <a:pt x="9" y="23"/>
                  <a:pt x="2" y="19"/>
                  <a:pt x="2" y="19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1"/>
                  <a:pt x="2" y="39"/>
                  <a:pt x="23" y="54"/>
                </a:cubicBezTo>
                <a:cubicBezTo>
                  <a:pt x="27" y="57"/>
                  <a:pt x="30" y="60"/>
                  <a:pt x="30" y="71"/>
                </a:cubicBezTo>
                <a:cubicBezTo>
                  <a:pt x="30" y="168"/>
                  <a:pt x="30" y="168"/>
                  <a:pt x="30" y="168"/>
                </a:cubicBezTo>
                <a:cubicBezTo>
                  <a:pt x="30" y="178"/>
                  <a:pt x="28" y="181"/>
                  <a:pt x="24" y="184"/>
                </a:cubicBezTo>
                <a:cubicBezTo>
                  <a:pt x="18" y="187"/>
                  <a:pt x="8" y="193"/>
                  <a:pt x="8" y="193"/>
                </a:cubicBezTo>
                <a:cubicBezTo>
                  <a:pt x="4" y="196"/>
                  <a:pt x="4" y="196"/>
                  <a:pt x="4" y="196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116" y="196"/>
                  <a:pt x="132" y="192"/>
                  <a:pt x="148" y="180"/>
                </a:cubicBezTo>
                <a:cubicBezTo>
                  <a:pt x="151" y="178"/>
                  <a:pt x="154" y="176"/>
                  <a:pt x="157" y="174"/>
                </a:cubicBezTo>
                <a:cubicBezTo>
                  <a:pt x="155" y="161"/>
                  <a:pt x="157" y="150"/>
                  <a:pt x="159" y="144"/>
                </a:cubicBezTo>
                <a:cubicBezTo>
                  <a:pt x="159" y="144"/>
                  <a:pt x="154" y="148"/>
                  <a:pt x="152" y="153"/>
                </a:cubicBezTo>
                <a:cubicBezTo>
                  <a:pt x="152" y="151"/>
                  <a:pt x="153" y="147"/>
                  <a:pt x="153" y="140"/>
                </a:cubicBezTo>
                <a:cubicBezTo>
                  <a:pt x="154" y="133"/>
                  <a:pt x="158" y="113"/>
                  <a:pt x="176" y="102"/>
                </a:cubicBezTo>
                <a:cubicBezTo>
                  <a:pt x="175" y="102"/>
                  <a:pt x="174" y="102"/>
                  <a:pt x="173" y="102"/>
                </a:cubicBezTo>
                <a:cubicBezTo>
                  <a:pt x="171" y="102"/>
                  <a:pt x="164" y="102"/>
                  <a:pt x="154" y="105"/>
                </a:cubicBezTo>
                <a:cubicBezTo>
                  <a:pt x="158" y="99"/>
                  <a:pt x="173" y="89"/>
                  <a:pt x="178" y="86"/>
                </a:cubicBezTo>
                <a:cubicBezTo>
                  <a:pt x="179" y="86"/>
                  <a:pt x="179" y="86"/>
                  <a:pt x="180" y="85"/>
                </a:cubicBezTo>
                <a:cubicBezTo>
                  <a:pt x="173" y="65"/>
                  <a:pt x="160" y="48"/>
                  <a:pt x="140" y="38"/>
                </a:cubicBezTo>
                <a:moveTo>
                  <a:pt x="96" y="155"/>
                </a:moveTo>
                <a:cubicBezTo>
                  <a:pt x="77" y="155"/>
                  <a:pt x="77" y="155"/>
                  <a:pt x="77" y="155"/>
                </a:cubicBezTo>
                <a:cubicBezTo>
                  <a:pt x="77" y="68"/>
                  <a:pt x="77" y="68"/>
                  <a:pt x="77" y="68"/>
                </a:cubicBezTo>
                <a:cubicBezTo>
                  <a:pt x="96" y="68"/>
                  <a:pt x="96" y="68"/>
                  <a:pt x="96" y="68"/>
                </a:cubicBezTo>
                <a:cubicBezTo>
                  <a:pt x="121" y="68"/>
                  <a:pt x="135" y="84"/>
                  <a:pt x="135" y="112"/>
                </a:cubicBezTo>
                <a:cubicBezTo>
                  <a:pt x="135" y="139"/>
                  <a:pt x="121" y="155"/>
                  <a:pt x="96" y="155"/>
                </a:cubicBezTo>
                <a:moveTo>
                  <a:pt x="352" y="110"/>
                </a:moveTo>
                <a:cubicBezTo>
                  <a:pt x="349" y="108"/>
                  <a:pt x="349" y="108"/>
                  <a:pt x="349" y="108"/>
                </a:cubicBezTo>
                <a:cubicBezTo>
                  <a:pt x="346" y="106"/>
                  <a:pt x="342" y="104"/>
                  <a:pt x="338" y="104"/>
                </a:cubicBezTo>
                <a:cubicBezTo>
                  <a:pt x="331" y="104"/>
                  <a:pt x="324" y="107"/>
                  <a:pt x="319" y="113"/>
                </a:cubicBezTo>
                <a:cubicBezTo>
                  <a:pt x="317" y="115"/>
                  <a:pt x="316" y="117"/>
                  <a:pt x="314" y="119"/>
                </a:cubicBezTo>
                <a:cubicBezTo>
                  <a:pt x="314" y="158"/>
                  <a:pt x="314" y="158"/>
                  <a:pt x="314" y="158"/>
                </a:cubicBezTo>
                <a:cubicBezTo>
                  <a:pt x="316" y="159"/>
                  <a:pt x="317" y="160"/>
                  <a:pt x="319" y="160"/>
                </a:cubicBezTo>
                <a:cubicBezTo>
                  <a:pt x="321" y="160"/>
                  <a:pt x="323" y="159"/>
                  <a:pt x="324" y="157"/>
                </a:cubicBezTo>
                <a:cubicBezTo>
                  <a:pt x="326" y="154"/>
                  <a:pt x="328" y="147"/>
                  <a:pt x="322" y="140"/>
                </a:cubicBezTo>
                <a:cubicBezTo>
                  <a:pt x="325" y="141"/>
                  <a:pt x="333" y="147"/>
                  <a:pt x="334" y="148"/>
                </a:cubicBezTo>
                <a:cubicBezTo>
                  <a:pt x="334" y="148"/>
                  <a:pt x="341" y="147"/>
                  <a:pt x="347" y="147"/>
                </a:cubicBezTo>
                <a:cubicBezTo>
                  <a:pt x="352" y="147"/>
                  <a:pt x="357" y="148"/>
                  <a:pt x="361" y="150"/>
                </a:cubicBezTo>
                <a:cubicBezTo>
                  <a:pt x="361" y="104"/>
                  <a:pt x="361" y="104"/>
                  <a:pt x="361" y="104"/>
                </a:cubicBezTo>
                <a:cubicBezTo>
                  <a:pt x="358" y="105"/>
                  <a:pt x="355" y="106"/>
                  <a:pt x="354" y="108"/>
                </a:cubicBezTo>
                <a:lnTo>
                  <a:pt x="352" y="110"/>
                </a:lnTo>
                <a:close/>
                <a:moveTo>
                  <a:pt x="343" y="155"/>
                </a:moveTo>
                <a:cubicBezTo>
                  <a:pt x="338" y="154"/>
                  <a:pt x="338" y="154"/>
                  <a:pt x="338" y="154"/>
                </a:cubicBezTo>
                <a:cubicBezTo>
                  <a:pt x="340" y="157"/>
                  <a:pt x="341" y="161"/>
                  <a:pt x="341" y="165"/>
                </a:cubicBezTo>
                <a:cubicBezTo>
                  <a:pt x="341" y="169"/>
                  <a:pt x="341" y="173"/>
                  <a:pt x="339" y="176"/>
                </a:cubicBezTo>
                <a:cubicBezTo>
                  <a:pt x="345" y="176"/>
                  <a:pt x="353" y="172"/>
                  <a:pt x="353" y="165"/>
                </a:cubicBezTo>
                <a:cubicBezTo>
                  <a:pt x="353" y="159"/>
                  <a:pt x="347" y="155"/>
                  <a:pt x="343" y="155"/>
                </a:cubicBezTo>
                <a:moveTo>
                  <a:pt x="424" y="38"/>
                </a:moveTo>
                <a:cubicBezTo>
                  <a:pt x="412" y="32"/>
                  <a:pt x="400" y="29"/>
                  <a:pt x="383" y="28"/>
                </a:cubicBezTo>
                <a:cubicBezTo>
                  <a:pt x="383" y="28"/>
                  <a:pt x="383" y="28"/>
                  <a:pt x="383" y="28"/>
                </a:cubicBezTo>
                <a:cubicBezTo>
                  <a:pt x="349" y="28"/>
                  <a:pt x="349" y="28"/>
                  <a:pt x="349" y="28"/>
                </a:cubicBezTo>
                <a:cubicBezTo>
                  <a:pt x="322" y="28"/>
                  <a:pt x="310" y="27"/>
                  <a:pt x="300" y="25"/>
                </a:cubicBezTo>
                <a:cubicBezTo>
                  <a:pt x="292" y="23"/>
                  <a:pt x="285" y="19"/>
                  <a:pt x="285" y="19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3" y="20"/>
                  <a:pt x="283" y="20"/>
                  <a:pt x="283" y="20"/>
                </a:cubicBezTo>
                <a:cubicBezTo>
                  <a:pt x="283" y="21"/>
                  <a:pt x="285" y="39"/>
                  <a:pt x="307" y="54"/>
                </a:cubicBezTo>
                <a:cubicBezTo>
                  <a:pt x="311" y="57"/>
                  <a:pt x="314" y="60"/>
                  <a:pt x="314" y="71"/>
                </a:cubicBezTo>
                <a:cubicBezTo>
                  <a:pt x="314" y="78"/>
                  <a:pt x="314" y="78"/>
                  <a:pt x="314" y="78"/>
                </a:cubicBezTo>
                <a:cubicBezTo>
                  <a:pt x="319" y="75"/>
                  <a:pt x="324" y="73"/>
                  <a:pt x="329" y="71"/>
                </a:cubicBezTo>
                <a:cubicBezTo>
                  <a:pt x="327" y="73"/>
                  <a:pt x="323" y="77"/>
                  <a:pt x="321" y="82"/>
                </a:cubicBezTo>
                <a:cubicBezTo>
                  <a:pt x="323" y="79"/>
                  <a:pt x="339" y="69"/>
                  <a:pt x="357" y="73"/>
                </a:cubicBezTo>
                <a:cubicBezTo>
                  <a:pt x="353" y="74"/>
                  <a:pt x="347" y="76"/>
                  <a:pt x="342" y="80"/>
                </a:cubicBezTo>
                <a:cubicBezTo>
                  <a:pt x="343" y="80"/>
                  <a:pt x="348" y="79"/>
                  <a:pt x="353" y="79"/>
                </a:cubicBezTo>
                <a:cubicBezTo>
                  <a:pt x="355" y="79"/>
                  <a:pt x="358" y="79"/>
                  <a:pt x="361" y="79"/>
                </a:cubicBezTo>
                <a:cubicBezTo>
                  <a:pt x="361" y="68"/>
                  <a:pt x="361" y="68"/>
                  <a:pt x="361" y="68"/>
                </a:cubicBezTo>
                <a:cubicBezTo>
                  <a:pt x="380" y="68"/>
                  <a:pt x="380" y="68"/>
                  <a:pt x="380" y="68"/>
                </a:cubicBezTo>
                <a:cubicBezTo>
                  <a:pt x="404" y="68"/>
                  <a:pt x="419" y="84"/>
                  <a:pt x="419" y="112"/>
                </a:cubicBezTo>
                <a:cubicBezTo>
                  <a:pt x="419" y="139"/>
                  <a:pt x="404" y="155"/>
                  <a:pt x="380" y="155"/>
                </a:cubicBezTo>
                <a:cubicBezTo>
                  <a:pt x="369" y="155"/>
                  <a:pt x="369" y="155"/>
                  <a:pt x="369" y="155"/>
                </a:cubicBezTo>
                <a:cubicBezTo>
                  <a:pt x="376" y="160"/>
                  <a:pt x="381" y="169"/>
                  <a:pt x="381" y="178"/>
                </a:cubicBezTo>
                <a:cubicBezTo>
                  <a:pt x="381" y="185"/>
                  <a:pt x="379" y="191"/>
                  <a:pt x="375" y="196"/>
                </a:cubicBezTo>
                <a:cubicBezTo>
                  <a:pt x="375" y="196"/>
                  <a:pt x="375" y="196"/>
                  <a:pt x="375" y="196"/>
                </a:cubicBezTo>
                <a:cubicBezTo>
                  <a:pt x="400" y="196"/>
                  <a:pt x="415" y="192"/>
                  <a:pt x="432" y="180"/>
                </a:cubicBezTo>
                <a:cubicBezTo>
                  <a:pt x="439" y="176"/>
                  <a:pt x="445" y="170"/>
                  <a:pt x="450" y="164"/>
                </a:cubicBezTo>
                <a:cubicBezTo>
                  <a:pt x="461" y="150"/>
                  <a:pt x="467" y="131"/>
                  <a:pt x="467" y="111"/>
                </a:cubicBezTo>
                <a:cubicBezTo>
                  <a:pt x="467" y="80"/>
                  <a:pt x="451" y="52"/>
                  <a:pt x="424" y="38"/>
                </a:cubicBezTo>
                <a:moveTo>
                  <a:pt x="191" y="68"/>
                </a:moveTo>
                <a:cubicBezTo>
                  <a:pt x="189" y="59"/>
                  <a:pt x="191" y="51"/>
                  <a:pt x="194" y="44"/>
                </a:cubicBezTo>
                <a:cubicBezTo>
                  <a:pt x="197" y="52"/>
                  <a:pt x="200" y="60"/>
                  <a:pt x="213" y="67"/>
                </a:cubicBezTo>
                <a:cubicBezTo>
                  <a:pt x="212" y="61"/>
                  <a:pt x="212" y="53"/>
                  <a:pt x="214" y="47"/>
                </a:cubicBezTo>
                <a:cubicBezTo>
                  <a:pt x="211" y="33"/>
                  <a:pt x="219" y="22"/>
                  <a:pt x="230" y="22"/>
                </a:cubicBezTo>
                <a:cubicBezTo>
                  <a:pt x="247" y="22"/>
                  <a:pt x="251" y="44"/>
                  <a:pt x="242" y="58"/>
                </a:cubicBezTo>
                <a:cubicBezTo>
                  <a:pt x="247" y="65"/>
                  <a:pt x="254" y="71"/>
                  <a:pt x="259" y="76"/>
                </a:cubicBezTo>
                <a:cubicBezTo>
                  <a:pt x="260" y="76"/>
                  <a:pt x="260" y="77"/>
                  <a:pt x="261" y="77"/>
                </a:cubicBezTo>
                <a:cubicBezTo>
                  <a:pt x="268" y="68"/>
                  <a:pt x="274" y="53"/>
                  <a:pt x="274" y="42"/>
                </a:cubicBezTo>
                <a:cubicBezTo>
                  <a:pt x="274" y="22"/>
                  <a:pt x="261" y="3"/>
                  <a:pt x="233" y="1"/>
                </a:cubicBezTo>
                <a:cubicBezTo>
                  <a:pt x="215" y="0"/>
                  <a:pt x="203" y="6"/>
                  <a:pt x="194" y="15"/>
                </a:cubicBezTo>
                <a:cubicBezTo>
                  <a:pt x="190" y="19"/>
                  <a:pt x="181" y="29"/>
                  <a:pt x="183" y="48"/>
                </a:cubicBezTo>
                <a:cubicBezTo>
                  <a:pt x="184" y="61"/>
                  <a:pt x="191" y="68"/>
                  <a:pt x="191" y="68"/>
                </a:cubicBezTo>
                <a:moveTo>
                  <a:pt x="164" y="99"/>
                </a:moveTo>
                <a:cubicBezTo>
                  <a:pt x="176" y="97"/>
                  <a:pt x="182" y="99"/>
                  <a:pt x="184" y="104"/>
                </a:cubicBezTo>
                <a:cubicBezTo>
                  <a:pt x="185" y="107"/>
                  <a:pt x="184" y="112"/>
                  <a:pt x="183" y="118"/>
                </a:cubicBezTo>
                <a:cubicBezTo>
                  <a:pt x="187" y="114"/>
                  <a:pt x="200" y="104"/>
                  <a:pt x="210" y="103"/>
                </a:cubicBezTo>
                <a:cubicBezTo>
                  <a:pt x="208" y="102"/>
                  <a:pt x="202" y="101"/>
                  <a:pt x="200" y="101"/>
                </a:cubicBezTo>
                <a:cubicBezTo>
                  <a:pt x="207" y="92"/>
                  <a:pt x="223" y="89"/>
                  <a:pt x="232" y="91"/>
                </a:cubicBezTo>
                <a:cubicBezTo>
                  <a:pt x="226" y="91"/>
                  <a:pt x="215" y="94"/>
                  <a:pt x="210" y="98"/>
                </a:cubicBezTo>
                <a:cubicBezTo>
                  <a:pt x="214" y="98"/>
                  <a:pt x="218" y="99"/>
                  <a:pt x="221" y="100"/>
                </a:cubicBezTo>
                <a:cubicBezTo>
                  <a:pt x="216" y="103"/>
                  <a:pt x="209" y="109"/>
                  <a:pt x="207" y="115"/>
                </a:cubicBezTo>
                <a:cubicBezTo>
                  <a:pt x="214" y="111"/>
                  <a:pt x="227" y="112"/>
                  <a:pt x="230" y="122"/>
                </a:cubicBezTo>
                <a:cubicBezTo>
                  <a:pt x="231" y="129"/>
                  <a:pt x="226" y="135"/>
                  <a:pt x="224" y="136"/>
                </a:cubicBezTo>
                <a:cubicBezTo>
                  <a:pt x="226" y="136"/>
                  <a:pt x="231" y="136"/>
                  <a:pt x="233" y="135"/>
                </a:cubicBezTo>
                <a:cubicBezTo>
                  <a:pt x="232" y="137"/>
                  <a:pt x="228" y="142"/>
                  <a:pt x="225" y="143"/>
                </a:cubicBezTo>
                <a:cubicBezTo>
                  <a:pt x="233" y="143"/>
                  <a:pt x="243" y="138"/>
                  <a:pt x="246" y="131"/>
                </a:cubicBezTo>
                <a:cubicBezTo>
                  <a:pt x="246" y="131"/>
                  <a:pt x="241" y="133"/>
                  <a:pt x="239" y="131"/>
                </a:cubicBezTo>
                <a:cubicBezTo>
                  <a:pt x="237" y="129"/>
                  <a:pt x="240" y="120"/>
                  <a:pt x="240" y="120"/>
                </a:cubicBezTo>
                <a:cubicBezTo>
                  <a:pt x="240" y="120"/>
                  <a:pt x="237" y="124"/>
                  <a:pt x="235" y="122"/>
                </a:cubicBezTo>
                <a:cubicBezTo>
                  <a:pt x="233" y="119"/>
                  <a:pt x="236" y="112"/>
                  <a:pt x="237" y="110"/>
                </a:cubicBezTo>
                <a:cubicBezTo>
                  <a:pt x="235" y="109"/>
                  <a:pt x="229" y="108"/>
                  <a:pt x="226" y="108"/>
                </a:cubicBezTo>
                <a:cubicBezTo>
                  <a:pt x="234" y="105"/>
                  <a:pt x="252" y="104"/>
                  <a:pt x="254" y="107"/>
                </a:cubicBezTo>
                <a:cubicBezTo>
                  <a:pt x="255" y="110"/>
                  <a:pt x="251" y="116"/>
                  <a:pt x="251" y="116"/>
                </a:cubicBezTo>
                <a:cubicBezTo>
                  <a:pt x="254" y="116"/>
                  <a:pt x="264" y="116"/>
                  <a:pt x="267" y="120"/>
                </a:cubicBezTo>
                <a:cubicBezTo>
                  <a:pt x="270" y="124"/>
                  <a:pt x="268" y="129"/>
                  <a:pt x="268" y="129"/>
                </a:cubicBezTo>
                <a:cubicBezTo>
                  <a:pt x="275" y="125"/>
                  <a:pt x="282" y="114"/>
                  <a:pt x="280" y="103"/>
                </a:cubicBezTo>
                <a:cubicBezTo>
                  <a:pt x="279" y="105"/>
                  <a:pt x="276" y="109"/>
                  <a:pt x="273" y="110"/>
                </a:cubicBezTo>
                <a:cubicBezTo>
                  <a:pt x="274" y="106"/>
                  <a:pt x="271" y="104"/>
                  <a:pt x="268" y="103"/>
                </a:cubicBezTo>
                <a:cubicBezTo>
                  <a:pt x="270" y="96"/>
                  <a:pt x="267" y="88"/>
                  <a:pt x="257" y="78"/>
                </a:cubicBezTo>
                <a:cubicBezTo>
                  <a:pt x="248" y="70"/>
                  <a:pt x="233" y="58"/>
                  <a:pt x="233" y="44"/>
                </a:cubicBezTo>
                <a:cubicBezTo>
                  <a:pt x="231" y="47"/>
                  <a:pt x="229" y="56"/>
                  <a:pt x="231" y="61"/>
                </a:cubicBezTo>
                <a:cubicBezTo>
                  <a:pt x="238" y="70"/>
                  <a:pt x="253" y="78"/>
                  <a:pt x="257" y="92"/>
                </a:cubicBezTo>
                <a:cubicBezTo>
                  <a:pt x="250" y="76"/>
                  <a:pt x="219" y="63"/>
                  <a:pt x="220" y="41"/>
                </a:cubicBezTo>
                <a:cubicBezTo>
                  <a:pt x="216" y="46"/>
                  <a:pt x="214" y="61"/>
                  <a:pt x="217" y="69"/>
                </a:cubicBezTo>
                <a:cubicBezTo>
                  <a:pt x="223" y="73"/>
                  <a:pt x="228" y="79"/>
                  <a:pt x="229" y="84"/>
                </a:cubicBezTo>
                <a:cubicBezTo>
                  <a:pt x="223" y="72"/>
                  <a:pt x="201" y="69"/>
                  <a:pt x="194" y="54"/>
                </a:cubicBezTo>
                <a:cubicBezTo>
                  <a:pt x="193" y="60"/>
                  <a:pt x="194" y="66"/>
                  <a:pt x="197" y="71"/>
                </a:cubicBezTo>
                <a:cubicBezTo>
                  <a:pt x="197" y="71"/>
                  <a:pt x="191" y="69"/>
                  <a:pt x="179" y="69"/>
                </a:cubicBezTo>
                <a:cubicBezTo>
                  <a:pt x="182" y="70"/>
                  <a:pt x="191" y="78"/>
                  <a:pt x="190" y="82"/>
                </a:cubicBezTo>
                <a:cubicBezTo>
                  <a:pt x="189" y="86"/>
                  <a:pt x="172" y="91"/>
                  <a:pt x="164" y="99"/>
                </a:cubicBezTo>
                <a:moveTo>
                  <a:pt x="255" y="100"/>
                </a:moveTo>
                <a:cubicBezTo>
                  <a:pt x="248" y="100"/>
                  <a:pt x="246" y="95"/>
                  <a:pt x="244" y="90"/>
                </a:cubicBezTo>
                <a:cubicBezTo>
                  <a:pt x="252" y="93"/>
                  <a:pt x="255" y="100"/>
                  <a:pt x="255" y="100"/>
                </a:cubicBezTo>
                <a:moveTo>
                  <a:pt x="377" y="178"/>
                </a:moveTo>
                <a:cubicBezTo>
                  <a:pt x="377" y="195"/>
                  <a:pt x="361" y="207"/>
                  <a:pt x="342" y="205"/>
                </a:cubicBezTo>
                <a:cubicBezTo>
                  <a:pt x="347" y="209"/>
                  <a:pt x="358" y="212"/>
                  <a:pt x="365" y="209"/>
                </a:cubicBezTo>
                <a:cubicBezTo>
                  <a:pt x="361" y="216"/>
                  <a:pt x="344" y="225"/>
                  <a:pt x="328" y="221"/>
                </a:cubicBezTo>
                <a:cubicBezTo>
                  <a:pt x="314" y="217"/>
                  <a:pt x="307" y="202"/>
                  <a:pt x="307" y="193"/>
                </a:cubicBezTo>
                <a:cubicBezTo>
                  <a:pt x="300" y="200"/>
                  <a:pt x="302" y="212"/>
                  <a:pt x="307" y="216"/>
                </a:cubicBezTo>
                <a:cubicBezTo>
                  <a:pt x="301" y="215"/>
                  <a:pt x="292" y="209"/>
                  <a:pt x="291" y="198"/>
                </a:cubicBezTo>
                <a:cubicBezTo>
                  <a:pt x="289" y="189"/>
                  <a:pt x="294" y="178"/>
                  <a:pt x="285" y="170"/>
                </a:cubicBezTo>
                <a:cubicBezTo>
                  <a:pt x="279" y="164"/>
                  <a:pt x="270" y="157"/>
                  <a:pt x="264" y="153"/>
                </a:cubicBezTo>
                <a:cubicBezTo>
                  <a:pt x="252" y="143"/>
                  <a:pt x="257" y="136"/>
                  <a:pt x="254" y="132"/>
                </a:cubicBezTo>
                <a:cubicBezTo>
                  <a:pt x="252" y="128"/>
                  <a:pt x="247" y="126"/>
                  <a:pt x="244" y="122"/>
                </a:cubicBezTo>
                <a:cubicBezTo>
                  <a:pt x="241" y="119"/>
                  <a:pt x="241" y="113"/>
                  <a:pt x="243" y="110"/>
                </a:cubicBezTo>
                <a:cubicBezTo>
                  <a:pt x="243" y="115"/>
                  <a:pt x="245" y="118"/>
                  <a:pt x="249" y="119"/>
                </a:cubicBezTo>
                <a:cubicBezTo>
                  <a:pt x="254" y="120"/>
                  <a:pt x="258" y="119"/>
                  <a:pt x="261" y="121"/>
                </a:cubicBezTo>
                <a:cubicBezTo>
                  <a:pt x="266" y="124"/>
                  <a:pt x="264" y="131"/>
                  <a:pt x="267" y="134"/>
                </a:cubicBezTo>
                <a:cubicBezTo>
                  <a:pt x="270" y="136"/>
                  <a:pt x="277" y="133"/>
                  <a:pt x="284" y="138"/>
                </a:cubicBezTo>
                <a:cubicBezTo>
                  <a:pt x="290" y="143"/>
                  <a:pt x="304" y="155"/>
                  <a:pt x="310" y="160"/>
                </a:cubicBezTo>
                <a:cubicBezTo>
                  <a:pt x="321" y="169"/>
                  <a:pt x="332" y="158"/>
                  <a:pt x="329" y="148"/>
                </a:cubicBezTo>
                <a:cubicBezTo>
                  <a:pt x="340" y="155"/>
                  <a:pt x="341" y="173"/>
                  <a:pt x="332" y="180"/>
                </a:cubicBezTo>
                <a:cubicBezTo>
                  <a:pt x="340" y="181"/>
                  <a:pt x="356" y="178"/>
                  <a:pt x="356" y="165"/>
                </a:cubicBezTo>
                <a:cubicBezTo>
                  <a:pt x="356" y="157"/>
                  <a:pt x="349" y="152"/>
                  <a:pt x="344" y="151"/>
                </a:cubicBezTo>
                <a:cubicBezTo>
                  <a:pt x="362" y="149"/>
                  <a:pt x="377" y="162"/>
                  <a:pt x="377" y="178"/>
                </a:cubicBezTo>
                <a:moveTo>
                  <a:pt x="282" y="172"/>
                </a:moveTo>
                <a:cubicBezTo>
                  <a:pt x="283" y="173"/>
                  <a:pt x="283" y="173"/>
                  <a:pt x="284" y="173"/>
                </a:cubicBezTo>
                <a:cubicBezTo>
                  <a:pt x="274" y="193"/>
                  <a:pt x="256" y="218"/>
                  <a:pt x="221" y="218"/>
                </a:cubicBezTo>
                <a:cubicBezTo>
                  <a:pt x="209" y="218"/>
                  <a:pt x="198" y="213"/>
                  <a:pt x="190" y="208"/>
                </a:cubicBezTo>
                <a:cubicBezTo>
                  <a:pt x="187" y="205"/>
                  <a:pt x="185" y="203"/>
                  <a:pt x="182" y="201"/>
                </a:cubicBezTo>
                <a:cubicBezTo>
                  <a:pt x="182" y="201"/>
                  <a:pt x="182" y="201"/>
                  <a:pt x="182" y="201"/>
                </a:cubicBezTo>
                <a:cubicBezTo>
                  <a:pt x="182" y="201"/>
                  <a:pt x="182" y="201"/>
                  <a:pt x="182" y="201"/>
                </a:cubicBezTo>
                <a:cubicBezTo>
                  <a:pt x="181" y="199"/>
                  <a:pt x="180" y="198"/>
                  <a:pt x="179" y="196"/>
                </a:cubicBezTo>
                <a:cubicBezTo>
                  <a:pt x="177" y="194"/>
                  <a:pt x="176" y="194"/>
                  <a:pt x="175" y="195"/>
                </a:cubicBezTo>
                <a:cubicBezTo>
                  <a:pt x="173" y="198"/>
                  <a:pt x="176" y="205"/>
                  <a:pt x="176" y="205"/>
                </a:cubicBezTo>
                <a:cubicBezTo>
                  <a:pt x="149" y="179"/>
                  <a:pt x="163" y="142"/>
                  <a:pt x="164" y="140"/>
                </a:cubicBezTo>
                <a:cubicBezTo>
                  <a:pt x="165" y="136"/>
                  <a:pt x="164" y="135"/>
                  <a:pt x="162" y="135"/>
                </a:cubicBezTo>
                <a:cubicBezTo>
                  <a:pt x="160" y="136"/>
                  <a:pt x="157" y="140"/>
                  <a:pt x="157" y="140"/>
                </a:cubicBezTo>
                <a:cubicBezTo>
                  <a:pt x="159" y="117"/>
                  <a:pt x="180" y="104"/>
                  <a:pt x="180" y="104"/>
                </a:cubicBezTo>
                <a:cubicBezTo>
                  <a:pt x="180" y="104"/>
                  <a:pt x="180" y="104"/>
                  <a:pt x="180" y="104"/>
                </a:cubicBezTo>
                <a:cubicBezTo>
                  <a:pt x="183" y="108"/>
                  <a:pt x="179" y="112"/>
                  <a:pt x="179" y="126"/>
                </a:cubicBezTo>
                <a:cubicBezTo>
                  <a:pt x="183" y="121"/>
                  <a:pt x="198" y="110"/>
                  <a:pt x="207" y="107"/>
                </a:cubicBezTo>
                <a:cubicBezTo>
                  <a:pt x="204" y="111"/>
                  <a:pt x="202" y="116"/>
                  <a:pt x="202" y="123"/>
                </a:cubicBezTo>
                <a:cubicBezTo>
                  <a:pt x="202" y="123"/>
                  <a:pt x="208" y="116"/>
                  <a:pt x="216" y="116"/>
                </a:cubicBezTo>
                <a:cubicBezTo>
                  <a:pt x="218" y="116"/>
                  <a:pt x="220" y="117"/>
                  <a:pt x="222" y="117"/>
                </a:cubicBezTo>
                <a:cubicBezTo>
                  <a:pt x="191" y="147"/>
                  <a:pt x="204" y="184"/>
                  <a:pt x="230" y="184"/>
                </a:cubicBezTo>
                <a:cubicBezTo>
                  <a:pt x="244" y="184"/>
                  <a:pt x="258" y="168"/>
                  <a:pt x="264" y="157"/>
                </a:cubicBezTo>
                <a:cubicBezTo>
                  <a:pt x="270" y="161"/>
                  <a:pt x="277" y="168"/>
                  <a:pt x="282" y="172"/>
                </a:cubicBezTo>
                <a:moveTo>
                  <a:pt x="385" y="98"/>
                </a:moveTo>
                <a:cubicBezTo>
                  <a:pt x="375" y="95"/>
                  <a:pt x="356" y="99"/>
                  <a:pt x="351" y="104"/>
                </a:cubicBezTo>
                <a:cubicBezTo>
                  <a:pt x="342" y="98"/>
                  <a:pt x="326" y="99"/>
                  <a:pt x="316" y="110"/>
                </a:cubicBezTo>
                <a:cubicBezTo>
                  <a:pt x="305" y="123"/>
                  <a:pt x="298" y="138"/>
                  <a:pt x="296" y="143"/>
                </a:cubicBezTo>
                <a:cubicBezTo>
                  <a:pt x="292" y="140"/>
                  <a:pt x="288" y="137"/>
                  <a:pt x="286" y="135"/>
                </a:cubicBezTo>
                <a:cubicBezTo>
                  <a:pt x="284" y="134"/>
                  <a:pt x="282" y="133"/>
                  <a:pt x="280" y="132"/>
                </a:cubicBezTo>
                <a:cubicBezTo>
                  <a:pt x="290" y="117"/>
                  <a:pt x="313" y="94"/>
                  <a:pt x="339" y="93"/>
                </a:cubicBezTo>
                <a:cubicBezTo>
                  <a:pt x="324" y="91"/>
                  <a:pt x="301" y="101"/>
                  <a:pt x="290" y="115"/>
                </a:cubicBezTo>
                <a:cubicBezTo>
                  <a:pt x="292" y="106"/>
                  <a:pt x="302" y="90"/>
                  <a:pt x="315" y="83"/>
                </a:cubicBezTo>
                <a:cubicBezTo>
                  <a:pt x="315" y="83"/>
                  <a:pt x="309" y="91"/>
                  <a:pt x="311" y="92"/>
                </a:cubicBezTo>
                <a:cubicBezTo>
                  <a:pt x="316" y="94"/>
                  <a:pt x="326" y="78"/>
                  <a:pt x="340" y="77"/>
                </a:cubicBezTo>
                <a:cubicBezTo>
                  <a:pt x="340" y="77"/>
                  <a:pt x="329" y="82"/>
                  <a:pt x="332" y="85"/>
                </a:cubicBezTo>
                <a:cubicBezTo>
                  <a:pt x="333" y="88"/>
                  <a:pt x="340" y="82"/>
                  <a:pt x="352" y="82"/>
                </a:cubicBezTo>
                <a:cubicBezTo>
                  <a:pt x="366" y="82"/>
                  <a:pt x="379" y="91"/>
                  <a:pt x="385" y="98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2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0B00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27A3FC8-BF3A-3078-373B-8463A686CB34}"/>
              </a:ext>
            </a:extLst>
          </p:cNvPr>
          <p:cNvSpPr txBox="1"/>
          <p:nvPr userDrawn="1"/>
        </p:nvSpPr>
        <p:spPr>
          <a:xfrm>
            <a:off x="1457325" y="6248400"/>
            <a:ext cx="4638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2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737373"/>
                </a:solidFill>
                <a:effectLst/>
                <a:uLnTx/>
                <a:uFillTx/>
                <a:latin typeface="Aptos" panose="020B0004020202020204" pitchFamily="34" charset="0"/>
              </a:rPr>
              <a:t>|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 pitchFamily="34" charset="0"/>
              </a:rPr>
              <a:t>  ©2024 Wizards of the Coast  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737373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|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 pitchFamily="34" charset="0"/>
              </a:rPr>
              <a:t>  Confidential and proprietary</a:t>
            </a:r>
          </a:p>
        </p:txBody>
      </p:sp>
    </p:spTree>
    <p:extLst>
      <p:ext uri="{BB962C8B-B14F-4D97-AF65-F5344CB8AC3E}">
        <p14:creationId xmlns:p14="http://schemas.microsoft.com/office/powerpoint/2010/main" val="341040269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F0A04286-A399-DD5E-A0C2-FC930FBD3DA3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b="0" i="0" err="1">
              <a:solidFill>
                <a:srgbClr val="000000"/>
              </a:solidFill>
              <a:latin typeface="Aptos" panose="020B0004020202020204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 descr="Logo&#10;&#10;Description automatically generated">
            <a:extLst>
              <a:ext uri="{FF2B5EF4-FFF2-40B4-BE49-F238E27FC236}">
                <a16:creationId xmlns:a16="http://schemas.microsoft.com/office/drawing/2014/main" id="{348D2D83-521B-8B66-1BDB-588F67F48ED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alphaModFix amt="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8" t="11554" r="-3089" b="16733"/>
          <a:stretch/>
        </p:blipFill>
        <p:spPr bwMode="black">
          <a:xfrm>
            <a:off x="0" y="0"/>
            <a:ext cx="7213600" cy="6858000"/>
          </a:xfrm>
          <a:prstGeom prst="rect">
            <a:avLst/>
          </a:prstGeom>
        </p:spPr>
      </p:pic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16C5CC4B-5BDB-A8B3-5509-E002A37FF7B3}"/>
              </a:ext>
            </a:extLst>
          </p:cNvPr>
          <p:cNvSpPr/>
          <p:nvPr userDrawn="1"/>
        </p:nvSpPr>
        <p:spPr>
          <a:xfrm rot="16200000">
            <a:off x="1429950" y="3763914"/>
            <a:ext cx="45719" cy="1315868"/>
          </a:xfrm>
          <a:custGeom>
            <a:avLst/>
            <a:gdLst>
              <a:gd name="connsiteX0" fmla="*/ 78234 w 156468"/>
              <a:gd name="connsiteY0" fmla="*/ 0 h 1838119"/>
              <a:gd name="connsiteX1" fmla="*/ 156468 w 156468"/>
              <a:gd name="connsiteY1" fmla="*/ 919059 h 1838119"/>
              <a:gd name="connsiteX2" fmla="*/ 78234 w 156468"/>
              <a:gd name="connsiteY2" fmla="*/ 1838119 h 1838119"/>
              <a:gd name="connsiteX3" fmla="*/ 0 w 156468"/>
              <a:gd name="connsiteY3" fmla="*/ 919059 h 1838119"/>
              <a:gd name="connsiteX4" fmla="*/ 78234 w 156468"/>
              <a:gd name="connsiteY4" fmla="*/ 0 h 1838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468" h="1838119">
                <a:moveTo>
                  <a:pt x="78234" y="0"/>
                </a:moveTo>
                <a:cubicBezTo>
                  <a:pt x="78234" y="0"/>
                  <a:pt x="156468" y="495808"/>
                  <a:pt x="156468" y="919059"/>
                </a:cubicBezTo>
                <a:cubicBezTo>
                  <a:pt x="156468" y="1342310"/>
                  <a:pt x="78234" y="1838119"/>
                  <a:pt x="78234" y="1838119"/>
                </a:cubicBezTo>
                <a:cubicBezTo>
                  <a:pt x="78234" y="1838119"/>
                  <a:pt x="0" y="1342310"/>
                  <a:pt x="0" y="919059"/>
                </a:cubicBezTo>
                <a:cubicBezTo>
                  <a:pt x="0" y="495808"/>
                  <a:pt x="78234" y="0"/>
                  <a:pt x="78234" y="0"/>
                </a:cubicBezTo>
                <a:close/>
              </a:path>
            </a:pathLst>
          </a:custGeom>
          <a:solidFill>
            <a:srgbClr val="E4061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2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 pitchFamily="34" charset="0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EFC1196-C0D2-9AC7-E6A7-1824D75DAA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592730"/>
            <a:ext cx="10515600" cy="1495794"/>
          </a:xfrm>
        </p:spPr>
        <p:txBody>
          <a:bodyPr wrap="square" anchor="b" anchorCtr="0">
            <a:spAutoFit/>
          </a:bodyPr>
          <a:lstStyle>
            <a:lvl1pPr>
              <a:defRPr kumimoji="0" lang="en-US" sz="5400" b="1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amat Text 2021" pitchFamily="50" charset="0"/>
                <a:ea typeface="+mn-ea"/>
                <a:cs typeface="+mn-cs"/>
              </a:defRPr>
            </a:lvl1pPr>
          </a:lstStyle>
          <a:p>
            <a:pPr marL="0" marR="0" lvl="0" indent="0" algn="l" defTabSz="914445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Presentation </a:t>
            </a:r>
            <a:br>
              <a:rPr lang="en-US"/>
            </a:br>
            <a:r>
              <a:rPr lang="en-US"/>
              <a:t>title placeholder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203BCCD0-ADBC-FD8D-808B-E95E1A339B9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4758451"/>
            <a:ext cx="10515600" cy="307777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000" b="0" i="0" spc="0" baseline="0">
                <a:solidFill>
                  <a:schemeClr val="tx1"/>
                </a:solidFill>
                <a:latin typeface="+mj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Subtitle, date, or author</a:t>
            </a:r>
          </a:p>
        </p:txBody>
      </p:sp>
    </p:spTree>
    <p:extLst>
      <p:ext uri="{BB962C8B-B14F-4D97-AF65-F5344CB8AC3E}">
        <p14:creationId xmlns:p14="http://schemas.microsoft.com/office/powerpoint/2010/main" val="262674328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63424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A07A23CD-0FED-241B-A14E-F7F7D6D1BA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747260"/>
            <a:ext cx="10515600" cy="553998"/>
          </a:xfrm>
        </p:spPr>
        <p:txBody>
          <a:bodyPr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r>
              <a:rPr lang="en-US"/>
              <a:t>Title placeholder text</a:t>
            </a:r>
          </a:p>
        </p:txBody>
      </p:sp>
    </p:spTree>
    <p:extLst>
      <p:ext uri="{BB962C8B-B14F-4D97-AF65-F5344CB8AC3E}">
        <p14:creationId xmlns:p14="http://schemas.microsoft.com/office/powerpoint/2010/main" val="428659051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747260"/>
            <a:ext cx="10515600" cy="553998"/>
          </a:xfrm>
        </p:spPr>
        <p:txBody>
          <a:bodyPr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r>
              <a:rPr lang="en-US"/>
              <a:t>Title placeholder text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A212C2-8B30-4835-8711-AA981B6CFBE1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838200" y="1600200"/>
            <a:ext cx="10515600" cy="4379913"/>
          </a:xfrm>
        </p:spPr>
        <p:txBody>
          <a:bodyPr>
            <a:no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6371280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747260"/>
            <a:ext cx="10515600" cy="553998"/>
          </a:xfrm>
        </p:spPr>
        <p:txBody>
          <a:bodyPr/>
          <a:lstStyle>
            <a:lvl1pPr>
              <a:defRPr b="0" i="0"/>
            </a:lvl1pPr>
          </a:lstStyle>
          <a:p>
            <a:r>
              <a:rPr lang="en-US"/>
              <a:t>Title placeholder text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4B7A288-CDAC-4184-9F73-137C95F5E643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838200" y="1600200"/>
            <a:ext cx="4965192" cy="1612749"/>
          </a:xfrm>
        </p:spPr>
        <p:txBody>
          <a:bodyPr/>
          <a:lstStyle>
            <a:lvl1pPr>
              <a:defRPr b="0" i="0"/>
            </a:lvl1pPr>
          </a:lstStyle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CEC22105-78D6-4753-94FA-3DA949361A95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389688" y="1600200"/>
            <a:ext cx="4964112" cy="1612749"/>
          </a:xfrm>
        </p:spPr>
        <p:txBody>
          <a:bodyPr/>
          <a:lstStyle>
            <a:lvl1pPr>
              <a:defRPr b="0" i="0"/>
            </a:lvl1pPr>
          </a:lstStyle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31453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pos="3660">
          <p15:clr>
            <a:srgbClr val="5ACBF0"/>
          </p15:clr>
        </p15:guide>
        <p15:guide id="5" pos="4024">
          <p15:clr>
            <a:srgbClr val="5ACBF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w/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C2759870-0BEA-44DC-A414-1C70D04E35C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38708" y="1600200"/>
            <a:ext cx="4965192" cy="369332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400" b="0" i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Subhead placeholder text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BFEF95FA-F121-4653-B60A-0D068C345462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43471" y="2081213"/>
            <a:ext cx="4965192" cy="1551194"/>
          </a:xfrm>
        </p:spPr>
        <p:txBody>
          <a:bodyPr/>
          <a:lstStyle>
            <a:lvl1pPr>
              <a:defRPr sz="2400" b="0" i="0"/>
            </a:lvl1pPr>
          </a:lstStyle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1">
            <a:extLst>
              <a:ext uri="{FF2B5EF4-FFF2-40B4-BE49-F238E27FC236}">
                <a16:creationId xmlns:a16="http://schemas.microsoft.com/office/drawing/2014/main" id="{A82BC375-A44D-2679-10A3-A91124BCF0D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378574" y="1600200"/>
            <a:ext cx="4965192" cy="369332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400" b="0" i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Subhead placeholder text</a:t>
            </a:r>
          </a:p>
        </p:txBody>
      </p:sp>
      <p:sp>
        <p:nvSpPr>
          <p:cNvPr id="4" name="Content Placeholder 14">
            <a:extLst>
              <a:ext uri="{FF2B5EF4-FFF2-40B4-BE49-F238E27FC236}">
                <a16:creationId xmlns:a16="http://schemas.microsoft.com/office/drawing/2014/main" id="{B56D4094-6B98-553F-E7B2-836BA24E0EE6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383337" y="2081213"/>
            <a:ext cx="4965192" cy="1551194"/>
          </a:xfrm>
        </p:spPr>
        <p:txBody>
          <a:bodyPr/>
          <a:lstStyle>
            <a:lvl1pPr>
              <a:defRPr sz="2400" b="0" i="0"/>
            </a:lvl1pPr>
          </a:lstStyle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C8919397-482E-A3FC-1CE3-CB8F98F00C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7260"/>
            <a:ext cx="1051560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828937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1311">
          <p15:clr>
            <a:srgbClr val="5ACBF0"/>
          </p15:clr>
        </p15:guide>
        <p15:guide id="4" pos="3656">
          <p15:clr>
            <a:srgbClr val="5ACBF0"/>
          </p15:clr>
        </p15:guide>
        <p15:guide id="5" pos="4024">
          <p15:clr>
            <a:srgbClr val="5ACBF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w/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568CF839-7C66-3D20-3AB8-87EBE5CB51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7260"/>
            <a:ext cx="1051560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739DE231-FA45-E0E6-04DF-220A54E7532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38708" y="1600200"/>
            <a:ext cx="3014154" cy="276999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800" b="0" i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Subhead placeholder text</a:t>
            </a:r>
          </a:p>
        </p:txBody>
      </p:sp>
      <p:sp>
        <p:nvSpPr>
          <p:cNvPr id="8" name="Content Placeholder 14">
            <a:extLst>
              <a:ext uri="{FF2B5EF4-FFF2-40B4-BE49-F238E27FC236}">
                <a16:creationId xmlns:a16="http://schemas.microsoft.com/office/drawing/2014/main" id="{D9B44796-F9A9-4D7C-0B01-0639474BEA4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43471" y="2081213"/>
            <a:ext cx="3014154" cy="1341906"/>
          </a:xfrm>
        </p:spPr>
        <p:txBody>
          <a:bodyPr/>
          <a:lstStyle>
            <a:lvl1pPr>
              <a:defRPr sz="2000" b="0" i="0"/>
            </a:lvl1pPr>
            <a:lvl2pPr>
              <a:defRPr sz="18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867385CD-1A77-E319-DDF7-0276EA5C52F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55842" y="1600200"/>
            <a:ext cx="3276600" cy="276999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800" b="0" i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Subhead placeholder text</a:t>
            </a:r>
          </a:p>
        </p:txBody>
      </p:sp>
      <p:sp>
        <p:nvSpPr>
          <p:cNvPr id="10" name="Content Placeholder 14">
            <a:extLst>
              <a:ext uri="{FF2B5EF4-FFF2-40B4-BE49-F238E27FC236}">
                <a16:creationId xmlns:a16="http://schemas.microsoft.com/office/drawing/2014/main" id="{44671CCD-5DF8-FDF4-FA28-21DDE652E4EB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4458224" y="2081213"/>
            <a:ext cx="3276600" cy="1341906"/>
          </a:xfrm>
        </p:spPr>
        <p:txBody>
          <a:bodyPr/>
          <a:lstStyle>
            <a:lvl1pPr>
              <a:defRPr sz="2000" b="0" i="0"/>
            </a:lvl1pPr>
            <a:lvl2pPr>
              <a:defRPr sz="18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4F673AA4-630B-A64C-10F7-34E989FDB0E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35423" y="1600200"/>
            <a:ext cx="3014154" cy="276999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800" b="0" i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Subhead placeholder text</a:t>
            </a:r>
          </a:p>
        </p:txBody>
      </p:sp>
      <p:sp>
        <p:nvSpPr>
          <p:cNvPr id="12" name="Content Placeholder 14">
            <a:extLst>
              <a:ext uri="{FF2B5EF4-FFF2-40B4-BE49-F238E27FC236}">
                <a16:creationId xmlns:a16="http://schemas.microsoft.com/office/drawing/2014/main" id="{B735A806-5883-C8A9-C658-90ABEB146E80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8335423" y="2081213"/>
            <a:ext cx="3014154" cy="1341906"/>
          </a:xfrm>
        </p:spPr>
        <p:txBody>
          <a:bodyPr/>
          <a:lstStyle>
            <a:lvl1pPr>
              <a:defRPr sz="2000" b="0" i="0"/>
            </a:lvl1pPr>
            <a:lvl2pPr>
              <a:defRPr sz="18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266478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88">
          <p15:clr>
            <a:srgbClr val="5ACBF0"/>
          </p15:clr>
        </p15:guide>
        <p15:guide id="6" pos="2430">
          <p15:clr>
            <a:srgbClr val="5ACBF0"/>
          </p15:clr>
        </p15:guide>
        <p15:guide id="7" pos="2811">
          <p15:clr>
            <a:srgbClr val="5ACBF0"/>
          </p15:clr>
        </p15:guide>
        <p15:guide id="8" pos="4871">
          <p15:clr>
            <a:srgbClr val="5ACBF0"/>
          </p15:clr>
        </p15:guide>
        <p15:guide id="9" pos="5251">
          <p15:clr>
            <a:srgbClr val="5ACBF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lumn w/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524982B3-E16B-D530-BFB9-18B0451129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7260"/>
            <a:ext cx="1051560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379369F5-7D8C-C002-9499-F4072A41A72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38708" y="1600200"/>
            <a:ext cx="2272792" cy="615553"/>
          </a:xfrm>
        </p:spPr>
        <p:txBody>
          <a:bodyPr anchor="b" anchorCtr="0"/>
          <a:lstStyle>
            <a:lvl1pPr marL="0" indent="0">
              <a:spcBef>
                <a:spcPts val="0"/>
              </a:spcBef>
              <a:buNone/>
              <a:defRPr sz="2000" b="0" i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Subhead </a:t>
            </a:r>
            <a:br>
              <a:rPr lang="en-US"/>
            </a:br>
            <a:r>
              <a:rPr lang="en-US"/>
              <a:t>placeholder text</a:t>
            </a:r>
          </a:p>
        </p:txBody>
      </p:sp>
      <p:sp>
        <p:nvSpPr>
          <p:cNvPr id="6" name="Content Placeholder 14">
            <a:extLst>
              <a:ext uri="{FF2B5EF4-FFF2-40B4-BE49-F238E27FC236}">
                <a16:creationId xmlns:a16="http://schemas.microsoft.com/office/drawing/2014/main" id="{9F2D2868-895E-4EA8-B239-83389B61832B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43471" y="2425700"/>
            <a:ext cx="2272792" cy="1341906"/>
          </a:xfrm>
        </p:spPr>
        <p:txBody>
          <a:bodyPr/>
          <a:lstStyle>
            <a:lvl1pPr>
              <a:defRPr sz="2000" b="0" i="0"/>
            </a:lvl1pPr>
            <a:lvl2pPr>
              <a:defRPr sz="18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310B655C-378E-71D0-8C45-3F08B204A53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419021" y="1600200"/>
            <a:ext cx="2517122" cy="615553"/>
          </a:xfrm>
        </p:spPr>
        <p:txBody>
          <a:bodyPr anchor="b" anchorCtr="0"/>
          <a:lstStyle>
            <a:lvl1pPr marL="0" indent="0">
              <a:spcBef>
                <a:spcPts val="0"/>
              </a:spcBef>
              <a:buNone/>
              <a:defRPr sz="2000" b="0" i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Subhead </a:t>
            </a:r>
            <a:br>
              <a:rPr lang="en-US"/>
            </a:br>
            <a:r>
              <a:rPr lang="en-US"/>
              <a:t>placeholder text</a:t>
            </a:r>
          </a:p>
        </p:txBody>
      </p:sp>
      <p:sp>
        <p:nvSpPr>
          <p:cNvPr id="8" name="Content Placeholder 14">
            <a:extLst>
              <a:ext uri="{FF2B5EF4-FFF2-40B4-BE49-F238E27FC236}">
                <a16:creationId xmlns:a16="http://schemas.microsoft.com/office/drawing/2014/main" id="{EBB48941-EC9A-3903-F9EC-9C19E27DC797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3423784" y="2425700"/>
            <a:ext cx="2517122" cy="1341906"/>
          </a:xfrm>
        </p:spPr>
        <p:txBody>
          <a:bodyPr/>
          <a:lstStyle>
            <a:lvl1pPr>
              <a:defRPr sz="2000" b="0" i="0"/>
            </a:lvl1pPr>
            <a:lvl2pPr>
              <a:defRPr sz="18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C9369E01-D01D-594B-7E82-7B1B3EB6825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068308" y="1600200"/>
            <a:ext cx="2272792" cy="615553"/>
          </a:xfrm>
        </p:spPr>
        <p:txBody>
          <a:bodyPr anchor="b" anchorCtr="0"/>
          <a:lstStyle>
            <a:lvl1pPr marL="0" indent="0">
              <a:spcBef>
                <a:spcPts val="0"/>
              </a:spcBef>
              <a:buNone/>
              <a:defRPr sz="2000" b="0" i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Subhead </a:t>
            </a:r>
            <a:br>
              <a:rPr lang="en-US"/>
            </a:br>
            <a:r>
              <a:rPr lang="en-US"/>
              <a:t>placeholder text</a:t>
            </a:r>
          </a:p>
        </p:txBody>
      </p:sp>
      <p:sp>
        <p:nvSpPr>
          <p:cNvPr id="10" name="Content Placeholder 14">
            <a:extLst>
              <a:ext uri="{FF2B5EF4-FFF2-40B4-BE49-F238E27FC236}">
                <a16:creationId xmlns:a16="http://schemas.microsoft.com/office/drawing/2014/main" id="{A94F5138-30F8-CC6A-B2F6-DC0BEFEC83E1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9073071" y="2425700"/>
            <a:ext cx="2272792" cy="1341906"/>
          </a:xfrm>
        </p:spPr>
        <p:txBody>
          <a:bodyPr/>
          <a:lstStyle>
            <a:lvl1pPr>
              <a:defRPr sz="2000" b="0" i="0"/>
            </a:lvl1pPr>
            <a:lvl2pPr>
              <a:defRPr sz="18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8CFFCADF-22E0-6D37-8F6F-115FB0EF3D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243664" y="1600200"/>
            <a:ext cx="2517122" cy="615553"/>
          </a:xfrm>
        </p:spPr>
        <p:txBody>
          <a:bodyPr anchor="b" anchorCtr="0"/>
          <a:lstStyle>
            <a:lvl1pPr marL="0" indent="0">
              <a:spcBef>
                <a:spcPts val="0"/>
              </a:spcBef>
              <a:buNone/>
              <a:defRPr sz="2000" b="0" i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Subhead </a:t>
            </a:r>
            <a:br>
              <a:rPr lang="en-US"/>
            </a:br>
            <a:r>
              <a:rPr lang="en-US"/>
              <a:t>placeholder text</a:t>
            </a:r>
          </a:p>
        </p:txBody>
      </p:sp>
      <p:sp>
        <p:nvSpPr>
          <p:cNvPr id="12" name="Content Placeholder 14">
            <a:extLst>
              <a:ext uri="{FF2B5EF4-FFF2-40B4-BE49-F238E27FC236}">
                <a16:creationId xmlns:a16="http://schemas.microsoft.com/office/drawing/2014/main" id="{B61F7202-F88E-E154-DFDB-D56ADBDC4D32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6248427" y="2425700"/>
            <a:ext cx="2517122" cy="1341906"/>
          </a:xfrm>
        </p:spPr>
        <p:txBody>
          <a:bodyPr/>
          <a:lstStyle>
            <a:lvl1pPr>
              <a:defRPr sz="2000" b="0" i="0"/>
            </a:lvl1pPr>
            <a:lvl2pPr>
              <a:defRPr sz="18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693947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906">
          <p15:clr>
            <a:srgbClr val="5ACBF0"/>
          </p15:clr>
        </p15:guide>
        <p15:guide id="5" orient="horz" pos="288">
          <p15:clr>
            <a:srgbClr val="5ACBF0"/>
          </p15:clr>
        </p15:guide>
        <p15:guide id="6" pos="1963">
          <p15:clr>
            <a:srgbClr val="5ACBF0"/>
          </p15:clr>
        </p15:guide>
        <p15:guide id="7" pos="2150">
          <p15:clr>
            <a:srgbClr val="5ACBF0"/>
          </p15:clr>
        </p15:guide>
        <p15:guide id="8" pos="3746">
          <p15:clr>
            <a:srgbClr val="5ACBF0"/>
          </p15:clr>
        </p15:guide>
        <p15:guide id="9" pos="3934">
          <p15:clr>
            <a:srgbClr val="5ACBF0"/>
          </p15:clr>
        </p15:guide>
        <p15:guide id="10" pos="5530">
          <p15:clr>
            <a:srgbClr val="5ACBF0"/>
          </p15:clr>
        </p15:guide>
        <p15:guide id="11" pos="5716">
          <p15:clr>
            <a:srgbClr val="5ACBF0"/>
          </p15:clr>
        </p15:guide>
        <p15:guide id="12" orient="horz" pos="1436">
          <p15:clr>
            <a:srgbClr val="5ACBF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1B5A09B4-01F4-F262-7380-E75886CF344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alphaModFix amt="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8" t="11554" r="-3089" b="16733"/>
          <a:stretch/>
        </p:blipFill>
        <p:spPr>
          <a:xfrm>
            <a:off x="0" y="0"/>
            <a:ext cx="72136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6CC710-981B-B373-BCAE-81A3986D64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875002"/>
            <a:ext cx="3675743" cy="1107996"/>
          </a:xfrm>
        </p:spPr>
        <p:txBody>
          <a:bodyPr anchor="ctr" anchorCtr="0"/>
          <a:lstStyle>
            <a:lvl1pPr>
              <a:defRPr b="0" i="0"/>
            </a:lvl1pPr>
          </a:lstStyle>
          <a:p>
            <a:r>
              <a:rPr lang="en-US"/>
              <a:t>Slide title placeholder</a:t>
            </a:r>
          </a:p>
        </p:txBody>
      </p:sp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1B5E04D0-A2E8-7B45-51EC-11F9114A746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101063" y="779876"/>
            <a:ext cx="5247974" cy="369332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400" b="0" i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Subhead placeholder text</a:t>
            </a:r>
          </a:p>
        </p:txBody>
      </p:sp>
      <p:sp>
        <p:nvSpPr>
          <p:cNvPr id="7" name="Content Placeholder 14">
            <a:extLst>
              <a:ext uri="{FF2B5EF4-FFF2-40B4-BE49-F238E27FC236}">
                <a16:creationId xmlns:a16="http://schemas.microsoft.com/office/drawing/2014/main" id="{D5D0F1A5-A614-F7EF-04FA-4729C42984B1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105826" y="1333500"/>
            <a:ext cx="5247974" cy="615553"/>
          </a:xfrm>
        </p:spPr>
        <p:txBody>
          <a:bodyPr/>
          <a:lstStyle>
            <a:lvl1pPr marL="0" indent="0">
              <a:buNone/>
              <a:defRPr sz="2000" b="0" i="0"/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Maecenas </a:t>
            </a:r>
            <a:r>
              <a:rPr lang="en-US" err="1"/>
              <a:t>porttitor</a:t>
            </a:r>
            <a:r>
              <a:rPr lang="en-US"/>
              <a:t> </a:t>
            </a:r>
            <a:r>
              <a:rPr lang="en-US" err="1"/>
              <a:t>congue</a:t>
            </a:r>
            <a:r>
              <a:rPr lang="en-US"/>
              <a:t>.</a:t>
            </a:r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2168059C-BBF5-7316-12E7-ECEBAD93569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01063" y="2768403"/>
            <a:ext cx="5247974" cy="369332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400" b="0" i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Subhead placeholder text</a:t>
            </a:r>
          </a:p>
        </p:txBody>
      </p:sp>
      <p:sp>
        <p:nvSpPr>
          <p:cNvPr id="9" name="Content Placeholder 14">
            <a:extLst>
              <a:ext uri="{FF2B5EF4-FFF2-40B4-BE49-F238E27FC236}">
                <a16:creationId xmlns:a16="http://schemas.microsoft.com/office/drawing/2014/main" id="{9CF19976-A7F9-C38C-B6E6-D09CDF8497A8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105826" y="3322027"/>
            <a:ext cx="5247974" cy="615553"/>
          </a:xfrm>
        </p:spPr>
        <p:txBody>
          <a:bodyPr/>
          <a:lstStyle>
            <a:lvl1pPr marL="0" indent="0">
              <a:buNone/>
              <a:defRPr sz="2000" b="0" i="0"/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Maecenas </a:t>
            </a:r>
            <a:r>
              <a:rPr lang="en-US" err="1"/>
              <a:t>porttitor</a:t>
            </a:r>
            <a:r>
              <a:rPr lang="en-US"/>
              <a:t> </a:t>
            </a:r>
            <a:r>
              <a:rPr lang="en-US" err="1"/>
              <a:t>congue</a:t>
            </a:r>
            <a:r>
              <a:rPr lang="en-US"/>
              <a:t>.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37CF95B3-6023-B99F-7668-4F70B5B739D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101063" y="4756930"/>
            <a:ext cx="5247974" cy="369332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400" b="0" i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Subhead placeholder text</a:t>
            </a:r>
          </a:p>
        </p:txBody>
      </p:sp>
      <p:sp>
        <p:nvSpPr>
          <p:cNvPr id="11" name="Content Placeholder 14">
            <a:extLst>
              <a:ext uri="{FF2B5EF4-FFF2-40B4-BE49-F238E27FC236}">
                <a16:creationId xmlns:a16="http://schemas.microsoft.com/office/drawing/2014/main" id="{574C6289-0711-E081-11B8-BABE81B16E2E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6105826" y="5310556"/>
            <a:ext cx="5247974" cy="615553"/>
          </a:xfrm>
        </p:spPr>
        <p:txBody>
          <a:bodyPr/>
          <a:lstStyle>
            <a:lvl1pPr marL="0" indent="0">
              <a:buNone/>
              <a:defRPr sz="2000" b="0" i="0"/>
            </a:lvl1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consectetuer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Maecenas </a:t>
            </a:r>
            <a:r>
              <a:rPr lang="en-US" err="1"/>
              <a:t>porttitor</a:t>
            </a:r>
            <a:r>
              <a:rPr lang="en-US"/>
              <a:t> </a:t>
            </a:r>
            <a:r>
              <a:rPr lang="en-US" err="1"/>
              <a:t>congue</a:t>
            </a:r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491738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hoto 2/3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icture Placeholder 60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613D3706-AB5D-2945-A922-F94D65C6094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826523" y="0"/>
            <a:ext cx="4365477" cy="6857998"/>
          </a:xfrm>
          <a:custGeom>
            <a:avLst/>
            <a:gdLst>
              <a:gd name="connsiteX0" fmla="*/ 65639 w 4365477"/>
              <a:gd name="connsiteY0" fmla="*/ 0 h 6857998"/>
              <a:gd name="connsiteX1" fmla="*/ 4365477 w 4365477"/>
              <a:gd name="connsiteY1" fmla="*/ 0 h 6857998"/>
              <a:gd name="connsiteX2" fmla="*/ 4365477 w 4365477"/>
              <a:gd name="connsiteY2" fmla="*/ 6857998 h 6857998"/>
              <a:gd name="connsiteX3" fmla="*/ 278345 w 4365477"/>
              <a:gd name="connsiteY3" fmla="*/ 6857998 h 6857998"/>
              <a:gd name="connsiteX4" fmla="*/ 278913 w 4365477"/>
              <a:gd name="connsiteY4" fmla="*/ 6833872 h 6857998"/>
              <a:gd name="connsiteX5" fmla="*/ 264304 w 4365477"/>
              <a:gd name="connsiteY5" fmla="*/ 6380295 h 6857998"/>
              <a:gd name="connsiteX6" fmla="*/ 268780 w 4365477"/>
              <a:gd name="connsiteY6" fmla="*/ 6265986 h 6857998"/>
              <a:gd name="connsiteX7" fmla="*/ 210619 w 4365477"/>
              <a:gd name="connsiteY7" fmla="*/ 5888456 h 6857998"/>
              <a:gd name="connsiteX8" fmla="*/ 195786 w 4365477"/>
              <a:gd name="connsiteY8" fmla="*/ 5566913 h 6857998"/>
              <a:gd name="connsiteX9" fmla="*/ 195832 w 4365477"/>
              <a:gd name="connsiteY9" fmla="*/ 5417114 h 6857998"/>
              <a:gd name="connsiteX10" fmla="*/ 224286 w 4365477"/>
              <a:gd name="connsiteY10" fmla="*/ 4965019 h 6857998"/>
              <a:gd name="connsiteX11" fmla="*/ 169827 w 4365477"/>
              <a:gd name="connsiteY11" fmla="*/ 4682692 h 6857998"/>
              <a:gd name="connsiteX12" fmla="*/ 182930 w 4365477"/>
              <a:gd name="connsiteY12" fmla="*/ 4582348 h 6857998"/>
              <a:gd name="connsiteX13" fmla="*/ 197891 w 4365477"/>
              <a:gd name="connsiteY13" fmla="*/ 4441646 h 6857998"/>
              <a:gd name="connsiteX14" fmla="*/ 199426 w 4365477"/>
              <a:gd name="connsiteY14" fmla="*/ 4375057 h 6857998"/>
              <a:gd name="connsiteX15" fmla="*/ 173901 w 4365477"/>
              <a:gd name="connsiteY15" fmla="*/ 4238375 h 6857998"/>
              <a:gd name="connsiteX16" fmla="*/ 215000 w 4365477"/>
              <a:gd name="connsiteY16" fmla="*/ 3799826 h 6857998"/>
              <a:gd name="connsiteX17" fmla="*/ 208514 w 4365477"/>
              <a:gd name="connsiteY17" fmla="*/ 3252134 h 6857998"/>
              <a:gd name="connsiteX18" fmla="*/ 224240 w 4365477"/>
              <a:gd name="connsiteY18" fmla="*/ 3180874 h 6857998"/>
              <a:gd name="connsiteX19" fmla="*/ 212499 w 4365477"/>
              <a:gd name="connsiteY19" fmla="*/ 2991912 h 6857998"/>
              <a:gd name="connsiteX20" fmla="*/ 206526 w 4365477"/>
              <a:gd name="connsiteY20" fmla="*/ 2839386 h 6857998"/>
              <a:gd name="connsiteX21" fmla="*/ 166686 w 4365477"/>
              <a:gd name="connsiteY21" fmla="*/ 2653723 h 6857998"/>
              <a:gd name="connsiteX22" fmla="*/ 147868 w 4365477"/>
              <a:gd name="connsiteY22" fmla="*/ 2424329 h 6857998"/>
              <a:gd name="connsiteX23" fmla="*/ 73682 w 4365477"/>
              <a:gd name="connsiteY23" fmla="*/ 2178963 h 6857998"/>
              <a:gd name="connsiteX24" fmla="*/ 86595 w 4365477"/>
              <a:gd name="connsiteY24" fmla="*/ 2050418 h 6857998"/>
              <a:gd name="connsiteX25" fmla="*/ 90924 w 4365477"/>
              <a:gd name="connsiteY25" fmla="*/ 1782666 h 6857998"/>
              <a:gd name="connsiteX26" fmla="*/ 48978 w 4365477"/>
              <a:gd name="connsiteY26" fmla="*/ 1612945 h 6857998"/>
              <a:gd name="connsiteX27" fmla="*/ 31504 w 4365477"/>
              <a:gd name="connsiteY27" fmla="*/ 1416165 h 6857998"/>
              <a:gd name="connsiteX28" fmla="*/ 36964 w 4365477"/>
              <a:gd name="connsiteY28" fmla="*/ 1401265 h 6857998"/>
              <a:gd name="connsiteX29" fmla="*/ 17090 w 4365477"/>
              <a:gd name="connsiteY29" fmla="*/ 1270779 h 6857998"/>
              <a:gd name="connsiteX30" fmla="*/ 55879 w 4365477"/>
              <a:gd name="connsiteY30" fmla="*/ 1230636 h 6857998"/>
              <a:gd name="connsiteX31" fmla="*/ 53498 w 4365477"/>
              <a:gd name="connsiteY31" fmla="*/ 1201686 h 6857998"/>
              <a:gd name="connsiteX32" fmla="*/ 50698 w 4365477"/>
              <a:gd name="connsiteY32" fmla="*/ 1148251 h 6857998"/>
              <a:gd name="connsiteX33" fmla="*/ 97003 w 4365477"/>
              <a:gd name="connsiteY33" fmla="*/ 1050832 h 6857998"/>
              <a:gd name="connsiteX34" fmla="*/ 23910 w 4365477"/>
              <a:gd name="connsiteY34" fmla="*/ 973472 h 6857998"/>
              <a:gd name="connsiteX35" fmla="*/ 10150 w 4365477"/>
              <a:gd name="connsiteY35" fmla="*/ 886101 h 6857998"/>
              <a:gd name="connsiteX36" fmla="*/ 55070 w 4365477"/>
              <a:gd name="connsiteY36" fmla="*/ 464403 h 6857998"/>
              <a:gd name="connsiteX37" fmla="*/ 55962 w 4365477"/>
              <a:gd name="connsiteY37" fmla="*/ 131070 h 6857998"/>
              <a:gd name="connsiteX38" fmla="*/ 53107 w 4365477"/>
              <a:gd name="connsiteY38" fmla="*/ 34602 h 6857998"/>
              <a:gd name="connsiteX39" fmla="*/ 63374 w 4365477"/>
              <a:gd name="connsiteY39" fmla="*/ 16411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4365477" h="6857998">
                <a:moveTo>
                  <a:pt x="65639" y="0"/>
                </a:moveTo>
                <a:lnTo>
                  <a:pt x="4365477" y="0"/>
                </a:lnTo>
                <a:lnTo>
                  <a:pt x="4365477" y="6857998"/>
                </a:lnTo>
                <a:lnTo>
                  <a:pt x="278345" y="6857998"/>
                </a:lnTo>
                <a:lnTo>
                  <a:pt x="278913" y="6833872"/>
                </a:lnTo>
                <a:cubicBezTo>
                  <a:pt x="282358" y="6566889"/>
                  <a:pt x="233418" y="6819006"/>
                  <a:pt x="264304" y="6380295"/>
                </a:cubicBezTo>
                <a:cubicBezTo>
                  <a:pt x="267072" y="6341989"/>
                  <a:pt x="280752" y="6298242"/>
                  <a:pt x="268780" y="6265986"/>
                </a:cubicBezTo>
                <a:cubicBezTo>
                  <a:pt x="222898" y="6143768"/>
                  <a:pt x="230421" y="6014075"/>
                  <a:pt x="210619" y="5888456"/>
                </a:cubicBezTo>
                <a:cubicBezTo>
                  <a:pt x="174324" y="5658360"/>
                  <a:pt x="208030" y="5705915"/>
                  <a:pt x="195786" y="5566913"/>
                </a:cubicBezTo>
                <a:cubicBezTo>
                  <a:pt x="191134" y="5513163"/>
                  <a:pt x="239896" y="5459050"/>
                  <a:pt x="195832" y="5417114"/>
                </a:cubicBezTo>
                <a:cubicBezTo>
                  <a:pt x="296385" y="5163606"/>
                  <a:pt x="128579" y="5055284"/>
                  <a:pt x="224286" y="4965019"/>
                </a:cubicBezTo>
                <a:cubicBezTo>
                  <a:pt x="189189" y="4873488"/>
                  <a:pt x="120764" y="4741489"/>
                  <a:pt x="169827" y="4682692"/>
                </a:cubicBezTo>
                <a:cubicBezTo>
                  <a:pt x="196405" y="4650244"/>
                  <a:pt x="195396" y="4620461"/>
                  <a:pt x="182930" y="4582348"/>
                </a:cubicBezTo>
                <a:cubicBezTo>
                  <a:pt x="143344" y="4468120"/>
                  <a:pt x="164949" y="4475233"/>
                  <a:pt x="197891" y="4441646"/>
                </a:cubicBezTo>
                <a:cubicBezTo>
                  <a:pt x="185594" y="4427675"/>
                  <a:pt x="207136" y="4392516"/>
                  <a:pt x="199426" y="4375057"/>
                </a:cubicBezTo>
                <a:cubicBezTo>
                  <a:pt x="187132" y="4329623"/>
                  <a:pt x="160118" y="4273195"/>
                  <a:pt x="173901" y="4238375"/>
                </a:cubicBezTo>
                <a:cubicBezTo>
                  <a:pt x="211492" y="4142830"/>
                  <a:pt x="143034" y="3926189"/>
                  <a:pt x="215000" y="3799826"/>
                </a:cubicBezTo>
                <a:cubicBezTo>
                  <a:pt x="268483" y="3706288"/>
                  <a:pt x="114526" y="3441762"/>
                  <a:pt x="208514" y="3252134"/>
                </a:cubicBezTo>
                <a:cubicBezTo>
                  <a:pt x="218987" y="3231288"/>
                  <a:pt x="232088" y="3197514"/>
                  <a:pt x="224240" y="3180874"/>
                </a:cubicBezTo>
                <a:cubicBezTo>
                  <a:pt x="184993" y="3097682"/>
                  <a:pt x="234828" y="3032555"/>
                  <a:pt x="212499" y="2991912"/>
                </a:cubicBezTo>
                <a:cubicBezTo>
                  <a:pt x="185411" y="2940963"/>
                  <a:pt x="190771" y="2889127"/>
                  <a:pt x="206526" y="2839386"/>
                </a:cubicBezTo>
                <a:cubicBezTo>
                  <a:pt x="166920" y="2787874"/>
                  <a:pt x="152101" y="2718826"/>
                  <a:pt x="166686" y="2653723"/>
                </a:cubicBezTo>
                <a:cubicBezTo>
                  <a:pt x="177270" y="2589430"/>
                  <a:pt x="156357" y="2435659"/>
                  <a:pt x="147868" y="2424329"/>
                </a:cubicBezTo>
                <a:cubicBezTo>
                  <a:pt x="94200" y="2353261"/>
                  <a:pt x="94545" y="2261703"/>
                  <a:pt x="73682" y="2178963"/>
                </a:cubicBezTo>
                <a:cubicBezTo>
                  <a:pt x="64835" y="2143302"/>
                  <a:pt x="80757" y="2100249"/>
                  <a:pt x="86595" y="2050418"/>
                </a:cubicBezTo>
                <a:cubicBezTo>
                  <a:pt x="67999" y="1961878"/>
                  <a:pt x="69419" y="1869856"/>
                  <a:pt x="90924" y="1782666"/>
                </a:cubicBezTo>
                <a:cubicBezTo>
                  <a:pt x="126479" y="1630808"/>
                  <a:pt x="56668" y="1665114"/>
                  <a:pt x="48978" y="1612945"/>
                </a:cubicBezTo>
                <a:cubicBezTo>
                  <a:pt x="39508" y="1547881"/>
                  <a:pt x="63832" y="1479422"/>
                  <a:pt x="31504" y="1416165"/>
                </a:cubicBezTo>
                <a:cubicBezTo>
                  <a:pt x="29890" y="1413410"/>
                  <a:pt x="36864" y="1406346"/>
                  <a:pt x="36964" y="1401265"/>
                </a:cubicBezTo>
                <a:cubicBezTo>
                  <a:pt x="39007" y="1356097"/>
                  <a:pt x="39256" y="1367859"/>
                  <a:pt x="17090" y="1270779"/>
                </a:cubicBezTo>
                <a:cubicBezTo>
                  <a:pt x="40603" y="1261632"/>
                  <a:pt x="32366" y="1239783"/>
                  <a:pt x="55879" y="1230636"/>
                </a:cubicBezTo>
                <a:cubicBezTo>
                  <a:pt x="40633" y="1212961"/>
                  <a:pt x="54362" y="1215417"/>
                  <a:pt x="53498" y="1201686"/>
                </a:cubicBezTo>
                <a:cubicBezTo>
                  <a:pt x="52634" y="1187956"/>
                  <a:pt x="47217" y="1165885"/>
                  <a:pt x="50698" y="1148251"/>
                </a:cubicBezTo>
                <a:cubicBezTo>
                  <a:pt x="106662" y="1133544"/>
                  <a:pt x="75971" y="1073446"/>
                  <a:pt x="97003" y="1050832"/>
                </a:cubicBezTo>
                <a:cubicBezTo>
                  <a:pt x="69271" y="1022646"/>
                  <a:pt x="39375" y="1002298"/>
                  <a:pt x="23910" y="973472"/>
                </a:cubicBezTo>
                <a:cubicBezTo>
                  <a:pt x="11101" y="949785"/>
                  <a:pt x="19631" y="912806"/>
                  <a:pt x="10150" y="886101"/>
                </a:cubicBezTo>
                <a:cubicBezTo>
                  <a:pt x="-23977" y="788431"/>
                  <a:pt x="37445" y="706254"/>
                  <a:pt x="55070" y="464403"/>
                </a:cubicBezTo>
                <a:cubicBezTo>
                  <a:pt x="62867" y="353978"/>
                  <a:pt x="56635" y="242061"/>
                  <a:pt x="55962" y="131070"/>
                </a:cubicBezTo>
                <a:cubicBezTo>
                  <a:pt x="93134" y="97659"/>
                  <a:pt x="24100" y="66162"/>
                  <a:pt x="53107" y="34602"/>
                </a:cubicBezTo>
                <a:cubicBezTo>
                  <a:pt x="57947" y="29275"/>
                  <a:pt x="61261" y="23174"/>
                  <a:pt x="63374" y="16411"/>
                </a:cubicBezTo>
                <a:close/>
              </a:path>
            </a:pathLst>
          </a:custGeom>
          <a:blipFill>
            <a:blip r:embed="rId2"/>
            <a:srcRect/>
            <a:stretch>
              <a:fillRect l="-129290" r="-11592"/>
            </a:stretch>
          </a:blipFill>
        </p:spPr>
        <p:txBody>
          <a:bodyPr wrap="square" tIns="2194560">
            <a:noAutofit/>
          </a:bodyPr>
          <a:lstStyle>
            <a:lvl1pPr marL="0" indent="0" algn="ctr">
              <a:buNone/>
              <a:defRPr sz="1800" b="0" i="0"/>
            </a:lvl1pPr>
          </a:lstStyle>
          <a:p>
            <a:r>
              <a:rPr lang="en-US"/>
              <a:t>Drag and drop or </a:t>
            </a:r>
            <a:br>
              <a:rPr lang="en-US"/>
            </a:br>
            <a:r>
              <a:rPr lang="en-US"/>
              <a:t>click the icon to </a:t>
            </a:r>
            <a:br>
              <a:rPr lang="en-US"/>
            </a:br>
            <a:r>
              <a:rPr lang="en-US"/>
              <a:t>insert your image</a:t>
            </a:r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3E542F93-3CB6-BD70-4FBE-C251B4EE4FC6}"/>
              </a:ext>
            </a:extLst>
          </p:cNvPr>
          <p:cNvSpPr/>
          <p:nvPr userDrawn="1"/>
        </p:nvSpPr>
        <p:spPr bwMode="auto">
          <a:xfrm>
            <a:off x="1" y="-1"/>
            <a:ext cx="8105608" cy="6858000"/>
          </a:xfrm>
          <a:custGeom>
            <a:avLst/>
            <a:gdLst>
              <a:gd name="connsiteX0" fmla="*/ 0 w 8105608"/>
              <a:gd name="connsiteY0" fmla="*/ 0 h 6858000"/>
              <a:gd name="connsiteX1" fmla="*/ 7892160 w 8105608"/>
              <a:gd name="connsiteY1" fmla="*/ 0 h 6858000"/>
              <a:gd name="connsiteX2" fmla="*/ 7889895 w 8105608"/>
              <a:gd name="connsiteY2" fmla="*/ 16411 h 6858000"/>
              <a:gd name="connsiteX3" fmla="*/ 7879628 w 8105608"/>
              <a:gd name="connsiteY3" fmla="*/ 34602 h 6858000"/>
              <a:gd name="connsiteX4" fmla="*/ 7882483 w 8105608"/>
              <a:gd name="connsiteY4" fmla="*/ 131070 h 6858000"/>
              <a:gd name="connsiteX5" fmla="*/ 7881591 w 8105608"/>
              <a:gd name="connsiteY5" fmla="*/ 464403 h 6858000"/>
              <a:gd name="connsiteX6" fmla="*/ 7836671 w 8105608"/>
              <a:gd name="connsiteY6" fmla="*/ 886101 h 6858000"/>
              <a:gd name="connsiteX7" fmla="*/ 7850431 w 8105608"/>
              <a:gd name="connsiteY7" fmla="*/ 973472 h 6858000"/>
              <a:gd name="connsiteX8" fmla="*/ 7923524 w 8105608"/>
              <a:gd name="connsiteY8" fmla="*/ 1050832 h 6858000"/>
              <a:gd name="connsiteX9" fmla="*/ 7877219 w 8105608"/>
              <a:gd name="connsiteY9" fmla="*/ 1148251 h 6858000"/>
              <a:gd name="connsiteX10" fmla="*/ 7880019 w 8105608"/>
              <a:gd name="connsiteY10" fmla="*/ 1201686 h 6858000"/>
              <a:gd name="connsiteX11" fmla="*/ 7882400 w 8105608"/>
              <a:gd name="connsiteY11" fmla="*/ 1230636 h 6858000"/>
              <a:gd name="connsiteX12" fmla="*/ 7843611 w 8105608"/>
              <a:gd name="connsiteY12" fmla="*/ 1270779 h 6858000"/>
              <a:gd name="connsiteX13" fmla="*/ 7863485 w 8105608"/>
              <a:gd name="connsiteY13" fmla="*/ 1401265 h 6858000"/>
              <a:gd name="connsiteX14" fmla="*/ 7858025 w 8105608"/>
              <a:gd name="connsiteY14" fmla="*/ 1416165 h 6858000"/>
              <a:gd name="connsiteX15" fmla="*/ 7875499 w 8105608"/>
              <a:gd name="connsiteY15" fmla="*/ 1612945 h 6858000"/>
              <a:gd name="connsiteX16" fmla="*/ 7917445 w 8105608"/>
              <a:gd name="connsiteY16" fmla="*/ 1782666 h 6858000"/>
              <a:gd name="connsiteX17" fmla="*/ 7913116 w 8105608"/>
              <a:gd name="connsiteY17" fmla="*/ 2050418 h 6858000"/>
              <a:gd name="connsiteX18" fmla="*/ 7900203 w 8105608"/>
              <a:gd name="connsiteY18" fmla="*/ 2178963 h 6858000"/>
              <a:gd name="connsiteX19" fmla="*/ 7974389 w 8105608"/>
              <a:gd name="connsiteY19" fmla="*/ 2424329 h 6858000"/>
              <a:gd name="connsiteX20" fmla="*/ 7993207 w 8105608"/>
              <a:gd name="connsiteY20" fmla="*/ 2653723 h 6858000"/>
              <a:gd name="connsiteX21" fmla="*/ 8033047 w 8105608"/>
              <a:gd name="connsiteY21" fmla="*/ 2839386 h 6858000"/>
              <a:gd name="connsiteX22" fmla="*/ 8039020 w 8105608"/>
              <a:gd name="connsiteY22" fmla="*/ 2991912 h 6858000"/>
              <a:gd name="connsiteX23" fmla="*/ 8050761 w 8105608"/>
              <a:gd name="connsiteY23" fmla="*/ 3180874 h 6858000"/>
              <a:gd name="connsiteX24" fmla="*/ 8035035 w 8105608"/>
              <a:gd name="connsiteY24" fmla="*/ 3252134 h 6858000"/>
              <a:gd name="connsiteX25" fmla="*/ 8041521 w 8105608"/>
              <a:gd name="connsiteY25" fmla="*/ 3799826 h 6858000"/>
              <a:gd name="connsiteX26" fmla="*/ 8000422 w 8105608"/>
              <a:gd name="connsiteY26" fmla="*/ 4238375 h 6858000"/>
              <a:gd name="connsiteX27" fmla="*/ 8025947 w 8105608"/>
              <a:gd name="connsiteY27" fmla="*/ 4375057 h 6858000"/>
              <a:gd name="connsiteX28" fmla="*/ 8024412 w 8105608"/>
              <a:gd name="connsiteY28" fmla="*/ 4441646 h 6858000"/>
              <a:gd name="connsiteX29" fmla="*/ 8009451 w 8105608"/>
              <a:gd name="connsiteY29" fmla="*/ 4582348 h 6858000"/>
              <a:gd name="connsiteX30" fmla="*/ 7996348 w 8105608"/>
              <a:gd name="connsiteY30" fmla="*/ 4682692 h 6858000"/>
              <a:gd name="connsiteX31" fmla="*/ 8050807 w 8105608"/>
              <a:gd name="connsiteY31" fmla="*/ 4965019 h 6858000"/>
              <a:gd name="connsiteX32" fmla="*/ 8022353 w 8105608"/>
              <a:gd name="connsiteY32" fmla="*/ 5417114 h 6858000"/>
              <a:gd name="connsiteX33" fmla="*/ 8022307 w 8105608"/>
              <a:gd name="connsiteY33" fmla="*/ 5566913 h 6858000"/>
              <a:gd name="connsiteX34" fmla="*/ 8037140 w 8105608"/>
              <a:gd name="connsiteY34" fmla="*/ 5888456 h 6858000"/>
              <a:gd name="connsiteX35" fmla="*/ 8095301 w 8105608"/>
              <a:gd name="connsiteY35" fmla="*/ 6265986 h 6858000"/>
              <a:gd name="connsiteX36" fmla="*/ 8090825 w 8105608"/>
              <a:gd name="connsiteY36" fmla="*/ 6380295 h 6858000"/>
              <a:gd name="connsiteX37" fmla="*/ 8105434 w 8105608"/>
              <a:gd name="connsiteY37" fmla="*/ 6833872 h 6858000"/>
              <a:gd name="connsiteX38" fmla="*/ 8104866 w 8105608"/>
              <a:gd name="connsiteY38" fmla="*/ 6858000 h 6858000"/>
              <a:gd name="connsiteX39" fmla="*/ 0 w 8105608"/>
              <a:gd name="connsiteY39" fmla="*/ 6858000 h 6858000"/>
              <a:gd name="connsiteX40" fmla="*/ 0 w 8105608"/>
              <a:gd name="connsiteY40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105608" h="6858000">
                <a:moveTo>
                  <a:pt x="0" y="0"/>
                </a:moveTo>
                <a:lnTo>
                  <a:pt x="7892160" y="0"/>
                </a:lnTo>
                <a:lnTo>
                  <a:pt x="7889895" y="16411"/>
                </a:lnTo>
                <a:cubicBezTo>
                  <a:pt x="7887782" y="23174"/>
                  <a:pt x="7884468" y="29275"/>
                  <a:pt x="7879628" y="34602"/>
                </a:cubicBezTo>
                <a:cubicBezTo>
                  <a:pt x="7850621" y="66162"/>
                  <a:pt x="7919655" y="97659"/>
                  <a:pt x="7882483" y="131070"/>
                </a:cubicBezTo>
                <a:cubicBezTo>
                  <a:pt x="7883156" y="242061"/>
                  <a:pt x="7889388" y="353978"/>
                  <a:pt x="7881591" y="464403"/>
                </a:cubicBezTo>
                <a:cubicBezTo>
                  <a:pt x="7863966" y="706254"/>
                  <a:pt x="7802544" y="788431"/>
                  <a:pt x="7836671" y="886101"/>
                </a:cubicBezTo>
                <a:cubicBezTo>
                  <a:pt x="7846152" y="912806"/>
                  <a:pt x="7837622" y="949785"/>
                  <a:pt x="7850431" y="973472"/>
                </a:cubicBezTo>
                <a:cubicBezTo>
                  <a:pt x="7865896" y="1002298"/>
                  <a:pt x="7895792" y="1022646"/>
                  <a:pt x="7923524" y="1050832"/>
                </a:cubicBezTo>
                <a:cubicBezTo>
                  <a:pt x="7902492" y="1073446"/>
                  <a:pt x="7933183" y="1133544"/>
                  <a:pt x="7877219" y="1148251"/>
                </a:cubicBezTo>
                <a:cubicBezTo>
                  <a:pt x="7873738" y="1165885"/>
                  <a:pt x="7879155" y="1187956"/>
                  <a:pt x="7880019" y="1201686"/>
                </a:cubicBezTo>
                <a:cubicBezTo>
                  <a:pt x="7880883" y="1215417"/>
                  <a:pt x="7867154" y="1212961"/>
                  <a:pt x="7882400" y="1230636"/>
                </a:cubicBezTo>
                <a:cubicBezTo>
                  <a:pt x="7858887" y="1239783"/>
                  <a:pt x="7867124" y="1261632"/>
                  <a:pt x="7843611" y="1270779"/>
                </a:cubicBezTo>
                <a:cubicBezTo>
                  <a:pt x="7865777" y="1367859"/>
                  <a:pt x="7865528" y="1356097"/>
                  <a:pt x="7863485" y="1401265"/>
                </a:cubicBezTo>
                <a:cubicBezTo>
                  <a:pt x="7863385" y="1406346"/>
                  <a:pt x="7856411" y="1413410"/>
                  <a:pt x="7858025" y="1416165"/>
                </a:cubicBezTo>
                <a:cubicBezTo>
                  <a:pt x="7890353" y="1479422"/>
                  <a:pt x="7866029" y="1547881"/>
                  <a:pt x="7875499" y="1612945"/>
                </a:cubicBezTo>
                <a:cubicBezTo>
                  <a:pt x="7883189" y="1665114"/>
                  <a:pt x="7953000" y="1630808"/>
                  <a:pt x="7917445" y="1782666"/>
                </a:cubicBezTo>
                <a:cubicBezTo>
                  <a:pt x="7895940" y="1869856"/>
                  <a:pt x="7894520" y="1961878"/>
                  <a:pt x="7913116" y="2050418"/>
                </a:cubicBezTo>
                <a:cubicBezTo>
                  <a:pt x="7907278" y="2100249"/>
                  <a:pt x="7891356" y="2143302"/>
                  <a:pt x="7900203" y="2178963"/>
                </a:cubicBezTo>
                <a:cubicBezTo>
                  <a:pt x="7921066" y="2261703"/>
                  <a:pt x="7920721" y="2353261"/>
                  <a:pt x="7974389" y="2424329"/>
                </a:cubicBezTo>
                <a:cubicBezTo>
                  <a:pt x="7982878" y="2435659"/>
                  <a:pt x="8003791" y="2589430"/>
                  <a:pt x="7993207" y="2653723"/>
                </a:cubicBezTo>
                <a:cubicBezTo>
                  <a:pt x="7978622" y="2718826"/>
                  <a:pt x="7993441" y="2787874"/>
                  <a:pt x="8033047" y="2839386"/>
                </a:cubicBezTo>
                <a:cubicBezTo>
                  <a:pt x="8017292" y="2889127"/>
                  <a:pt x="8011932" y="2940963"/>
                  <a:pt x="8039020" y="2991912"/>
                </a:cubicBezTo>
                <a:cubicBezTo>
                  <a:pt x="8061349" y="3032555"/>
                  <a:pt x="8011514" y="3097682"/>
                  <a:pt x="8050761" y="3180874"/>
                </a:cubicBezTo>
                <a:cubicBezTo>
                  <a:pt x="8058609" y="3197514"/>
                  <a:pt x="8045508" y="3231288"/>
                  <a:pt x="8035035" y="3252134"/>
                </a:cubicBezTo>
                <a:cubicBezTo>
                  <a:pt x="7941047" y="3441762"/>
                  <a:pt x="8095004" y="3706288"/>
                  <a:pt x="8041521" y="3799826"/>
                </a:cubicBezTo>
                <a:cubicBezTo>
                  <a:pt x="7969555" y="3926189"/>
                  <a:pt x="8038013" y="4142830"/>
                  <a:pt x="8000422" y="4238375"/>
                </a:cubicBezTo>
                <a:cubicBezTo>
                  <a:pt x="7986639" y="4273195"/>
                  <a:pt x="8013653" y="4329623"/>
                  <a:pt x="8025947" y="4375057"/>
                </a:cubicBezTo>
                <a:cubicBezTo>
                  <a:pt x="8033657" y="4392516"/>
                  <a:pt x="8012115" y="4427675"/>
                  <a:pt x="8024412" y="4441646"/>
                </a:cubicBezTo>
                <a:cubicBezTo>
                  <a:pt x="7991470" y="4475233"/>
                  <a:pt x="7969865" y="4468120"/>
                  <a:pt x="8009451" y="4582348"/>
                </a:cubicBezTo>
                <a:cubicBezTo>
                  <a:pt x="8021917" y="4620461"/>
                  <a:pt x="8022926" y="4650244"/>
                  <a:pt x="7996348" y="4682692"/>
                </a:cubicBezTo>
                <a:cubicBezTo>
                  <a:pt x="7947285" y="4741489"/>
                  <a:pt x="8015710" y="4873488"/>
                  <a:pt x="8050807" y="4965019"/>
                </a:cubicBezTo>
                <a:cubicBezTo>
                  <a:pt x="7955100" y="5055284"/>
                  <a:pt x="8122906" y="5163606"/>
                  <a:pt x="8022353" y="5417114"/>
                </a:cubicBezTo>
                <a:cubicBezTo>
                  <a:pt x="8066417" y="5459050"/>
                  <a:pt x="8017655" y="5513163"/>
                  <a:pt x="8022307" y="5566913"/>
                </a:cubicBezTo>
                <a:cubicBezTo>
                  <a:pt x="8034551" y="5705915"/>
                  <a:pt x="8000845" y="5658360"/>
                  <a:pt x="8037140" y="5888456"/>
                </a:cubicBezTo>
                <a:cubicBezTo>
                  <a:pt x="8056942" y="6014075"/>
                  <a:pt x="8049419" y="6143768"/>
                  <a:pt x="8095301" y="6265986"/>
                </a:cubicBezTo>
                <a:cubicBezTo>
                  <a:pt x="8107273" y="6298242"/>
                  <a:pt x="8093593" y="6341989"/>
                  <a:pt x="8090825" y="6380295"/>
                </a:cubicBezTo>
                <a:cubicBezTo>
                  <a:pt x="8059939" y="6819006"/>
                  <a:pt x="8108879" y="6566889"/>
                  <a:pt x="8105434" y="6833872"/>
                </a:cubicBezTo>
                <a:lnTo>
                  <a:pt x="8104866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ysClr val="window" lastClr="FFFFFF"/>
              </a:gs>
              <a:gs pos="100000">
                <a:srgbClr val="E7E6E6">
                  <a:lumMod val="75000"/>
                </a:srgbClr>
              </a:gs>
            </a:gsLst>
            <a:lin ang="5400000" scaled="1"/>
          </a:gradFill>
          <a:ln w="31750" cap="flat" cmpd="sng" algn="ctr">
            <a:noFill/>
            <a:prstDash val="solid"/>
            <a:miter lim="800000"/>
          </a:ln>
          <a:effectLst>
            <a:outerShdw blurRad="88900" dist="38100" algn="l" rotWithShape="0">
              <a:prstClr val="black">
                <a:alpha val="3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defTabSz="91424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err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 pitchFamily="34" charset="0"/>
            </a:endParaRPr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C0781160-BD2A-EF54-C2E5-95A9E03A5ABF}"/>
              </a:ext>
            </a:extLst>
          </p:cNvPr>
          <p:cNvSpPr>
            <a:spLocks/>
          </p:cNvSpPr>
          <p:nvPr userDrawn="1"/>
        </p:nvSpPr>
        <p:spPr bwMode="white">
          <a:xfrm>
            <a:off x="0" y="0"/>
            <a:ext cx="7927688" cy="6858000"/>
          </a:xfrm>
          <a:custGeom>
            <a:avLst/>
            <a:gdLst>
              <a:gd name="connsiteX0" fmla="*/ 0 w 7927688"/>
              <a:gd name="connsiteY0" fmla="*/ 0 h 6858000"/>
              <a:gd name="connsiteX1" fmla="*/ 7758641 w 7927688"/>
              <a:gd name="connsiteY1" fmla="*/ 0 h 6858000"/>
              <a:gd name="connsiteX2" fmla="*/ 7762211 w 7927688"/>
              <a:gd name="connsiteY2" fmla="*/ 35252 h 6858000"/>
              <a:gd name="connsiteX3" fmla="*/ 7737217 w 7927688"/>
              <a:gd name="connsiteY3" fmla="*/ 168720 h 6858000"/>
              <a:gd name="connsiteX4" fmla="*/ 7716069 w 7927688"/>
              <a:gd name="connsiteY4" fmla="*/ 665773 h 6858000"/>
              <a:gd name="connsiteX5" fmla="*/ 7758366 w 7927688"/>
              <a:gd name="connsiteY5" fmla="*/ 845264 h 6858000"/>
              <a:gd name="connsiteX6" fmla="*/ 7710301 w 7927688"/>
              <a:gd name="connsiteY6" fmla="*/ 1015551 h 6858000"/>
              <a:gd name="connsiteX7" fmla="*/ 7723759 w 7927688"/>
              <a:gd name="connsiteY7" fmla="*/ 1056972 h 6858000"/>
              <a:gd name="connsiteX8" fmla="*/ 7725682 w 7927688"/>
              <a:gd name="connsiteY8" fmla="*/ 1250271 h 6858000"/>
              <a:gd name="connsiteX9" fmla="*/ 7744908 w 7927688"/>
              <a:gd name="connsiteY9" fmla="*/ 1323908 h 6858000"/>
              <a:gd name="connsiteX10" fmla="*/ 7669927 w 7927688"/>
              <a:gd name="connsiteY10" fmla="*/ 1388341 h 6858000"/>
              <a:gd name="connsiteX11" fmla="*/ 7669927 w 7927688"/>
              <a:gd name="connsiteY11" fmla="*/ 1434364 h 6858000"/>
              <a:gd name="connsiteX12" fmla="*/ 7721837 w 7927688"/>
              <a:gd name="connsiteY12" fmla="*/ 2271991 h 6858000"/>
              <a:gd name="connsiteX13" fmla="*/ 7741063 w 7927688"/>
              <a:gd name="connsiteY13" fmla="*/ 2561938 h 6858000"/>
              <a:gd name="connsiteX14" fmla="*/ 7725682 w 7927688"/>
              <a:gd name="connsiteY14" fmla="*/ 2667792 h 6858000"/>
              <a:gd name="connsiteX15" fmla="*/ 7742985 w 7927688"/>
              <a:gd name="connsiteY15" fmla="*/ 2718418 h 6858000"/>
              <a:gd name="connsiteX16" fmla="*/ 7762211 w 7927688"/>
              <a:gd name="connsiteY16" fmla="*/ 3279904 h 6858000"/>
              <a:gd name="connsiteX17" fmla="*/ 7725682 w 7927688"/>
              <a:gd name="connsiteY17" fmla="*/ 3588261 h 6858000"/>
              <a:gd name="connsiteX18" fmla="*/ 7717992 w 7927688"/>
              <a:gd name="connsiteY18" fmla="*/ 3615875 h 6858000"/>
              <a:gd name="connsiteX19" fmla="*/ 7719914 w 7927688"/>
              <a:gd name="connsiteY19" fmla="*/ 3822980 h 6858000"/>
              <a:gd name="connsiteX20" fmla="*/ 7717992 w 7927688"/>
              <a:gd name="connsiteY20" fmla="*/ 3905823 h 6858000"/>
              <a:gd name="connsiteX21" fmla="*/ 7689153 w 7927688"/>
              <a:gd name="connsiteY21" fmla="*/ 3928834 h 6858000"/>
              <a:gd name="connsiteX22" fmla="*/ 7673772 w 7927688"/>
              <a:gd name="connsiteY22" fmla="*/ 3942641 h 6858000"/>
              <a:gd name="connsiteX23" fmla="*/ 7716069 w 7927688"/>
              <a:gd name="connsiteY23" fmla="*/ 4145144 h 6858000"/>
              <a:gd name="connsiteX24" fmla="*/ 7769901 w 7927688"/>
              <a:gd name="connsiteY24" fmla="*/ 4214180 h 6858000"/>
              <a:gd name="connsiteX25" fmla="*/ 7858340 w 7927688"/>
              <a:gd name="connsiteY25" fmla="*/ 4356852 h 6858000"/>
              <a:gd name="connsiteX26" fmla="*/ 7844882 w 7927688"/>
              <a:gd name="connsiteY26" fmla="*/ 4375262 h 6858000"/>
              <a:gd name="connsiteX27" fmla="*/ 7791050 w 7927688"/>
              <a:gd name="connsiteY27" fmla="*/ 4771063 h 6858000"/>
              <a:gd name="connsiteX28" fmla="*/ 7819888 w 7927688"/>
              <a:gd name="connsiteY28" fmla="*/ 4927543 h 6858000"/>
              <a:gd name="connsiteX29" fmla="*/ 7823733 w 7927688"/>
              <a:gd name="connsiteY29" fmla="*/ 4945952 h 6858000"/>
              <a:gd name="connsiteX30" fmla="*/ 7860262 w 7927688"/>
              <a:gd name="connsiteY30" fmla="*/ 5093227 h 6858000"/>
              <a:gd name="connsiteX31" fmla="*/ 7862185 w 7927688"/>
              <a:gd name="connsiteY31" fmla="*/ 5162262 h 6858000"/>
              <a:gd name="connsiteX32" fmla="*/ 7866030 w 7927688"/>
              <a:gd name="connsiteY32" fmla="*/ 5378572 h 6858000"/>
              <a:gd name="connsiteX33" fmla="*/ 7896791 w 7927688"/>
              <a:gd name="connsiteY33" fmla="*/ 5627099 h 6858000"/>
              <a:gd name="connsiteX34" fmla="*/ 7925630 w 7927688"/>
              <a:gd name="connsiteY34" fmla="*/ 5843409 h 6858000"/>
              <a:gd name="connsiteX35" fmla="*/ 7906404 w 7927688"/>
              <a:gd name="connsiteY35" fmla="*/ 5926251 h 6858000"/>
              <a:gd name="connsiteX36" fmla="*/ 7904482 w 7927688"/>
              <a:gd name="connsiteY36" fmla="*/ 6202392 h 6858000"/>
              <a:gd name="connsiteX37" fmla="*/ 7914094 w 7927688"/>
              <a:gd name="connsiteY37" fmla="*/ 6377281 h 6858000"/>
              <a:gd name="connsiteX38" fmla="*/ 7912172 w 7927688"/>
              <a:gd name="connsiteY38" fmla="*/ 6432509 h 6858000"/>
              <a:gd name="connsiteX39" fmla="*/ 7923707 w 7927688"/>
              <a:gd name="connsiteY39" fmla="*/ 6483135 h 6858000"/>
              <a:gd name="connsiteX40" fmla="*/ 7914094 w 7927688"/>
              <a:gd name="connsiteY40" fmla="*/ 6639615 h 6858000"/>
              <a:gd name="connsiteX41" fmla="*/ 7906404 w 7927688"/>
              <a:gd name="connsiteY41" fmla="*/ 6809901 h 6858000"/>
              <a:gd name="connsiteX42" fmla="*/ 7891024 w 7927688"/>
              <a:gd name="connsiteY42" fmla="*/ 6819106 h 6858000"/>
              <a:gd name="connsiteX43" fmla="*/ 7891024 w 7927688"/>
              <a:gd name="connsiteY43" fmla="*/ 6847871 h 6858000"/>
              <a:gd name="connsiteX44" fmla="*/ 7891024 w 7927688"/>
              <a:gd name="connsiteY44" fmla="*/ 6858000 h 6858000"/>
              <a:gd name="connsiteX45" fmla="*/ 0 w 7927688"/>
              <a:gd name="connsiteY45" fmla="*/ 6858000 h 6858000"/>
              <a:gd name="connsiteX46" fmla="*/ 0 w 7927688"/>
              <a:gd name="connsiteY4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7927688" h="6858000">
                <a:moveTo>
                  <a:pt x="0" y="0"/>
                </a:moveTo>
                <a:lnTo>
                  <a:pt x="7758641" y="0"/>
                </a:lnTo>
                <a:lnTo>
                  <a:pt x="7762211" y="35252"/>
                </a:lnTo>
                <a:cubicBezTo>
                  <a:pt x="7760288" y="81275"/>
                  <a:pt x="7741063" y="118094"/>
                  <a:pt x="7737217" y="168720"/>
                </a:cubicBezTo>
                <a:cubicBezTo>
                  <a:pt x="7735295" y="196334"/>
                  <a:pt x="7729527" y="684182"/>
                  <a:pt x="7716069" y="665773"/>
                </a:cubicBezTo>
                <a:cubicBezTo>
                  <a:pt x="7742985" y="702592"/>
                  <a:pt x="7760288" y="776229"/>
                  <a:pt x="7758366" y="845264"/>
                </a:cubicBezTo>
                <a:cubicBezTo>
                  <a:pt x="7756443" y="918902"/>
                  <a:pt x="7737217" y="987937"/>
                  <a:pt x="7710301" y="1015551"/>
                </a:cubicBezTo>
                <a:cubicBezTo>
                  <a:pt x="7714146" y="1029358"/>
                  <a:pt x="7719914" y="1043165"/>
                  <a:pt x="7723759" y="1056972"/>
                </a:cubicBezTo>
                <a:cubicBezTo>
                  <a:pt x="7704534" y="1112200"/>
                  <a:pt x="7704534" y="1199645"/>
                  <a:pt x="7725682" y="1250271"/>
                </a:cubicBezTo>
                <a:cubicBezTo>
                  <a:pt x="7733372" y="1273282"/>
                  <a:pt x="7746830" y="1291692"/>
                  <a:pt x="7744908" y="1323908"/>
                </a:cubicBezTo>
                <a:cubicBezTo>
                  <a:pt x="7741063" y="1392943"/>
                  <a:pt x="7683385" y="1323908"/>
                  <a:pt x="7669927" y="1388341"/>
                </a:cubicBezTo>
                <a:cubicBezTo>
                  <a:pt x="7668005" y="1402148"/>
                  <a:pt x="7669927" y="1420557"/>
                  <a:pt x="7669927" y="1434364"/>
                </a:cubicBezTo>
                <a:cubicBezTo>
                  <a:pt x="7692998" y="1724312"/>
                  <a:pt x="7694921" y="1982043"/>
                  <a:pt x="7721837" y="2271991"/>
                </a:cubicBezTo>
                <a:cubicBezTo>
                  <a:pt x="7731450" y="2364038"/>
                  <a:pt x="7767979" y="2446880"/>
                  <a:pt x="7741063" y="2561938"/>
                </a:cubicBezTo>
                <a:cubicBezTo>
                  <a:pt x="7739140" y="2571143"/>
                  <a:pt x="7760288" y="2653985"/>
                  <a:pt x="7725682" y="2667792"/>
                </a:cubicBezTo>
                <a:cubicBezTo>
                  <a:pt x="7731450" y="2686202"/>
                  <a:pt x="7735295" y="2700009"/>
                  <a:pt x="7742985" y="2718418"/>
                </a:cubicBezTo>
                <a:cubicBezTo>
                  <a:pt x="7643011" y="2750635"/>
                  <a:pt x="7700688" y="2962342"/>
                  <a:pt x="7762211" y="3279904"/>
                </a:cubicBezTo>
                <a:cubicBezTo>
                  <a:pt x="7725682" y="3390360"/>
                  <a:pt x="7771824" y="3491612"/>
                  <a:pt x="7725682" y="3588261"/>
                </a:cubicBezTo>
                <a:cubicBezTo>
                  <a:pt x="7721837" y="3597466"/>
                  <a:pt x="7717992" y="3606670"/>
                  <a:pt x="7717992" y="3615875"/>
                </a:cubicBezTo>
                <a:cubicBezTo>
                  <a:pt x="7719914" y="3684910"/>
                  <a:pt x="7702611" y="3758548"/>
                  <a:pt x="7719914" y="3822980"/>
                </a:cubicBezTo>
                <a:cubicBezTo>
                  <a:pt x="7729527" y="3859799"/>
                  <a:pt x="7719914" y="3882811"/>
                  <a:pt x="7717992" y="3905823"/>
                </a:cubicBezTo>
                <a:cubicBezTo>
                  <a:pt x="7716069" y="3951846"/>
                  <a:pt x="7700688" y="3933437"/>
                  <a:pt x="7689153" y="3928834"/>
                </a:cubicBezTo>
                <a:cubicBezTo>
                  <a:pt x="7685308" y="3928834"/>
                  <a:pt x="7679540" y="3933437"/>
                  <a:pt x="7673772" y="3942641"/>
                </a:cubicBezTo>
                <a:cubicBezTo>
                  <a:pt x="7712224" y="4112928"/>
                  <a:pt x="7742985" y="4020881"/>
                  <a:pt x="7716069" y="4145144"/>
                </a:cubicBezTo>
                <a:cubicBezTo>
                  <a:pt x="7729527" y="4191168"/>
                  <a:pt x="7750675" y="4204975"/>
                  <a:pt x="7769901" y="4214180"/>
                </a:cubicBezTo>
                <a:cubicBezTo>
                  <a:pt x="7808353" y="4232589"/>
                  <a:pt x="7829501" y="4301624"/>
                  <a:pt x="7858340" y="4356852"/>
                </a:cubicBezTo>
                <a:cubicBezTo>
                  <a:pt x="7850649" y="4366057"/>
                  <a:pt x="7844882" y="4375262"/>
                  <a:pt x="7844882" y="4375262"/>
                </a:cubicBezTo>
                <a:cubicBezTo>
                  <a:pt x="7844882" y="4660607"/>
                  <a:pt x="7856417" y="4605379"/>
                  <a:pt x="7791050" y="4771063"/>
                </a:cubicBezTo>
                <a:cubicBezTo>
                  <a:pt x="7806430" y="4821689"/>
                  <a:pt x="7825656" y="4863110"/>
                  <a:pt x="7819888" y="4927543"/>
                </a:cubicBezTo>
                <a:cubicBezTo>
                  <a:pt x="7817966" y="4932145"/>
                  <a:pt x="7821811" y="4945952"/>
                  <a:pt x="7823733" y="4945952"/>
                </a:cubicBezTo>
                <a:cubicBezTo>
                  <a:pt x="7848727" y="4978169"/>
                  <a:pt x="7844882" y="5047204"/>
                  <a:pt x="7860262" y="5093227"/>
                </a:cubicBezTo>
                <a:cubicBezTo>
                  <a:pt x="7866030" y="5107034"/>
                  <a:pt x="7866030" y="5143853"/>
                  <a:pt x="7862185" y="5162262"/>
                </a:cubicBezTo>
                <a:cubicBezTo>
                  <a:pt x="7852572" y="5240502"/>
                  <a:pt x="7858340" y="5304935"/>
                  <a:pt x="7866030" y="5378572"/>
                </a:cubicBezTo>
                <a:cubicBezTo>
                  <a:pt x="7873720" y="5461415"/>
                  <a:pt x="7891024" y="5544257"/>
                  <a:pt x="7896791" y="5627099"/>
                </a:cubicBezTo>
                <a:cubicBezTo>
                  <a:pt x="7902559" y="5709941"/>
                  <a:pt x="7891024" y="5760567"/>
                  <a:pt x="7925630" y="5843409"/>
                </a:cubicBezTo>
                <a:cubicBezTo>
                  <a:pt x="7910249" y="5848011"/>
                  <a:pt x="7906404" y="5894035"/>
                  <a:pt x="7906404" y="5926251"/>
                </a:cubicBezTo>
                <a:cubicBezTo>
                  <a:pt x="7902559" y="6018298"/>
                  <a:pt x="7898714" y="6114947"/>
                  <a:pt x="7904482" y="6202392"/>
                </a:cubicBezTo>
                <a:cubicBezTo>
                  <a:pt x="7908327" y="6262222"/>
                  <a:pt x="7916017" y="6322053"/>
                  <a:pt x="7914094" y="6377281"/>
                </a:cubicBezTo>
                <a:cubicBezTo>
                  <a:pt x="7912172" y="6395690"/>
                  <a:pt x="7910249" y="6414100"/>
                  <a:pt x="7912172" y="6432509"/>
                </a:cubicBezTo>
                <a:cubicBezTo>
                  <a:pt x="7914094" y="6450918"/>
                  <a:pt x="7919862" y="6469328"/>
                  <a:pt x="7923707" y="6483135"/>
                </a:cubicBezTo>
                <a:cubicBezTo>
                  <a:pt x="7933320" y="6533761"/>
                  <a:pt x="7923707" y="6593591"/>
                  <a:pt x="7914094" y="6639615"/>
                </a:cubicBezTo>
                <a:cubicBezTo>
                  <a:pt x="7902559" y="6694843"/>
                  <a:pt x="7898714" y="6750071"/>
                  <a:pt x="7906404" y="6809901"/>
                </a:cubicBezTo>
                <a:cubicBezTo>
                  <a:pt x="7906404" y="6809901"/>
                  <a:pt x="7891024" y="6819106"/>
                  <a:pt x="7891024" y="6819106"/>
                </a:cubicBezTo>
                <a:cubicBezTo>
                  <a:pt x="7891024" y="6828311"/>
                  <a:pt x="7891024" y="6838666"/>
                  <a:pt x="7891024" y="6847871"/>
                </a:cubicBezTo>
                <a:lnTo>
                  <a:pt x="7891024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rcRect/>
            <a:stretch>
              <a:fillRect l="-19302" r="-19302"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88900" dist="38100" dir="2700000" algn="tl" rotWithShape="0">
              <a:prstClr val="black">
                <a:alpha val="3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marR="0" lvl="0" indent="0" algn="ctr" defTabSz="91424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35C9167-B5C7-4834-AC78-240C8C3EF1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016203"/>
            <a:ext cx="5484860" cy="1107996"/>
          </a:xfrm>
        </p:spPr>
        <p:txBody>
          <a:bodyPr anchor="b"/>
          <a:lstStyle>
            <a:lvl1pPr>
              <a:defRPr b="0" i="0"/>
            </a:lvl1pPr>
          </a:lstStyle>
          <a:p>
            <a:r>
              <a:rPr lang="en-US"/>
              <a:t>Content</a:t>
            </a:r>
            <a:br>
              <a:rPr lang="en-US"/>
            </a:br>
            <a:r>
              <a:rPr lang="en-US"/>
              <a:t>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4380" y="3535539"/>
            <a:ext cx="5490220" cy="338554"/>
          </a:xfrm>
        </p:spPr>
        <p:txBody>
          <a:bodyPr/>
          <a:lstStyle>
            <a:lvl1pPr marL="0" indent="0">
              <a:buNone/>
              <a:defRPr sz="2200" b="0" i="0">
                <a:latin typeface="Aptos" panose="020B0004020202020204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text content</a:t>
            </a:r>
          </a:p>
        </p:txBody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id="{F28AAB79-349F-2B6A-0E75-E61E4D92171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43796" y="6248400"/>
            <a:ext cx="569153" cy="276402"/>
          </a:xfrm>
          <a:custGeom>
            <a:avLst/>
            <a:gdLst>
              <a:gd name="T0" fmla="*/ 65 w 467"/>
              <a:gd name="T1" fmla="*/ 28 h 225"/>
              <a:gd name="T2" fmla="*/ 0 w 467"/>
              <a:gd name="T3" fmla="*/ 20 h 225"/>
              <a:gd name="T4" fmla="*/ 24 w 467"/>
              <a:gd name="T5" fmla="*/ 184 h 225"/>
              <a:gd name="T6" fmla="*/ 148 w 467"/>
              <a:gd name="T7" fmla="*/ 180 h 225"/>
              <a:gd name="T8" fmla="*/ 153 w 467"/>
              <a:gd name="T9" fmla="*/ 140 h 225"/>
              <a:gd name="T10" fmla="*/ 178 w 467"/>
              <a:gd name="T11" fmla="*/ 86 h 225"/>
              <a:gd name="T12" fmla="*/ 77 w 467"/>
              <a:gd name="T13" fmla="*/ 155 h 225"/>
              <a:gd name="T14" fmla="*/ 96 w 467"/>
              <a:gd name="T15" fmla="*/ 155 h 225"/>
              <a:gd name="T16" fmla="*/ 319 w 467"/>
              <a:gd name="T17" fmla="*/ 113 h 225"/>
              <a:gd name="T18" fmla="*/ 324 w 467"/>
              <a:gd name="T19" fmla="*/ 157 h 225"/>
              <a:gd name="T20" fmla="*/ 361 w 467"/>
              <a:gd name="T21" fmla="*/ 150 h 225"/>
              <a:gd name="T22" fmla="*/ 343 w 467"/>
              <a:gd name="T23" fmla="*/ 155 h 225"/>
              <a:gd name="T24" fmla="*/ 353 w 467"/>
              <a:gd name="T25" fmla="*/ 165 h 225"/>
              <a:gd name="T26" fmla="*/ 383 w 467"/>
              <a:gd name="T27" fmla="*/ 28 h 225"/>
              <a:gd name="T28" fmla="*/ 283 w 467"/>
              <a:gd name="T29" fmla="*/ 17 h 225"/>
              <a:gd name="T30" fmla="*/ 314 w 467"/>
              <a:gd name="T31" fmla="*/ 78 h 225"/>
              <a:gd name="T32" fmla="*/ 342 w 467"/>
              <a:gd name="T33" fmla="*/ 80 h 225"/>
              <a:gd name="T34" fmla="*/ 380 w 467"/>
              <a:gd name="T35" fmla="*/ 68 h 225"/>
              <a:gd name="T36" fmla="*/ 381 w 467"/>
              <a:gd name="T37" fmla="*/ 178 h 225"/>
              <a:gd name="T38" fmla="*/ 450 w 467"/>
              <a:gd name="T39" fmla="*/ 164 h 225"/>
              <a:gd name="T40" fmla="*/ 194 w 467"/>
              <a:gd name="T41" fmla="*/ 44 h 225"/>
              <a:gd name="T42" fmla="*/ 242 w 467"/>
              <a:gd name="T43" fmla="*/ 58 h 225"/>
              <a:gd name="T44" fmla="*/ 233 w 467"/>
              <a:gd name="T45" fmla="*/ 1 h 225"/>
              <a:gd name="T46" fmla="*/ 164 w 467"/>
              <a:gd name="T47" fmla="*/ 99 h 225"/>
              <a:gd name="T48" fmla="*/ 200 w 467"/>
              <a:gd name="T49" fmla="*/ 101 h 225"/>
              <a:gd name="T50" fmla="*/ 207 w 467"/>
              <a:gd name="T51" fmla="*/ 115 h 225"/>
              <a:gd name="T52" fmla="*/ 225 w 467"/>
              <a:gd name="T53" fmla="*/ 143 h 225"/>
              <a:gd name="T54" fmla="*/ 235 w 467"/>
              <a:gd name="T55" fmla="*/ 122 h 225"/>
              <a:gd name="T56" fmla="*/ 251 w 467"/>
              <a:gd name="T57" fmla="*/ 116 h 225"/>
              <a:gd name="T58" fmla="*/ 273 w 467"/>
              <a:gd name="T59" fmla="*/ 110 h 225"/>
              <a:gd name="T60" fmla="*/ 231 w 467"/>
              <a:gd name="T61" fmla="*/ 61 h 225"/>
              <a:gd name="T62" fmla="*/ 229 w 467"/>
              <a:gd name="T63" fmla="*/ 84 h 225"/>
              <a:gd name="T64" fmla="*/ 190 w 467"/>
              <a:gd name="T65" fmla="*/ 82 h 225"/>
              <a:gd name="T66" fmla="*/ 255 w 467"/>
              <a:gd name="T67" fmla="*/ 100 h 225"/>
              <a:gd name="T68" fmla="*/ 328 w 467"/>
              <a:gd name="T69" fmla="*/ 221 h 225"/>
              <a:gd name="T70" fmla="*/ 285 w 467"/>
              <a:gd name="T71" fmla="*/ 170 h 225"/>
              <a:gd name="T72" fmla="*/ 243 w 467"/>
              <a:gd name="T73" fmla="*/ 110 h 225"/>
              <a:gd name="T74" fmla="*/ 284 w 467"/>
              <a:gd name="T75" fmla="*/ 138 h 225"/>
              <a:gd name="T76" fmla="*/ 356 w 467"/>
              <a:gd name="T77" fmla="*/ 165 h 225"/>
              <a:gd name="T78" fmla="*/ 284 w 467"/>
              <a:gd name="T79" fmla="*/ 173 h 225"/>
              <a:gd name="T80" fmla="*/ 182 w 467"/>
              <a:gd name="T81" fmla="*/ 201 h 225"/>
              <a:gd name="T82" fmla="*/ 176 w 467"/>
              <a:gd name="T83" fmla="*/ 205 h 225"/>
              <a:gd name="T84" fmla="*/ 180 w 467"/>
              <a:gd name="T85" fmla="*/ 104 h 225"/>
              <a:gd name="T86" fmla="*/ 202 w 467"/>
              <a:gd name="T87" fmla="*/ 123 h 225"/>
              <a:gd name="T88" fmla="*/ 264 w 467"/>
              <a:gd name="T89" fmla="*/ 157 h 225"/>
              <a:gd name="T90" fmla="*/ 316 w 467"/>
              <a:gd name="T91" fmla="*/ 110 h 225"/>
              <a:gd name="T92" fmla="*/ 339 w 467"/>
              <a:gd name="T93" fmla="*/ 93 h 225"/>
              <a:gd name="T94" fmla="*/ 340 w 467"/>
              <a:gd name="T95" fmla="*/ 77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67" h="225">
                <a:moveTo>
                  <a:pt x="140" y="38"/>
                </a:moveTo>
                <a:cubicBezTo>
                  <a:pt x="128" y="32"/>
                  <a:pt x="116" y="29"/>
                  <a:pt x="99" y="28"/>
                </a:cubicBezTo>
                <a:cubicBezTo>
                  <a:pt x="99" y="28"/>
                  <a:pt x="99" y="28"/>
                  <a:pt x="99" y="28"/>
                </a:cubicBezTo>
                <a:cubicBezTo>
                  <a:pt x="65" y="28"/>
                  <a:pt x="65" y="28"/>
                  <a:pt x="65" y="28"/>
                </a:cubicBezTo>
                <a:cubicBezTo>
                  <a:pt x="39" y="28"/>
                  <a:pt x="26" y="27"/>
                  <a:pt x="17" y="25"/>
                </a:cubicBezTo>
                <a:cubicBezTo>
                  <a:pt x="9" y="23"/>
                  <a:pt x="2" y="19"/>
                  <a:pt x="2" y="19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1"/>
                  <a:pt x="2" y="39"/>
                  <a:pt x="23" y="54"/>
                </a:cubicBezTo>
                <a:cubicBezTo>
                  <a:pt x="27" y="57"/>
                  <a:pt x="30" y="60"/>
                  <a:pt x="30" y="71"/>
                </a:cubicBezTo>
                <a:cubicBezTo>
                  <a:pt x="30" y="168"/>
                  <a:pt x="30" y="168"/>
                  <a:pt x="30" y="168"/>
                </a:cubicBezTo>
                <a:cubicBezTo>
                  <a:pt x="30" y="178"/>
                  <a:pt x="28" y="181"/>
                  <a:pt x="24" y="184"/>
                </a:cubicBezTo>
                <a:cubicBezTo>
                  <a:pt x="18" y="187"/>
                  <a:pt x="8" y="193"/>
                  <a:pt x="8" y="193"/>
                </a:cubicBezTo>
                <a:cubicBezTo>
                  <a:pt x="4" y="196"/>
                  <a:pt x="4" y="196"/>
                  <a:pt x="4" y="196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116" y="196"/>
                  <a:pt x="132" y="192"/>
                  <a:pt x="148" y="180"/>
                </a:cubicBezTo>
                <a:cubicBezTo>
                  <a:pt x="151" y="178"/>
                  <a:pt x="154" y="176"/>
                  <a:pt x="157" y="174"/>
                </a:cubicBezTo>
                <a:cubicBezTo>
                  <a:pt x="155" y="161"/>
                  <a:pt x="157" y="150"/>
                  <a:pt x="159" y="144"/>
                </a:cubicBezTo>
                <a:cubicBezTo>
                  <a:pt x="159" y="144"/>
                  <a:pt x="154" y="148"/>
                  <a:pt x="152" y="153"/>
                </a:cubicBezTo>
                <a:cubicBezTo>
                  <a:pt x="152" y="151"/>
                  <a:pt x="153" y="147"/>
                  <a:pt x="153" y="140"/>
                </a:cubicBezTo>
                <a:cubicBezTo>
                  <a:pt x="154" y="133"/>
                  <a:pt x="158" y="113"/>
                  <a:pt x="176" y="102"/>
                </a:cubicBezTo>
                <a:cubicBezTo>
                  <a:pt x="175" y="102"/>
                  <a:pt x="174" y="102"/>
                  <a:pt x="173" y="102"/>
                </a:cubicBezTo>
                <a:cubicBezTo>
                  <a:pt x="171" y="102"/>
                  <a:pt x="164" y="102"/>
                  <a:pt x="154" y="105"/>
                </a:cubicBezTo>
                <a:cubicBezTo>
                  <a:pt x="158" y="99"/>
                  <a:pt x="173" y="89"/>
                  <a:pt x="178" y="86"/>
                </a:cubicBezTo>
                <a:cubicBezTo>
                  <a:pt x="179" y="86"/>
                  <a:pt x="179" y="86"/>
                  <a:pt x="180" y="85"/>
                </a:cubicBezTo>
                <a:cubicBezTo>
                  <a:pt x="173" y="65"/>
                  <a:pt x="160" y="48"/>
                  <a:pt x="140" y="38"/>
                </a:cubicBezTo>
                <a:moveTo>
                  <a:pt x="96" y="155"/>
                </a:moveTo>
                <a:cubicBezTo>
                  <a:pt x="77" y="155"/>
                  <a:pt x="77" y="155"/>
                  <a:pt x="77" y="155"/>
                </a:cubicBezTo>
                <a:cubicBezTo>
                  <a:pt x="77" y="68"/>
                  <a:pt x="77" y="68"/>
                  <a:pt x="77" y="68"/>
                </a:cubicBezTo>
                <a:cubicBezTo>
                  <a:pt x="96" y="68"/>
                  <a:pt x="96" y="68"/>
                  <a:pt x="96" y="68"/>
                </a:cubicBezTo>
                <a:cubicBezTo>
                  <a:pt x="121" y="68"/>
                  <a:pt x="135" y="84"/>
                  <a:pt x="135" y="112"/>
                </a:cubicBezTo>
                <a:cubicBezTo>
                  <a:pt x="135" y="139"/>
                  <a:pt x="121" y="155"/>
                  <a:pt x="96" y="155"/>
                </a:cubicBezTo>
                <a:moveTo>
                  <a:pt x="352" y="110"/>
                </a:moveTo>
                <a:cubicBezTo>
                  <a:pt x="349" y="108"/>
                  <a:pt x="349" y="108"/>
                  <a:pt x="349" y="108"/>
                </a:cubicBezTo>
                <a:cubicBezTo>
                  <a:pt x="346" y="106"/>
                  <a:pt x="342" y="104"/>
                  <a:pt x="338" y="104"/>
                </a:cubicBezTo>
                <a:cubicBezTo>
                  <a:pt x="331" y="104"/>
                  <a:pt x="324" y="107"/>
                  <a:pt x="319" y="113"/>
                </a:cubicBezTo>
                <a:cubicBezTo>
                  <a:pt x="317" y="115"/>
                  <a:pt x="316" y="117"/>
                  <a:pt x="314" y="119"/>
                </a:cubicBezTo>
                <a:cubicBezTo>
                  <a:pt x="314" y="158"/>
                  <a:pt x="314" y="158"/>
                  <a:pt x="314" y="158"/>
                </a:cubicBezTo>
                <a:cubicBezTo>
                  <a:pt x="316" y="159"/>
                  <a:pt x="317" y="160"/>
                  <a:pt x="319" y="160"/>
                </a:cubicBezTo>
                <a:cubicBezTo>
                  <a:pt x="321" y="160"/>
                  <a:pt x="323" y="159"/>
                  <a:pt x="324" y="157"/>
                </a:cubicBezTo>
                <a:cubicBezTo>
                  <a:pt x="326" y="154"/>
                  <a:pt x="328" y="147"/>
                  <a:pt x="322" y="140"/>
                </a:cubicBezTo>
                <a:cubicBezTo>
                  <a:pt x="325" y="141"/>
                  <a:pt x="333" y="147"/>
                  <a:pt x="334" y="148"/>
                </a:cubicBezTo>
                <a:cubicBezTo>
                  <a:pt x="334" y="148"/>
                  <a:pt x="341" y="147"/>
                  <a:pt x="347" y="147"/>
                </a:cubicBezTo>
                <a:cubicBezTo>
                  <a:pt x="352" y="147"/>
                  <a:pt x="357" y="148"/>
                  <a:pt x="361" y="150"/>
                </a:cubicBezTo>
                <a:cubicBezTo>
                  <a:pt x="361" y="104"/>
                  <a:pt x="361" y="104"/>
                  <a:pt x="361" y="104"/>
                </a:cubicBezTo>
                <a:cubicBezTo>
                  <a:pt x="358" y="105"/>
                  <a:pt x="355" y="106"/>
                  <a:pt x="354" y="108"/>
                </a:cubicBezTo>
                <a:lnTo>
                  <a:pt x="352" y="110"/>
                </a:lnTo>
                <a:close/>
                <a:moveTo>
                  <a:pt x="343" y="155"/>
                </a:moveTo>
                <a:cubicBezTo>
                  <a:pt x="338" y="154"/>
                  <a:pt x="338" y="154"/>
                  <a:pt x="338" y="154"/>
                </a:cubicBezTo>
                <a:cubicBezTo>
                  <a:pt x="340" y="157"/>
                  <a:pt x="341" y="161"/>
                  <a:pt x="341" y="165"/>
                </a:cubicBezTo>
                <a:cubicBezTo>
                  <a:pt x="341" y="169"/>
                  <a:pt x="341" y="173"/>
                  <a:pt x="339" y="176"/>
                </a:cubicBezTo>
                <a:cubicBezTo>
                  <a:pt x="345" y="176"/>
                  <a:pt x="353" y="172"/>
                  <a:pt x="353" y="165"/>
                </a:cubicBezTo>
                <a:cubicBezTo>
                  <a:pt x="353" y="159"/>
                  <a:pt x="347" y="155"/>
                  <a:pt x="343" y="155"/>
                </a:cubicBezTo>
                <a:moveTo>
                  <a:pt x="424" y="38"/>
                </a:moveTo>
                <a:cubicBezTo>
                  <a:pt x="412" y="32"/>
                  <a:pt x="400" y="29"/>
                  <a:pt x="383" y="28"/>
                </a:cubicBezTo>
                <a:cubicBezTo>
                  <a:pt x="383" y="28"/>
                  <a:pt x="383" y="28"/>
                  <a:pt x="383" y="28"/>
                </a:cubicBezTo>
                <a:cubicBezTo>
                  <a:pt x="349" y="28"/>
                  <a:pt x="349" y="28"/>
                  <a:pt x="349" y="28"/>
                </a:cubicBezTo>
                <a:cubicBezTo>
                  <a:pt x="322" y="28"/>
                  <a:pt x="310" y="27"/>
                  <a:pt x="300" y="25"/>
                </a:cubicBezTo>
                <a:cubicBezTo>
                  <a:pt x="292" y="23"/>
                  <a:pt x="285" y="19"/>
                  <a:pt x="285" y="19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3" y="20"/>
                  <a:pt x="283" y="20"/>
                  <a:pt x="283" y="20"/>
                </a:cubicBezTo>
                <a:cubicBezTo>
                  <a:pt x="283" y="21"/>
                  <a:pt x="285" y="39"/>
                  <a:pt x="307" y="54"/>
                </a:cubicBezTo>
                <a:cubicBezTo>
                  <a:pt x="311" y="57"/>
                  <a:pt x="314" y="60"/>
                  <a:pt x="314" y="71"/>
                </a:cubicBezTo>
                <a:cubicBezTo>
                  <a:pt x="314" y="78"/>
                  <a:pt x="314" y="78"/>
                  <a:pt x="314" y="78"/>
                </a:cubicBezTo>
                <a:cubicBezTo>
                  <a:pt x="319" y="75"/>
                  <a:pt x="324" y="73"/>
                  <a:pt x="329" y="71"/>
                </a:cubicBezTo>
                <a:cubicBezTo>
                  <a:pt x="327" y="73"/>
                  <a:pt x="323" y="77"/>
                  <a:pt x="321" y="82"/>
                </a:cubicBezTo>
                <a:cubicBezTo>
                  <a:pt x="323" y="79"/>
                  <a:pt x="339" y="69"/>
                  <a:pt x="357" y="73"/>
                </a:cubicBezTo>
                <a:cubicBezTo>
                  <a:pt x="353" y="74"/>
                  <a:pt x="347" y="76"/>
                  <a:pt x="342" y="80"/>
                </a:cubicBezTo>
                <a:cubicBezTo>
                  <a:pt x="343" y="80"/>
                  <a:pt x="348" y="79"/>
                  <a:pt x="353" y="79"/>
                </a:cubicBezTo>
                <a:cubicBezTo>
                  <a:pt x="355" y="79"/>
                  <a:pt x="358" y="79"/>
                  <a:pt x="361" y="79"/>
                </a:cubicBezTo>
                <a:cubicBezTo>
                  <a:pt x="361" y="68"/>
                  <a:pt x="361" y="68"/>
                  <a:pt x="361" y="68"/>
                </a:cubicBezTo>
                <a:cubicBezTo>
                  <a:pt x="380" y="68"/>
                  <a:pt x="380" y="68"/>
                  <a:pt x="380" y="68"/>
                </a:cubicBezTo>
                <a:cubicBezTo>
                  <a:pt x="404" y="68"/>
                  <a:pt x="419" y="84"/>
                  <a:pt x="419" y="112"/>
                </a:cubicBezTo>
                <a:cubicBezTo>
                  <a:pt x="419" y="139"/>
                  <a:pt x="404" y="155"/>
                  <a:pt x="380" y="155"/>
                </a:cubicBezTo>
                <a:cubicBezTo>
                  <a:pt x="369" y="155"/>
                  <a:pt x="369" y="155"/>
                  <a:pt x="369" y="155"/>
                </a:cubicBezTo>
                <a:cubicBezTo>
                  <a:pt x="376" y="160"/>
                  <a:pt x="381" y="169"/>
                  <a:pt x="381" y="178"/>
                </a:cubicBezTo>
                <a:cubicBezTo>
                  <a:pt x="381" y="185"/>
                  <a:pt x="379" y="191"/>
                  <a:pt x="375" y="196"/>
                </a:cubicBezTo>
                <a:cubicBezTo>
                  <a:pt x="375" y="196"/>
                  <a:pt x="375" y="196"/>
                  <a:pt x="375" y="196"/>
                </a:cubicBezTo>
                <a:cubicBezTo>
                  <a:pt x="400" y="196"/>
                  <a:pt x="415" y="192"/>
                  <a:pt x="432" y="180"/>
                </a:cubicBezTo>
                <a:cubicBezTo>
                  <a:pt x="439" y="176"/>
                  <a:pt x="445" y="170"/>
                  <a:pt x="450" y="164"/>
                </a:cubicBezTo>
                <a:cubicBezTo>
                  <a:pt x="461" y="150"/>
                  <a:pt x="467" y="131"/>
                  <a:pt x="467" y="111"/>
                </a:cubicBezTo>
                <a:cubicBezTo>
                  <a:pt x="467" y="80"/>
                  <a:pt x="451" y="52"/>
                  <a:pt x="424" y="38"/>
                </a:cubicBezTo>
                <a:moveTo>
                  <a:pt x="191" y="68"/>
                </a:moveTo>
                <a:cubicBezTo>
                  <a:pt x="189" y="59"/>
                  <a:pt x="191" y="51"/>
                  <a:pt x="194" y="44"/>
                </a:cubicBezTo>
                <a:cubicBezTo>
                  <a:pt x="197" y="52"/>
                  <a:pt x="200" y="60"/>
                  <a:pt x="213" y="67"/>
                </a:cubicBezTo>
                <a:cubicBezTo>
                  <a:pt x="212" y="61"/>
                  <a:pt x="212" y="53"/>
                  <a:pt x="214" y="47"/>
                </a:cubicBezTo>
                <a:cubicBezTo>
                  <a:pt x="211" y="33"/>
                  <a:pt x="219" y="22"/>
                  <a:pt x="230" y="22"/>
                </a:cubicBezTo>
                <a:cubicBezTo>
                  <a:pt x="247" y="22"/>
                  <a:pt x="251" y="44"/>
                  <a:pt x="242" y="58"/>
                </a:cubicBezTo>
                <a:cubicBezTo>
                  <a:pt x="247" y="65"/>
                  <a:pt x="254" y="71"/>
                  <a:pt x="259" y="76"/>
                </a:cubicBezTo>
                <a:cubicBezTo>
                  <a:pt x="260" y="76"/>
                  <a:pt x="260" y="77"/>
                  <a:pt x="261" y="77"/>
                </a:cubicBezTo>
                <a:cubicBezTo>
                  <a:pt x="268" y="68"/>
                  <a:pt x="274" y="53"/>
                  <a:pt x="274" y="42"/>
                </a:cubicBezTo>
                <a:cubicBezTo>
                  <a:pt x="274" y="22"/>
                  <a:pt x="261" y="3"/>
                  <a:pt x="233" y="1"/>
                </a:cubicBezTo>
                <a:cubicBezTo>
                  <a:pt x="215" y="0"/>
                  <a:pt x="203" y="6"/>
                  <a:pt x="194" y="15"/>
                </a:cubicBezTo>
                <a:cubicBezTo>
                  <a:pt x="190" y="19"/>
                  <a:pt x="181" y="29"/>
                  <a:pt x="183" y="48"/>
                </a:cubicBezTo>
                <a:cubicBezTo>
                  <a:pt x="184" y="61"/>
                  <a:pt x="191" y="68"/>
                  <a:pt x="191" y="68"/>
                </a:cubicBezTo>
                <a:moveTo>
                  <a:pt x="164" y="99"/>
                </a:moveTo>
                <a:cubicBezTo>
                  <a:pt x="176" y="97"/>
                  <a:pt x="182" y="99"/>
                  <a:pt x="184" y="104"/>
                </a:cubicBezTo>
                <a:cubicBezTo>
                  <a:pt x="185" y="107"/>
                  <a:pt x="184" y="112"/>
                  <a:pt x="183" y="118"/>
                </a:cubicBezTo>
                <a:cubicBezTo>
                  <a:pt x="187" y="114"/>
                  <a:pt x="200" y="104"/>
                  <a:pt x="210" y="103"/>
                </a:cubicBezTo>
                <a:cubicBezTo>
                  <a:pt x="208" y="102"/>
                  <a:pt x="202" y="101"/>
                  <a:pt x="200" y="101"/>
                </a:cubicBezTo>
                <a:cubicBezTo>
                  <a:pt x="207" y="92"/>
                  <a:pt x="223" y="89"/>
                  <a:pt x="232" y="91"/>
                </a:cubicBezTo>
                <a:cubicBezTo>
                  <a:pt x="226" y="91"/>
                  <a:pt x="215" y="94"/>
                  <a:pt x="210" y="98"/>
                </a:cubicBezTo>
                <a:cubicBezTo>
                  <a:pt x="214" y="98"/>
                  <a:pt x="218" y="99"/>
                  <a:pt x="221" y="100"/>
                </a:cubicBezTo>
                <a:cubicBezTo>
                  <a:pt x="216" y="103"/>
                  <a:pt x="209" y="109"/>
                  <a:pt x="207" y="115"/>
                </a:cubicBezTo>
                <a:cubicBezTo>
                  <a:pt x="214" y="111"/>
                  <a:pt x="227" y="112"/>
                  <a:pt x="230" y="122"/>
                </a:cubicBezTo>
                <a:cubicBezTo>
                  <a:pt x="231" y="129"/>
                  <a:pt x="226" y="135"/>
                  <a:pt x="224" y="136"/>
                </a:cubicBezTo>
                <a:cubicBezTo>
                  <a:pt x="226" y="136"/>
                  <a:pt x="231" y="136"/>
                  <a:pt x="233" y="135"/>
                </a:cubicBezTo>
                <a:cubicBezTo>
                  <a:pt x="232" y="137"/>
                  <a:pt x="228" y="142"/>
                  <a:pt x="225" y="143"/>
                </a:cubicBezTo>
                <a:cubicBezTo>
                  <a:pt x="233" y="143"/>
                  <a:pt x="243" y="138"/>
                  <a:pt x="246" y="131"/>
                </a:cubicBezTo>
                <a:cubicBezTo>
                  <a:pt x="246" y="131"/>
                  <a:pt x="241" y="133"/>
                  <a:pt x="239" y="131"/>
                </a:cubicBezTo>
                <a:cubicBezTo>
                  <a:pt x="237" y="129"/>
                  <a:pt x="240" y="120"/>
                  <a:pt x="240" y="120"/>
                </a:cubicBezTo>
                <a:cubicBezTo>
                  <a:pt x="240" y="120"/>
                  <a:pt x="237" y="124"/>
                  <a:pt x="235" y="122"/>
                </a:cubicBezTo>
                <a:cubicBezTo>
                  <a:pt x="233" y="119"/>
                  <a:pt x="236" y="112"/>
                  <a:pt x="237" y="110"/>
                </a:cubicBezTo>
                <a:cubicBezTo>
                  <a:pt x="235" y="109"/>
                  <a:pt x="229" y="108"/>
                  <a:pt x="226" y="108"/>
                </a:cubicBezTo>
                <a:cubicBezTo>
                  <a:pt x="234" y="105"/>
                  <a:pt x="252" y="104"/>
                  <a:pt x="254" y="107"/>
                </a:cubicBezTo>
                <a:cubicBezTo>
                  <a:pt x="255" y="110"/>
                  <a:pt x="251" y="116"/>
                  <a:pt x="251" y="116"/>
                </a:cubicBezTo>
                <a:cubicBezTo>
                  <a:pt x="254" y="116"/>
                  <a:pt x="264" y="116"/>
                  <a:pt x="267" y="120"/>
                </a:cubicBezTo>
                <a:cubicBezTo>
                  <a:pt x="270" y="124"/>
                  <a:pt x="268" y="129"/>
                  <a:pt x="268" y="129"/>
                </a:cubicBezTo>
                <a:cubicBezTo>
                  <a:pt x="275" y="125"/>
                  <a:pt x="282" y="114"/>
                  <a:pt x="280" y="103"/>
                </a:cubicBezTo>
                <a:cubicBezTo>
                  <a:pt x="279" y="105"/>
                  <a:pt x="276" y="109"/>
                  <a:pt x="273" y="110"/>
                </a:cubicBezTo>
                <a:cubicBezTo>
                  <a:pt x="274" y="106"/>
                  <a:pt x="271" y="104"/>
                  <a:pt x="268" y="103"/>
                </a:cubicBezTo>
                <a:cubicBezTo>
                  <a:pt x="270" y="96"/>
                  <a:pt x="267" y="88"/>
                  <a:pt x="257" y="78"/>
                </a:cubicBezTo>
                <a:cubicBezTo>
                  <a:pt x="248" y="70"/>
                  <a:pt x="233" y="58"/>
                  <a:pt x="233" y="44"/>
                </a:cubicBezTo>
                <a:cubicBezTo>
                  <a:pt x="231" y="47"/>
                  <a:pt x="229" y="56"/>
                  <a:pt x="231" y="61"/>
                </a:cubicBezTo>
                <a:cubicBezTo>
                  <a:pt x="238" y="70"/>
                  <a:pt x="253" y="78"/>
                  <a:pt x="257" y="92"/>
                </a:cubicBezTo>
                <a:cubicBezTo>
                  <a:pt x="250" y="76"/>
                  <a:pt x="219" y="63"/>
                  <a:pt x="220" y="41"/>
                </a:cubicBezTo>
                <a:cubicBezTo>
                  <a:pt x="216" y="46"/>
                  <a:pt x="214" y="61"/>
                  <a:pt x="217" y="69"/>
                </a:cubicBezTo>
                <a:cubicBezTo>
                  <a:pt x="223" y="73"/>
                  <a:pt x="228" y="79"/>
                  <a:pt x="229" y="84"/>
                </a:cubicBezTo>
                <a:cubicBezTo>
                  <a:pt x="223" y="72"/>
                  <a:pt x="201" y="69"/>
                  <a:pt x="194" y="54"/>
                </a:cubicBezTo>
                <a:cubicBezTo>
                  <a:pt x="193" y="60"/>
                  <a:pt x="194" y="66"/>
                  <a:pt x="197" y="71"/>
                </a:cubicBezTo>
                <a:cubicBezTo>
                  <a:pt x="197" y="71"/>
                  <a:pt x="191" y="69"/>
                  <a:pt x="179" y="69"/>
                </a:cubicBezTo>
                <a:cubicBezTo>
                  <a:pt x="182" y="70"/>
                  <a:pt x="191" y="78"/>
                  <a:pt x="190" y="82"/>
                </a:cubicBezTo>
                <a:cubicBezTo>
                  <a:pt x="189" y="86"/>
                  <a:pt x="172" y="91"/>
                  <a:pt x="164" y="99"/>
                </a:cubicBezTo>
                <a:moveTo>
                  <a:pt x="255" y="100"/>
                </a:moveTo>
                <a:cubicBezTo>
                  <a:pt x="248" y="100"/>
                  <a:pt x="246" y="95"/>
                  <a:pt x="244" y="90"/>
                </a:cubicBezTo>
                <a:cubicBezTo>
                  <a:pt x="252" y="93"/>
                  <a:pt x="255" y="100"/>
                  <a:pt x="255" y="100"/>
                </a:cubicBezTo>
                <a:moveTo>
                  <a:pt x="377" y="178"/>
                </a:moveTo>
                <a:cubicBezTo>
                  <a:pt x="377" y="195"/>
                  <a:pt x="361" y="207"/>
                  <a:pt x="342" y="205"/>
                </a:cubicBezTo>
                <a:cubicBezTo>
                  <a:pt x="347" y="209"/>
                  <a:pt x="358" y="212"/>
                  <a:pt x="365" y="209"/>
                </a:cubicBezTo>
                <a:cubicBezTo>
                  <a:pt x="361" y="216"/>
                  <a:pt x="344" y="225"/>
                  <a:pt x="328" y="221"/>
                </a:cubicBezTo>
                <a:cubicBezTo>
                  <a:pt x="314" y="217"/>
                  <a:pt x="307" y="202"/>
                  <a:pt x="307" y="193"/>
                </a:cubicBezTo>
                <a:cubicBezTo>
                  <a:pt x="300" y="200"/>
                  <a:pt x="302" y="212"/>
                  <a:pt x="307" y="216"/>
                </a:cubicBezTo>
                <a:cubicBezTo>
                  <a:pt x="301" y="215"/>
                  <a:pt x="292" y="209"/>
                  <a:pt x="291" y="198"/>
                </a:cubicBezTo>
                <a:cubicBezTo>
                  <a:pt x="289" y="189"/>
                  <a:pt x="294" y="178"/>
                  <a:pt x="285" y="170"/>
                </a:cubicBezTo>
                <a:cubicBezTo>
                  <a:pt x="279" y="164"/>
                  <a:pt x="270" y="157"/>
                  <a:pt x="264" y="153"/>
                </a:cubicBezTo>
                <a:cubicBezTo>
                  <a:pt x="252" y="143"/>
                  <a:pt x="257" y="136"/>
                  <a:pt x="254" y="132"/>
                </a:cubicBezTo>
                <a:cubicBezTo>
                  <a:pt x="252" y="128"/>
                  <a:pt x="247" y="126"/>
                  <a:pt x="244" y="122"/>
                </a:cubicBezTo>
                <a:cubicBezTo>
                  <a:pt x="241" y="119"/>
                  <a:pt x="241" y="113"/>
                  <a:pt x="243" y="110"/>
                </a:cubicBezTo>
                <a:cubicBezTo>
                  <a:pt x="243" y="115"/>
                  <a:pt x="245" y="118"/>
                  <a:pt x="249" y="119"/>
                </a:cubicBezTo>
                <a:cubicBezTo>
                  <a:pt x="254" y="120"/>
                  <a:pt x="258" y="119"/>
                  <a:pt x="261" y="121"/>
                </a:cubicBezTo>
                <a:cubicBezTo>
                  <a:pt x="266" y="124"/>
                  <a:pt x="264" y="131"/>
                  <a:pt x="267" y="134"/>
                </a:cubicBezTo>
                <a:cubicBezTo>
                  <a:pt x="270" y="136"/>
                  <a:pt x="277" y="133"/>
                  <a:pt x="284" y="138"/>
                </a:cubicBezTo>
                <a:cubicBezTo>
                  <a:pt x="290" y="143"/>
                  <a:pt x="304" y="155"/>
                  <a:pt x="310" y="160"/>
                </a:cubicBezTo>
                <a:cubicBezTo>
                  <a:pt x="321" y="169"/>
                  <a:pt x="332" y="158"/>
                  <a:pt x="329" y="148"/>
                </a:cubicBezTo>
                <a:cubicBezTo>
                  <a:pt x="340" y="155"/>
                  <a:pt x="341" y="173"/>
                  <a:pt x="332" y="180"/>
                </a:cubicBezTo>
                <a:cubicBezTo>
                  <a:pt x="340" y="181"/>
                  <a:pt x="356" y="178"/>
                  <a:pt x="356" y="165"/>
                </a:cubicBezTo>
                <a:cubicBezTo>
                  <a:pt x="356" y="157"/>
                  <a:pt x="349" y="152"/>
                  <a:pt x="344" y="151"/>
                </a:cubicBezTo>
                <a:cubicBezTo>
                  <a:pt x="362" y="149"/>
                  <a:pt x="377" y="162"/>
                  <a:pt x="377" y="178"/>
                </a:cubicBezTo>
                <a:moveTo>
                  <a:pt x="282" y="172"/>
                </a:moveTo>
                <a:cubicBezTo>
                  <a:pt x="283" y="173"/>
                  <a:pt x="283" y="173"/>
                  <a:pt x="284" y="173"/>
                </a:cubicBezTo>
                <a:cubicBezTo>
                  <a:pt x="274" y="193"/>
                  <a:pt x="256" y="218"/>
                  <a:pt x="221" y="218"/>
                </a:cubicBezTo>
                <a:cubicBezTo>
                  <a:pt x="209" y="218"/>
                  <a:pt x="198" y="213"/>
                  <a:pt x="190" y="208"/>
                </a:cubicBezTo>
                <a:cubicBezTo>
                  <a:pt x="187" y="205"/>
                  <a:pt x="185" y="203"/>
                  <a:pt x="182" y="201"/>
                </a:cubicBezTo>
                <a:cubicBezTo>
                  <a:pt x="182" y="201"/>
                  <a:pt x="182" y="201"/>
                  <a:pt x="182" y="201"/>
                </a:cubicBezTo>
                <a:cubicBezTo>
                  <a:pt x="182" y="201"/>
                  <a:pt x="182" y="201"/>
                  <a:pt x="182" y="201"/>
                </a:cubicBezTo>
                <a:cubicBezTo>
                  <a:pt x="181" y="199"/>
                  <a:pt x="180" y="198"/>
                  <a:pt x="179" y="196"/>
                </a:cubicBezTo>
                <a:cubicBezTo>
                  <a:pt x="177" y="194"/>
                  <a:pt x="176" y="194"/>
                  <a:pt x="175" y="195"/>
                </a:cubicBezTo>
                <a:cubicBezTo>
                  <a:pt x="173" y="198"/>
                  <a:pt x="176" y="205"/>
                  <a:pt x="176" y="205"/>
                </a:cubicBezTo>
                <a:cubicBezTo>
                  <a:pt x="149" y="179"/>
                  <a:pt x="163" y="142"/>
                  <a:pt x="164" y="140"/>
                </a:cubicBezTo>
                <a:cubicBezTo>
                  <a:pt x="165" y="136"/>
                  <a:pt x="164" y="135"/>
                  <a:pt x="162" y="135"/>
                </a:cubicBezTo>
                <a:cubicBezTo>
                  <a:pt x="160" y="136"/>
                  <a:pt x="157" y="140"/>
                  <a:pt x="157" y="140"/>
                </a:cubicBezTo>
                <a:cubicBezTo>
                  <a:pt x="159" y="117"/>
                  <a:pt x="180" y="104"/>
                  <a:pt x="180" y="104"/>
                </a:cubicBezTo>
                <a:cubicBezTo>
                  <a:pt x="180" y="104"/>
                  <a:pt x="180" y="104"/>
                  <a:pt x="180" y="104"/>
                </a:cubicBezTo>
                <a:cubicBezTo>
                  <a:pt x="183" y="108"/>
                  <a:pt x="179" y="112"/>
                  <a:pt x="179" y="126"/>
                </a:cubicBezTo>
                <a:cubicBezTo>
                  <a:pt x="183" y="121"/>
                  <a:pt x="198" y="110"/>
                  <a:pt x="207" y="107"/>
                </a:cubicBezTo>
                <a:cubicBezTo>
                  <a:pt x="204" y="111"/>
                  <a:pt x="202" y="116"/>
                  <a:pt x="202" y="123"/>
                </a:cubicBezTo>
                <a:cubicBezTo>
                  <a:pt x="202" y="123"/>
                  <a:pt x="208" y="116"/>
                  <a:pt x="216" y="116"/>
                </a:cubicBezTo>
                <a:cubicBezTo>
                  <a:pt x="218" y="116"/>
                  <a:pt x="220" y="117"/>
                  <a:pt x="222" y="117"/>
                </a:cubicBezTo>
                <a:cubicBezTo>
                  <a:pt x="191" y="147"/>
                  <a:pt x="204" y="184"/>
                  <a:pt x="230" y="184"/>
                </a:cubicBezTo>
                <a:cubicBezTo>
                  <a:pt x="244" y="184"/>
                  <a:pt x="258" y="168"/>
                  <a:pt x="264" y="157"/>
                </a:cubicBezTo>
                <a:cubicBezTo>
                  <a:pt x="270" y="161"/>
                  <a:pt x="277" y="168"/>
                  <a:pt x="282" y="172"/>
                </a:cubicBezTo>
                <a:moveTo>
                  <a:pt x="385" y="98"/>
                </a:moveTo>
                <a:cubicBezTo>
                  <a:pt x="375" y="95"/>
                  <a:pt x="356" y="99"/>
                  <a:pt x="351" y="104"/>
                </a:cubicBezTo>
                <a:cubicBezTo>
                  <a:pt x="342" y="98"/>
                  <a:pt x="326" y="99"/>
                  <a:pt x="316" y="110"/>
                </a:cubicBezTo>
                <a:cubicBezTo>
                  <a:pt x="305" y="123"/>
                  <a:pt x="298" y="138"/>
                  <a:pt x="296" y="143"/>
                </a:cubicBezTo>
                <a:cubicBezTo>
                  <a:pt x="292" y="140"/>
                  <a:pt x="288" y="137"/>
                  <a:pt x="286" y="135"/>
                </a:cubicBezTo>
                <a:cubicBezTo>
                  <a:pt x="284" y="134"/>
                  <a:pt x="282" y="133"/>
                  <a:pt x="280" y="132"/>
                </a:cubicBezTo>
                <a:cubicBezTo>
                  <a:pt x="290" y="117"/>
                  <a:pt x="313" y="94"/>
                  <a:pt x="339" y="93"/>
                </a:cubicBezTo>
                <a:cubicBezTo>
                  <a:pt x="324" y="91"/>
                  <a:pt x="301" y="101"/>
                  <a:pt x="290" y="115"/>
                </a:cubicBezTo>
                <a:cubicBezTo>
                  <a:pt x="292" y="106"/>
                  <a:pt x="302" y="90"/>
                  <a:pt x="315" y="83"/>
                </a:cubicBezTo>
                <a:cubicBezTo>
                  <a:pt x="315" y="83"/>
                  <a:pt x="309" y="91"/>
                  <a:pt x="311" y="92"/>
                </a:cubicBezTo>
                <a:cubicBezTo>
                  <a:pt x="316" y="94"/>
                  <a:pt x="326" y="78"/>
                  <a:pt x="340" y="77"/>
                </a:cubicBezTo>
                <a:cubicBezTo>
                  <a:pt x="340" y="77"/>
                  <a:pt x="329" y="82"/>
                  <a:pt x="332" y="85"/>
                </a:cubicBezTo>
                <a:cubicBezTo>
                  <a:pt x="333" y="88"/>
                  <a:pt x="340" y="82"/>
                  <a:pt x="352" y="82"/>
                </a:cubicBezTo>
                <a:cubicBezTo>
                  <a:pt x="366" y="82"/>
                  <a:pt x="379" y="91"/>
                  <a:pt x="385" y="98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2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0B00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43D394D-F386-37CC-98C6-1044BD3E8833}"/>
              </a:ext>
            </a:extLst>
          </p:cNvPr>
          <p:cNvSpPr txBox="1"/>
          <p:nvPr userDrawn="1"/>
        </p:nvSpPr>
        <p:spPr>
          <a:xfrm>
            <a:off x="1457325" y="6248400"/>
            <a:ext cx="4638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2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737373"/>
                </a:solidFill>
                <a:effectLst/>
                <a:uLnTx/>
                <a:uFillTx/>
                <a:latin typeface="Aptos" panose="020B0004020202020204" pitchFamily="34" charset="0"/>
              </a:rPr>
              <a:t>|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 pitchFamily="34" charset="0"/>
              </a:rPr>
              <a:t>  ©2024 Wizards of the Coast  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737373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|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 pitchFamily="34" charset="0"/>
              </a:rPr>
              <a:t>  Confidential and proprietary</a:t>
            </a:r>
          </a:p>
        </p:txBody>
      </p:sp>
    </p:spTree>
    <p:extLst>
      <p:ext uri="{BB962C8B-B14F-4D97-AF65-F5344CB8AC3E}">
        <p14:creationId xmlns:p14="http://schemas.microsoft.com/office/powerpoint/2010/main" val="32816908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2208">
          <p15:clr>
            <a:srgbClr val="5ACBF0"/>
          </p15:clr>
        </p15:guide>
        <p15:guide id="9" orient="horz" pos="1968">
          <p15:clr>
            <a:srgbClr val="5ACBF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hoto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FEFF27C-A598-CF6C-1166-7B8B10EFA818}"/>
              </a:ext>
            </a:extLst>
          </p:cNvPr>
          <p:cNvGrpSpPr>
            <a:grpSpLocks/>
          </p:cNvGrpSpPr>
          <p:nvPr userDrawn="1"/>
        </p:nvGrpSpPr>
        <p:grpSpPr bwMode="white">
          <a:xfrm>
            <a:off x="-1" y="0"/>
            <a:ext cx="9085944" cy="6858001"/>
            <a:chOff x="-1" y="0"/>
            <a:chExt cx="8911773" cy="6858001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507B5961-5439-6BD0-37FD-059F8F85A02B}"/>
                </a:ext>
              </a:extLst>
            </p:cNvPr>
            <p:cNvSpPr>
              <a:spLocks/>
            </p:cNvSpPr>
            <p:nvPr/>
          </p:nvSpPr>
          <p:spPr bwMode="white">
            <a:xfrm>
              <a:off x="0" y="0"/>
              <a:ext cx="8911772" cy="6858001"/>
            </a:xfrm>
            <a:custGeom>
              <a:avLst/>
              <a:gdLst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70697 w 8796342"/>
                <a:gd name="connsiteY8" fmla="*/ 609891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86137 w 8796342"/>
                <a:gd name="connsiteY13" fmla="*/ 1140455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86137 w 8796342"/>
                <a:gd name="connsiteY13" fmla="*/ 1140455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891669 w 8796342"/>
                <a:gd name="connsiteY42" fmla="*/ 4785448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</a:cxnLst>
              <a:rect l="l" t="t" r="r" b="b"/>
              <a:pathLst>
                <a:path w="8796342" h="6858001">
                  <a:moveTo>
                    <a:pt x="1" y="0"/>
                  </a:moveTo>
                  <a:lnTo>
                    <a:pt x="5638954" y="0"/>
                  </a:lnTo>
                  <a:lnTo>
                    <a:pt x="5654162" y="53091"/>
                  </a:lnTo>
                  <a:cubicBezTo>
                    <a:pt x="5661225" y="75423"/>
                    <a:pt x="5669161" y="97606"/>
                    <a:pt x="5678672" y="119470"/>
                  </a:cubicBezTo>
                  <a:cubicBezTo>
                    <a:pt x="5703561" y="177989"/>
                    <a:pt x="5739626" y="234601"/>
                    <a:pt x="5749290" y="293694"/>
                  </a:cubicBezTo>
                  <a:cubicBezTo>
                    <a:pt x="5752189" y="311422"/>
                    <a:pt x="5752466" y="327168"/>
                    <a:pt x="5756790" y="344248"/>
                  </a:cubicBezTo>
                  <a:cubicBezTo>
                    <a:pt x="5770225" y="388929"/>
                    <a:pt x="5810520" y="424571"/>
                    <a:pt x="5825380" y="468604"/>
                  </a:cubicBezTo>
                  <a:cubicBezTo>
                    <a:pt x="5833294" y="493575"/>
                    <a:pt x="5830259" y="517175"/>
                    <a:pt x="5835321" y="543443"/>
                  </a:cubicBezTo>
                  <a:cubicBezTo>
                    <a:pt x="5837760" y="567729"/>
                    <a:pt x="5836641" y="587638"/>
                    <a:pt x="5854028" y="595604"/>
                  </a:cubicBezTo>
                  <a:cubicBezTo>
                    <a:pt x="5853339" y="605441"/>
                    <a:pt x="5868122" y="626934"/>
                    <a:pt x="5867433" y="636770"/>
                  </a:cubicBezTo>
                  <a:cubicBezTo>
                    <a:pt x="5888321" y="712980"/>
                    <a:pt x="5912797" y="797082"/>
                    <a:pt x="5961465" y="851137"/>
                  </a:cubicBezTo>
                  <a:cubicBezTo>
                    <a:pt x="5981982" y="873552"/>
                    <a:pt x="6008201" y="893374"/>
                    <a:pt x="6015655" y="924903"/>
                  </a:cubicBezTo>
                  <a:cubicBezTo>
                    <a:pt x="6031988" y="987312"/>
                    <a:pt x="6044044" y="1051667"/>
                    <a:pt x="6056099" y="1116021"/>
                  </a:cubicBezTo>
                  <a:cubicBezTo>
                    <a:pt x="6066587" y="1123949"/>
                    <a:pt x="6061362" y="1144434"/>
                    <a:pt x="6071850" y="1152362"/>
                  </a:cubicBezTo>
                  <a:cubicBezTo>
                    <a:pt x="6072357" y="1164829"/>
                    <a:pt x="6085725" y="1166038"/>
                    <a:pt x="6086231" y="1178505"/>
                  </a:cubicBezTo>
                  <a:cubicBezTo>
                    <a:pt x="6119168" y="1220667"/>
                    <a:pt x="6149483" y="1260847"/>
                    <a:pt x="6182419" y="1303009"/>
                  </a:cubicBezTo>
                  <a:cubicBezTo>
                    <a:pt x="6188217" y="1338465"/>
                    <a:pt x="6211862" y="1375329"/>
                    <a:pt x="6236886" y="1392520"/>
                  </a:cubicBezTo>
                  <a:cubicBezTo>
                    <a:pt x="6242731" y="1447001"/>
                    <a:pt x="6253821" y="1505446"/>
                    <a:pt x="6269187" y="1561946"/>
                  </a:cubicBezTo>
                  <a:cubicBezTo>
                    <a:pt x="6279675" y="1569875"/>
                    <a:pt x="6273725" y="1572144"/>
                    <a:pt x="6283017" y="1577442"/>
                  </a:cubicBezTo>
                  <a:cubicBezTo>
                    <a:pt x="6278509" y="1582666"/>
                    <a:pt x="6290670" y="1590270"/>
                    <a:pt x="6285933" y="1598773"/>
                  </a:cubicBezTo>
                  <a:cubicBezTo>
                    <a:pt x="6308334" y="1613982"/>
                    <a:pt x="6307969" y="1658589"/>
                    <a:pt x="6315193" y="1693397"/>
                  </a:cubicBezTo>
                  <a:cubicBezTo>
                    <a:pt x="6323383" y="1734114"/>
                    <a:pt x="6353698" y="1774294"/>
                    <a:pt x="6382310" y="1799377"/>
                  </a:cubicBezTo>
                  <a:cubicBezTo>
                    <a:pt x="6410692" y="1827738"/>
                    <a:pt x="6440959" y="1848893"/>
                    <a:pt x="6464604" y="1885757"/>
                  </a:cubicBezTo>
                  <a:cubicBezTo>
                    <a:pt x="6492067" y="1927234"/>
                    <a:pt x="6505272" y="1975194"/>
                    <a:pt x="6524179" y="2020561"/>
                  </a:cubicBezTo>
                  <a:cubicBezTo>
                    <a:pt x="6544513" y="2065280"/>
                    <a:pt x="6557940" y="2073518"/>
                    <a:pt x="6598870" y="2113500"/>
                  </a:cubicBezTo>
                  <a:cubicBezTo>
                    <a:pt x="6610343" y="2140466"/>
                    <a:pt x="6578195" y="2092363"/>
                    <a:pt x="6622577" y="2172630"/>
                  </a:cubicBezTo>
                  <a:cubicBezTo>
                    <a:pt x="6666959" y="2252897"/>
                    <a:pt x="6770354" y="2450925"/>
                    <a:pt x="6865163" y="2595102"/>
                  </a:cubicBezTo>
                  <a:cubicBezTo>
                    <a:pt x="6862082" y="2599678"/>
                    <a:pt x="6882584" y="2638488"/>
                    <a:pt x="6879502" y="2643064"/>
                  </a:cubicBezTo>
                  <a:cubicBezTo>
                    <a:pt x="6898180" y="2691710"/>
                    <a:pt x="6925184" y="2739744"/>
                    <a:pt x="6955498" y="2779924"/>
                  </a:cubicBezTo>
                  <a:cubicBezTo>
                    <a:pt x="6969575" y="2795744"/>
                    <a:pt x="6984847" y="2814195"/>
                    <a:pt x="6997038" y="2837221"/>
                  </a:cubicBezTo>
                  <a:cubicBezTo>
                    <a:pt x="7004214" y="2853004"/>
                    <a:pt x="7009965" y="2869435"/>
                    <a:pt x="7015716" y="2885867"/>
                  </a:cubicBezTo>
                  <a:cubicBezTo>
                    <a:pt x="7043043" y="2968672"/>
                    <a:pt x="7078467" y="3054145"/>
                    <a:pt x="7118628" y="3131114"/>
                  </a:cubicBezTo>
                  <a:cubicBezTo>
                    <a:pt x="7137076" y="3183039"/>
                    <a:pt x="7175256" y="3191066"/>
                    <a:pt x="7209294" y="3235909"/>
                  </a:cubicBezTo>
                  <a:cubicBezTo>
                    <a:pt x="7246775" y="3294342"/>
                    <a:pt x="7233771" y="3320010"/>
                    <a:pt x="7259301" y="3349669"/>
                  </a:cubicBezTo>
                  <a:cubicBezTo>
                    <a:pt x="7262389" y="3443496"/>
                    <a:pt x="7276702" y="3554439"/>
                    <a:pt x="7320498" y="3658325"/>
                  </a:cubicBezTo>
                  <a:cubicBezTo>
                    <a:pt x="7338210" y="3701061"/>
                    <a:pt x="7357253" y="3705100"/>
                    <a:pt x="7371835" y="3733387"/>
                  </a:cubicBezTo>
                  <a:cubicBezTo>
                    <a:pt x="7391433" y="3768917"/>
                    <a:pt x="7393183" y="3803040"/>
                    <a:pt x="7405880" y="3838533"/>
                  </a:cubicBezTo>
                  <a:cubicBezTo>
                    <a:pt x="7419544" y="3879935"/>
                    <a:pt x="7447697" y="3911576"/>
                    <a:pt x="7472997" y="3944513"/>
                  </a:cubicBezTo>
                  <a:cubicBezTo>
                    <a:pt x="7522402" y="4007756"/>
                    <a:pt x="7568266" y="4082133"/>
                    <a:pt x="7605805" y="4157120"/>
                  </a:cubicBezTo>
                  <a:cubicBezTo>
                    <a:pt x="7642147" y="4229478"/>
                    <a:pt x="7658528" y="4310912"/>
                    <a:pt x="7693674" y="4380639"/>
                  </a:cubicBezTo>
                  <a:cubicBezTo>
                    <a:pt x="7721414" y="4437861"/>
                    <a:pt x="7762217" y="4485970"/>
                    <a:pt x="7792119" y="4551732"/>
                  </a:cubicBezTo>
                  <a:cubicBezTo>
                    <a:pt x="7822022" y="4617495"/>
                    <a:pt x="7844795" y="4686499"/>
                    <a:pt x="7883253" y="4748371"/>
                  </a:cubicBezTo>
                  <a:cubicBezTo>
                    <a:pt x="7890659" y="4760875"/>
                    <a:pt x="7889966" y="4770351"/>
                    <a:pt x="7891669" y="4785448"/>
                  </a:cubicBezTo>
                  <a:cubicBezTo>
                    <a:pt x="7893602" y="4797267"/>
                    <a:pt x="7899815" y="4807502"/>
                    <a:pt x="7899126" y="4817338"/>
                  </a:cubicBezTo>
                  <a:cubicBezTo>
                    <a:pt x="7903498" y="4853443"/>
                    <a:pt x="7939929" y="4865447"/>
                    <a:pt x="7956167" y="4889807"/>
                  </a:cubicBezTo>
                  <a:cubicBezTo>
                    <a:pt x="7982434" y="4928653"/>
                    <a:pt x="7981333" y="4964073"/>
                    <a:pt x="8009025" y="5002270"/>
                  </a:cubicBezTo>
                  <a:cubicBezTo>
                    <a:pt x="8021446" y="5022018"/>
                    <a:pt x="8037914" y="5043099"/>
                    <a:pt x="8047483" y="5064143"/>
                  </a:cubicBezTo>
                  <a:cubicBezTo>
                    <a:pt x="8057052" y="5085187"/>
                    <a:pt x="8055674" y="5104860"/>
                    <a:pt x="8050477" y="5119920"/>
                  </a:cubicBezTo>
                  <a:cubicBezTo>
                    <a:pt x="8069567" y="5142984"/>
                    <a:pt x="8092935" y="5164102"/>
                    <a:pt x="8114877" y="5185868"/>
                  </a:cubicBezTo>
                  <a:cubicBezTo>
                    <a:pt x="8142063" y="5211599"/>
                    <a:pt x="8114377" y="5271803"/>
                    <a:pt x="8120587" y="5281677"/>
                  </a:cubicBezTo>
                  <a:cubicBezTo>
                    <a:pt x="8164518" y="5344235"/>
                    <a:pt x="8199205" y="5420520"/>
                    <a:pt x="8220093" y="5496730"/>
                  </a:cubicBezTo>
                  <a:cubicBezTo>
                    <a:pt x="8226581" y="5522350"/>
                    <a:pt x="8231642" y="5548618"/>
                    <a:pt x="8240981" y="5572940"/>
                  </a:cubicBezTo>
                  <a:cubicBezTo>
                    <a:pt x="8262281" y="5623568"/>
                    <a:pt x="8296779" y="5623754"/>
                    <a:pt x="8317112" y="5668472"/>
                  </a:cubicBezTo>
                  <a:cubicBezTo>
                    <a:pt x="8327877" y="5692146"/>
                    <a:pt x="8326269" y="5715099"/>
                    <a:pt x="8337263" y="5735494"/>
                  </a:cubicBezTo>
                  <a:cubicBezTo>
                    <a:pt x="8344440" y="5751277"/>
                    <a:pt x="8357550" y="5761187"/>
                    <a:pt x="8364956" y="5773692"/>
                  </a:cubicBezTo>
                  <a:cubicBezTo>
                    <a:pt x="8410313" y="5835601"/>
                    <a:pt x="8331891" y="5871260"/>
                    <a:pt x="8388425" y="5931262"/>
                  </a:cubicBezTo>
                  <a:cubicBezTo>
                    <a:pt x="8401305" y="5944452"/>
                    <a:pt x="8414415" y="5954362"/>
                    <a:pt x="8420855" y="5960957"/>
                  </a:cubicBezTo>
                  <a:cubicBezTo>
                    <a:pt x="8472470" y="6051766"/>
                    <a:pt x="8500622" y="6083406"/>
                    <a:pt x="8505549" y="6151002"/>
                  </a:cubicBezTo>
                  <a:cubicBezTo>
                    <a:pt x="8508724" y="6184476"/>
                    <a:pt x="8533059" y="6211503"/>
                    <a:pt x="8533843" y="6239716"/>
                  </a:cubicBezTo>
                  <a:cubicBezTo>
                    <a:pt x="8534349" y="6252183"/>
                    <a:pt x="8553670" y="6271968"/>
                    <a:pt x="8562042" y="6290381"/>
                  </a:cubicBezTo>
                  <a:cubicBezTo>
                    <a:pt x="8599581" y="6365369"/>
                    <a:pt x="8588863" y="6360719"/>
                    <a:pt x="8584863" y="6378410"/>
                  </a:cubicBezTo>
                  <a:cubicBezTo>
                    <a:pt x="8606345" y="6406734"/>
                    <a:pt x="8632477" y="6486908"/>
                    <a:pt x="8632754" y="6502655"/>
                  </a:cubicBezTo>
                  <a:cubicBezTo>
                    <a:pt x="8635565" y="6580735"/>
                    <a:pt x="8692511" y="6615155"/>
                    <a:pt x="8715102" y="6706462"/>
                  </a:cubicBezTo>
                  <a:cubicBezTo>
                    <a:pt x="8738889" y="6800400"/>
                    <a:pt x="8789395" y="6828225"/>
                    <a:pt x="8796342" y="6847287"/>
                  </a:cubicBezTo>
                  <a:lnTo>
                    <a:pt x="8789127" y="6858000"/>
                  </a:lnTo>
                  <a:lnTo>
                    <a:pt x="3071093" y="6858000"/>
                  </a:lnTo>
                  <a:lnTo>
                    <a:pt x="3069300" y="6853919"/>
                  </a:lnTo>
                  <a:lnTo>
                    <a:pt x="3063838" y="6841374"/>
                  </a:lnTo>
                  <a:cubicBezTo>
                    <a:pt x="3039734" y="6811069"/>
                    <a:pt x="3035591" y="6771685"/>
                    <a:pt x="3017420" y="6735507"/>
                  </a:cubicBezTo>
                  <a:cubicBezTo>
                    <a:pt x="3004263" y="6706571"/>
                    <a:pt x="3005872" y="6683619"/>
                    <a:pt x="3019163" y="6671226"/>
                  </a:cubicBezTo>
                  <a:cubicBezTo>
                    <a:pt x="3015575" y="6663334"/>
                    <a:pt x="3009365" y="6653461"/>
                    <a:pt x="3008629" y="6644273"/>
                  </a:cubicBezTo>
                  <a:cubicBezTo>
                    <a:pt x="2971820" y="6480071"/>
                    <a:pt x="2927436" y="6522473"/>
                    <a:pt x="2877152" y="6392967"/>
                  </a:cubicBezTo>
                  <a:cubicBezTo>
                    <a:pt x="2854751" y="6377759"/>
                    <a:pt x="2831153" y="6359919"/>
                    <a:pt x="2807326" y="6345359"/>
                  </a:cubicBezTo>
                  <a:cubicBezTo>
                    <a:pt x="2798216" y="6317757"/>
                    <a:pt x="2812245" y="6314552"/>
                    <a:pt x="2820064" y="6301474"/>
                  </a:cubicBezTo>
                  <a:cubicBezTo>
                    <a:pt x="2803271" y="6245622"/>
                    <a:pt x="2745635" y="6221040"/>
                    <a:pt x="2714537" y="6152647"/>
                  </a:cubicBezTo>
                  <a:cubicBezTo>
                    <a:pt x="2695169" y="6113837"/>
                    <a:pt x="2644203" y="6092571"/>
                    <a:pt x="2618213" y="6069471"/>
                  </a:cubicBezTo>
                  <a:lnTo>
                    <a:pt x="2606759" y="6055633"/>
                  </a:lnTo>
                  <a:cubicBezTo>
                    <a:pt x="2588588" y="6019454"/>
                    <a:pt x="2653718" y="5996188"/>
                    <a:pt x="2568754" y="5888800"/>
                  </a:cubicBezTo>
                  <a:cubicBezTo>
                    <a:pt x="2516728" y="5823574"/>
                    <a:pt x="2477946" y="5726931"/>
                    <a:pt x="2424033" y="5668912"/>
                  </a:cubicBezTo>
                  <a:cubicBezTo>
                    <a:pt x="2416397" y="5659687"/>
                    <a:pt x="2407335" y="5651110"/>
                    <a:pt x="2399699" y="5641884"/>
                  </a:cubicBezTo>
                  <a:cubicBezTo>
                    <a:pt x="2365566" y="5597092"/>
                    <a:pt x="2350611" y="5515009"/>
                    <a:pt x="2303693" y="5495076"/>
                  </a:cubicBezTo>
                  <a:cubicBezTo>
                    <a:pt x="2338968" y="5425072"/>
                    <a:pt x="2269371" y="5374185"/>
                    <a:pt x="2231143" y="5309034"/>
                  </a:cubicBezTo>
                  <a:cubicBezTo>
                    <a:pt x="2212513" y="5279413"/>
                    <a:pt x="2200734" y="5230804"/>
                    <a:pt x="2194706" y="5198627"/>
                  </a:cubicBezTo>
                  <a:cubicBezTo>
                    <a:pt x="2187253" y="5167098"/>
                    <a:pt x="2180995" y="5138200"/>
                    <a:pt x="2176163" y="5108653"/>
                  </a:cubicBezTo>
                  <a:cubicBezTo>
                    <a:pt x="2173035" y="5094204"/>
                    <a:pt x="2146538" y="5058636"/>
                    <a:pt x="2141706" y="5029090"/>
                  </a:cubicBezTo>
                  <a:cubicBezTo>
                    <a:pt x="2132043" y="4969996"/>
                    <a:pt x="2087104" y="4980906"/>
                    <a:pt x="2078637" y="4924444"/>
                  </a:cubicBezTo>
                  <a:cubicBezTo>
                    <a:pt x="2073576" y="4898176"/>
                    <a:pt x="2045289" y="4907864"/>
                    <a:pt x="2046573" y="4850141"/>
                  </a:cubicBezTo>
                  <a:cubicBezTo>
                    <a:pt x="2046984" y="4824559"/>
                    <a:pt x="2040268" y="4802218"/>
                    <a:pt x="2027111" y="4773283"/>
                  </a:cubicBezTo>
                  <a:cubicBezTo>
                    <a:pt x="2006547" y="4731843"/>
                    <a:pt x="1990626" y="4643851"/>
                    <a:pt x="1970063" y="4602412"/>
                  </a:cubicBezTo>
                  <a:cubicBezTo>
                    <a:pt x="1916008" y="4487318"/>
                    <a:pt x="1946830" y="4539965"/>
                    <a:pt x="1908507" y="4436764"/>
                  </a:cubicBezTo>
                  <a:cubicBezTo>
                    <a:pt x="1900182" y="4437376"/>
                    <a:pt x="1894708" y="4436690"/>
                    <a:pt x="1887809" y="4436653"/>
                  </a:cubicBezTo>
                  <a:cubicBezTo>
                    <a:pt x="1884450" y="4425483"/>
                    <a:pt x="1874652" y="4407718"/>
                    <a:pt x="1876537" y="4400512"/>
                  </a:cubicBezTo>
                  <a:cubicBezTo>
                    <a:pt x="1879341" y="4380190"/>
                    <a:pt x="1875294" y="4378857"/>
                    <a:pt x="1834626" y="4289419"/>
                  </a:cubicBezTo>
                  <a:cubicBezTo>
                    <a:pt x="1821469" y="4260484"/>
                    <a:pt x="1811164" y="4230252"/>
                    <a:pt x="1790188" y="4214394"/>
                  </a:cubicBezTo>
                  <a:cubicBezTo>
                    <a:pt x="1773261" y="4199871"/>
                    <a:pt x="1755684" y="4115806"/>
                    <a:pt x="1735627" y="4086834"/>
                  </a:cubicBezTo>
                  <a:cubicBezTo>
                    <a:pt x="1728221" y="4074330"/>
                    <a:pt x="1723159" y="4048062"/>
                    <a:pt x="1716490" y="4044746"/>
                  </a:cubicBezTo>
                  <a:cubicBezTo>
                    <a:pt x="1695284" y="4032167"/>
                    <a:pt x="1704758" y="4015162"/>
                    <a:pt x="1701400" y="4003992"/>
                  </a:cubicBezTo>
                  <a:cubicBezTo>
                    <a:pt x="1693716" y="3975742"/>
                    <a:pt x="1688655" y="3949474"/>
                    <a:pt x="1663631" y="3932283"/>
                  </a:cubicBezTo>
                  <a:cubicBezTo>
                    <a:pt x="1647899" y="3920390"/>
                    <a:pt x="1633087" y="3895381"/>
                    <a:pt x="1630418" y="3874375"/>
                  </a:cubicBezTo>
                  <a:cubicBezTo>
                    <a:pt x="1623376" y="3817263"/>
                    <a:pt x="1588878" y="3817078"/>
                    <a:pt x="1540710" y="3677087"/>
                  </a:cubicBezTo>
                  <a:cubicBezTo>
                    <a:pt x="1528243" y="3638315"/>
                    <a:pt x="1516606" y="3646781"/>
                    <a:pt x="1513842" y="3587725"/>
                  </a:cubicBezTo>
                  <a:cubicBezTo>
                    <a:pt x="1499259" y="3559437"/>
                    <a:pt x="1488494" y="3535763"/>
                    <a:pt x="1473911" y="3507475"/>
                  </a:cubicBezTo>
                  <a:cubicBezTo>
                    <a:pt x="1465816" y="3504808"/>
                    <a:pt x="1453902" y="3497527"/>
                    <a:pt x="1441988" y="3490248"/>
                  </a:cubicBezTo>
                  <a:cubicBezTo>
                    <a:pt x="1425473" y="3450142"/>
                    <a:pt x="1411349" y="3415297"/>
                    <a:pt x="1405781" y="3376562"/>
                  </a:cubicBezTo>
                  <a:cubicBezTo>
                    <a:pt x="1405044" y="3367374"/>
                    <a:pt x="1389542" y="3352202"/>
                    <a:pt x="1386184" y="3341032"/>
                  </a:cubicBezTo>
                  <a:cubicBezTo>
                    <a:pt x="1379696" y="3315412"/>
                    <a:pt x="1359410" y="3289718"/>
                    <a:pt x="1359822" y="3264136"/>
                  </a:cubicBezTo>
                  <a:cubicBezTo>
                    <a:pt x="1360052" y="3260857"/>
                    <a:pt x="1358856" y="3258227"/>
                    <a:pt x="1358856" y="3258227"/>
                  </a:cubicBezTo>
                  <a:cubicBezTo>
                    <a:pt x="1328082" y="3224604"/>
                    <a:pt x="1333920" y="3180683"/>
                    <a:pt x="1312897" y="3145801"/>
                  </a:cubicBezTo>
                  <a:cubicBezTo>
                    <a:pt x="1300477" y="3126053"/>
                    <a:pt x="1283549" y="3111530"/>
                    <a:pt x="1263262" y="3085836"/>
                  </a:cubicBezTo>
                  <a:cubicBezTo>
                    <a:pt x="1257187" y="3034634"/>
                    <a:pt x="1186489" y="3019165"/>
                    <a:pt x="1173879" y="2923319"/>
                  </a:cubicBezTo>
                  <a:cubicBezTo>
                    <a:pt x="1172406" y="2904943"/>
                    <a:pt x="1172176" y="2908222"/>
                    <a:pt x="1099769" y="2779253"/>
                  </a:cubicBezTo>
                  <a:cubicBezTo>
                    <a:pt x="1096592" y="2745779"/>
                    <a:pt x="1085321" y="2709638"/>
                    <a:pt x="1063101" y="2672125"/>
                  </a:cubicBezTo>
                  <a:cubicBezTo>
                    <a:pt x="1054499" y="2656990"/>
                    <a:pt x="1049208" y="2634002"/>
                    <a:pt x="1039179" y="2619515"/>
                  </a:cubicBezTo>
                  <a:cubicBezTo>
                    <a:pt x="1029151" y="2605029"/>
                    <a:pt x="1014846" y="2592488"/>
                    <a:pt x="1003391" y="2578650"/>
                  </a:cubicBezTo>
                  <a:cubicBezTo>
                    <a:pt x="993133" y="2567442"/>
                    <a:pt x="985727" y="2554938"/>
                    <a:pt x="978320" y="2542434"/>
                  </a:cubicBezTo>
                  <a:cubicBezTo>
                    <a:pt x="968292" y="2527948"/>
                    <a:pt x="955412" y="2514758"/>
                    <a:pt x="956791" y="2495085"/>
                  </a:cubicBezTo>
                  <a:cubicBezTo>
                    <a:pt x="957250" y="2488527"/>
                    <a:pt x="936687" y="2447087"/>
                    <a:pt x="941424" y="2438585"/>
                  </a:cubicBezTo>
                  <a:cubicBezTo>
                    <a:pt x="963961" y="2412466"/>
                    <a:pt x="925368" y="2391922"/>
                    <a:pt x="902135" y="2329475"/>
                  </a:cubicBezTo>
                  <a:cubicBezTo>
                    <a:pt x="884883" y="2280181"/>
                    <a:pt x="842472" y="2255024"/>
                    <a:pt x="847621" y="2220939"/>
                  </a:cubicBezTo>
                  <a:cubicBezTo>
                    <a:pt x="836904" y="2216289"/>
                    <a:pt x="829038" y="2210343"/>
                    <a:pt x="818320" y="2205693"/>
                  </a:cubicBezTo>
                  <a:cubicBezTo>
                    <a:pt x="813259" y="2179425"/>
                    <a:pt x="795594" y="2155713"/>
                    <a:pt x="800284" y="2128186"/>
                  </a:cubicBezTo>
                  <a:cubicBezTo>
                    <a:pt x="800973" y="2118350"/>
                    <a:pt x="792094" y="2087469"/>
                    <a:pt x="777328" y="2081485"/>
                  </a:cubicBezTo>
                  <a:cubicBezTo>
                    <a:pt x="751845" y="2070852"/>
                    <a:pt x="736067" y="2039934"/>
                    <a:pt x="723646" y="2020187"/>
                  </a:cubicBezTo>
                  <a:cubicBezTo>
                    <a:pt x="706299" y="1932844"/>
                    <a:pt x="703860" y="1908558"/>
                    <a:pt x="688817" y="1886828"/>
                  </a:cubicBezTo>
                  <a:cubicBezTo>
                    <a:pt x="653488" y="1839405"/>
                    <a:pt x="619443" y="1734259"/>
                    <a:pt x="620133" y="1724423"/>
                  </a:cubicBezTo>
                  <a:cubicBezTo>
                    <a:pt x="621234" y="1689004"/>
                    <a:pt x="601637" y="1653474"/>
                    <a:pt x="582547" y="1630410"/>
                  </a:cubicBezTo>
                  <a:cubicBezTo>
                    <a:pt x="535534" y="1572428"/>
                    <a:pt x="535899" y="1527821"/>
                    <a:pt x="481432" y="1438310"/>
                  </a:cubicBezTo>
                  <a:cubicBezTo>
                    <a:pt x="417294" y="1334150"/>
                    <a:pt x="387594" y="1248257"/>
                    <a:pt x="346634" y="1167932"/>
                  </a:cubicBezTo>
                  <a:lnTo>
                    <a:pt x="300227" y="1088992"/>
                  </a:lnTo>
                  <a:lnTo>
                    <a:pt x="300226" y="1088992"/>
                  </a:lnTo>
                  <a:cubicBezTo>
                    <a:pt x="371620" y="1193026"/>
                    <a:pt x="395913" y="1299431"/>
                    <a:pt x="481431" y="1438311"/>
                  </a:cubicBezTo>
                  <a:cubicBezTo>
                    <a:pt x="535898" y="1527822"/>
                    <a:pt x="535533" y="1572429"/>
                    <a:pt x="582546" y="1630411"/>
                  </a:cubicBezTo>
                  <a:cubicBezTo>
                    <a:pt x="601636" y="1653475"/>
                    <a:pt x="621233" y="1689005"/>
                    <a:pt x="620132" y="1724424"/>
                  </a:cubicBezTo>
                  <a:cubicBezTo>
                    <a:pt x="619442" y="1734260"/>
                    <a:pt x="653487" y="1839406"/>
                    <a:pt x="688816" y="1886829"/>
                  </a:cubicBezTo>
                  <a:cubicBezTo>
                    <a:pt x="703859" y="1908559"/>
                    <a:pt x="706298" y="1932845"/>
                    <a:pt x="723645" y="2020188"/>
                  </a:cubicBezTo>
                  <a:cubicBezTo>
                    <a:pt x="736066" y="2039935"/>
                    <a:pt x="751844" y="2070853"/>
                    <a:pt x="777327" y="2081486"/>
                  </a:cubicBezTo>
                  <a:cubicBezTo>
                    <a:pt x="792093" y="2087470"/>
                    <a:pt x="800972" y="2118351"/>
                    <a:pt x="800283" y="2128187"/>
                  </a:cubicBezTo>
                  <a:cubicBezTo>
                    <a:pt x="795593" y="2155714"/>
                    <a:pt x="813258" y="2179426"/>
                    <a:pt x="818319" y="2205694"/>
                  </a:cubicBezTo>
                  <a:cubicBezTo>
                    <a:pt x="829037" y="2210344"/>
                    <a:pt x="836903" y="2216290"/>
                    <a:pt x="847620" y="2220940"/>
                  </a:cubicBezTo>
                  <a:cubicBezTo>
                    <a:pt x="842471" y="2255025"/>
                    <a:pt x="884882" y="2280182"/>
                    <a:pt x="902134" y="2329476"/>
                  </a:cubicBezTo>
                  <a:cubicBezTo>
                    <a:pt x="925367" y="2391923"/>
                    <a:pt x="963960" y="2412467"/>
                    <a:pt x="941423" y="2438586"/>
                  </a:cubicBezTo>
                  <a:cubicBezTo>
                    <a:pt x="936686" y="2447088"/>
                    <a:pt x="957249" y="2488528"/>
                    <a:pt x="956790" y="2495086"/>
                  </a:cubicBezTo>
                  <a:cubicBezTo>
                    <a:pt x="955411" y="2514759"/>
                    <a:pt x="968291" y="2527949"/>
                    <a:pt x="978319" y="2542435"/>
                  </a:cubicBezTo>
                  <a:cubicBezTo>
                    <a:pt x="985726" y="2554939"/>
                    <a:pt x="993132" y="2567443"/>
                    <a:pt x="1003390" y="2578651"/>
                  </a:cubicBezTo>
                  <a:cubicBezTo>
                    <a:pt x="1014845" y="2592489"/>
                    <a:pt x="1029150" y="2605030"/>
                    <a:pt x="1039178" y="2619516"/>
                  </a:cubicBezTo>
                  <a:cubicBezTo>
                    <a:pt x="1049207" y="2634003"/>
                    <a:pt x="1054498" y="2656991"/>
                    <a:pt x="1063100" y="2672126"/>
                  </a:cubicBezTo>
                  <a:cubicBezTo>
                    <a:pt x="1085320" y="2709639"/>
                    <a:pt x="1096591" y="2745780"/>
                    <a:pt x="1099768" y="2779254"/>
                  </a:cubicBezTo>
                  <a:cubicBezTo>
                    <a:pt x="1172175" y="2908223"/>
                    <a:pt x="1172405" y="2904944"/>
                    <a:pt x="1173878" y="2923320"/>
                  </a:cubicBezTo>
                  <a:cubicBezTo>
                    <a:pt x="1186488" y="3019166"/>
                    <a:pt x="1257186" y="3034635"/>
                    <a:pt x="1263261" y="3085837"/>
                  </a:cubicBezTo>
                  <a:cubicBezTo>
                    <a:pt x="1283548" y="3111531"/>
                    <a:pt x="1300476" y="3126054"/>
                    <a:pt x="1312896" y="3145802"/>
                  </a:cubicBezTo>
                  <a:cubicBezTo>
                    <a:pt x="1333919" y="3180684"/>
                    <a:pt x="1328081" y="3224605"/>
                    <a:pt x="1358855" y="3258228"/>
                  </a:cubicBezTo>
                  <a:cubicBezTo>
                    <a:pt x="1358855" y="3258228"/>
                    <a:pt x="1360051" y="3260858"/>
                    <a:pt x="1359821" y="3264137"/>
                  </a:cubicBezTo>
                  <a:cubicBezTo>
                    <a:pt x="1359409" y="3289719"/>
                    <a:pt x="1379695" y="3315413"/>
                    <a:pt x="1386183" y="3341033"/>
                  </a:cubicBezTo>
                  <a:cubicBezTo>
                    <a:pt x="1389541" y="3352203"/>
                    <a:pt x="1405043" y="3367375"/>
                    <a:pt x="1405780" y="3376563"/>
                  </a:cubicBezTo>
                  <a:cubicBezTo>
                    <a:pt x="1411348" y="3415298"/>
                    <a:pt x="1425472" y="3450143"/>
                    <a:pt x="1441987" y="3490249"/>
                  </a:cubicBezTo>
                  <a:cubicBezTo>
                    <a:pt x="1453901" y="3497528"/>
                    <a:pt x="1465815" y="3504809"/>
                    <a:pt x="1473910" y="3507476"/>
                  </a:cubicBezTo>
                  <a:cubicBezTo>
                    <a:pt x="1488493" y="3535764"/>
                    <a:pt x="1499258" y="3559438"/>
                    <a:pt x="1513841" y="3587726"/>
                  </a:cubicBezTo>
                  <a:cubicBezTo>
                    <a:pt x="1516605" y="3646782"/>
                    <a:pt x="1528242" y="3638316"/>
                    <a:pt x="1540709" y="3677088"/>
                  </a:cubicBezTo>
                  <a:cubicBezTo>
                    <a:pt x="1588877" y="3817079"/>
                    <a:pt x="1623375" y="3817264"/>
                    <a:pt x="1630417" y="3874376"/>
                  </a:cubicBezTo>
                  <a:cubicBezTo>
                    <a:pt x="1633086" y="3895382"/>
                    <a:pt x="1647898" y="3920391"/>
                    <a:pt x="1663630" y="3932284"/>
                  </a:cubicBezTo>
                  <a:cubicBezTo>
                    <a:pt x="1688654" y="3949475"/>
                    <a:pt x="1693715" y="3975743"/>
                    <a:pt x="1701399" y="4003993"/>
                  </a:cubicBezTo>
                  <a:cubicBezTo>
                    <a:pt x="1704757" y="4015163"/>
                    <a:pt x="1695283" y="4032168"/>
                    <a:pt x="1716489" y="4044747"/>
                  </a:cubicBezTo>
                  <a:cubicBezTo>
                    <a:pt x="1723158" y="4048063"/>
                    <a:pt x="1728220" y="4074331"/>
                    <a:pt x="1735626" y="4086835"/>
                  </a:cubicBezTo>
                  <a:cubicBezTo>
                    <a:pt x="1755683" y="4115807"/>
                    <a:pt x="1773260" y="4199872"/>
                    <a:pt x="1790187" y="4214395"/>
                  </a:cubicBezTo>
                  <a:cubicBezTo>
                    <a:pt x="1811163" y="4230253"/>
                    <a:pt x="1821468" y="4260485"/>
                    <a:pt x="1834625" y="4289420"/>
                  </a:cubicBezTo>
                  <a:cubicBezTo>
                    <a:pt x="1875293" y="4378858"/>
                    <a:pt x="1879340" y="4380191"/>
                    <a:pt x="1876536" y="4400513"/>
                  </a:cubicBezTo>
                  <a:cubicBezTo>
                    <a:pt x="1874651" y="4407719"/>
                    <a:pt x="1884449" y="4425484"/>
                    <a:pt x="1887808" y="4436654"/>
                  </a:cubicBezTo>
                  <a:cubicBezTo>
                    <a:pt x="1894707" y="4436691"/>
                    <a:pt x="1900181" y="4437377"/>
                    <a:pt x="1908506" y="4436765"/>
                  </a:cubicBezTo>
                  <a:cubicBezTo>
                    <a:pt x="1946829" y="4539966"/>
                    <a:pt x="1916007" y="4487319"/>
                    <a:pt x="1970062" y="4602413"/>
                  </a:cubicBezTo>
                  <a:cubicBezTo>
                    <a:pt x="1990625" y="4643852"/>
                    <a:pt x="2006546" y="4731844"/>
                    <a:pt x="2027110" y="4773284"/>
                  </a:cubicBezTo>
                  <a:cubicBezTo>
                    <a:pt x="2040267" y="4802219"/>
                    <a:pt x="2046983" y="4824560"/>
                    <a:pt x="2046572" y="4850142"/>
                  </a:cubicBezTo>
                  <a:cubicBezTo>
                    <a:pt x="2045288" y="4907865"/>
                    <a:pt x="2073575" y="4898177"/>
                    <a:pt x="2078636" y="4924445"/>
                  </a:cubicBezTo>
                  <a:cubicBezTo>
                    <a:pt x="2087103" y="4980907"/>
                    <a:pt x="2132042" y="4969997"/>
                    <a:pt x="2141705" y="5029091"/>
                  </a:cubicBezTo>
                  <a:cubicBezTo>
                    <a:pt x="2146537" y="5058637"/>
                    <a:pt x="2173034" y="5094205"/>
                    <a:pt x="2176162" y="5108654"/>
                  </a:cubicBezTo>
                  <a:cubicBezTo>
                    <a:pt x="2180994" y="5138201"/>
                    <a:pt x="2187252" y="5167099"/>
                    <a:pt x="2194705" y="5198628"/>
                  </a:cubicBezTo>
                  <a:cubicBezTo>
                    <a:pt x="2200733" y="5230805"/>
                    <a:pt x="2212512" y="5279414"/>
                    <a:pt x="2231142" y="5309035"/>
                  </a:cubicBezTo>
                  <a:cubicBezTo>
                    <a:pt x="2269370" y="5374186"/>
                    <a:pt x="2338967" y="5425073"/>
                    <a:pt x="2303692" y="5495077"/>
                  </a:cubicBezTo>
                  <a:cubicBezTo>
                    <a:pt x="2350610" y="5515010"/>
                    <a:pt x="2365565" y="5597093"/>
                    <a:pt x="2399698" y="5641885"/>
                  </a:cubicBezTo>
                  <a:cubicBezTo>
                    <a:pt x="2407334" y="5651111"/>
                    <a:pt x="2416396" y="5659688"/>
                    <a:pt x="2424032" y="5668913"/>
                  </a:cubicBezTo>
                  <a:cubicBezTo>
                    <a:pt x="2477945" y="5726932"/>
                    <a:pt x="2516727" y="5823575"/>
                    <a:pt x="2568753" y="5888801"/>
                  </a:cubicBezTo>
                  <a:cubicBezTo>
                    <a:pt x="2653717" y="5996189"/>
                    <a:pt x="2588587" y="6019455"/>
                    <a:pt x="2606758" y="6055634"/>
                  </a:cubicBezTo>
                  <a:lnTo>
                    <a:pt x="2618212" y="6069472"/>
                  </a:lnTo>
                  <a:cubicBezTo>
                    <a:pt x="2644202" y="6092572"/>
                    <a:pt x="2695168" y="6113838"/>
                    <a:pt x="2714536" y="6152648"/>
                  </a:cubicBezTo>
                  <a:cubicBezTo>
                    <a:pt x="2745634" y="6221041"/>
                    <a:pt x="2803270" y="6245623"/>
                    <a:pt x="2820063" y="6301475"/>
                  </a:cubicBezTo>
                  <a:cubicBezTo>
                    <a:pt x="2812244" y="6314553"/>
                    <a:pt x="2798215" y="6317758"/>
                    <a:pt x="2807325" y="6345360"/>
                  </a:cubicBezTo>
                  <a:cubicBezTo>
                    <a:pt x="2831152" y="6359920"/>
                    <a:pt x="2854750" y="6377760"/>
                    <a:pt x="2877151" y="6392968"/>
                  </a:cubicBezTo>
                  <a:cubicBezTo>
                    <a:pt x="2927435" y="6522474"/>
                    <a:pt x="2971819" y="6480072"/>
                    <a:pt x="3008628" y="6644274"/>
                  </a:cubicBezTo>
                  <a:cubicBezTo>
                    <a:pt x="3009364" y="6653462"/>
                    <a:pt x="3015574" y="6663335"/>
                    <a:pt x="3019162" y="6671227"/>
                  </a:cubicBezTo>
                  <a:cubicBezTo>
                    <a:pt x="3005871" y="6683620"/>
                    <a:pt x="3004262" y="6706572"/>
                    <a:pt x="3017419" y="6735508"/>
                  </a:cubicBezTo>
                  <a:cubicBezTo>
                    <a:pt x="3035590" y="6771686"/>
                    <a:pt x="3039733" y="6811070"/>
                    <a:pt x="3063837" y="6841375"/>
                  </a:cubicBezTo>
                  <a:cubicBezTo>
                    <a:pt x="3064136" y="6842033"/>
                    <a:pt x="3066215" y="6846841"/>
                    <a:pt x="3069299" y="6853920"/>
                  </a:cubicBezTo>
                  <a:lnTo>
                    <a:pt x="3071092" y="6858001"/>
                  </a:lnTo>
                  <a:lnTo>
                    <a:pt x="0" y="6858001"/>
                  </a:lnTo>
                  <a:lnTo>
                    <a:pt x="0" y="353848"/>
                  </a:lnTo>
                  <a:lnTo>
                    <a:pt x="8105" y="368857"/>
                  </a:lnTo>
                  <a:cubicBezTo>
                    <a:pt x="20419" y="392273"/>
                    <a:pt x="28924" y="410031"/>
                    <a:pt x="33536" y="423012"/>
                  </a:cubicBezTo>
                  <a:cubicBezTo>
                    <a:pt x="46004" y="461784"/>
                    <a:pt x="73697" y="499982"/>
                    <a:pt x="73561" y="541311"/>
                  </a:cubicBezTo>
                  <a:cubicBezTo>
                    <a:pt x="74528" y="547220"/>
                    <a:pt x="83360" y="559076"/>
                    <a:pt x="89570" y="568949"/>
                  </a:cubicBezTo>
                  <a:cubicBezTo>
                    <a:pt x="156735" y="693954"/>
                    <a:pt x="129041" y="655756"/>
                    <a:pt x="154389" y="707718"/>
                  </a:cubicBezTo>
                  <a:cubicBezTo>
                    <a:pt x="170169" y="738635"/>
                    <a:pt x="179278" y="766237"/>
                    <a:pt x="171966" y="791782"/>
                  </a:cubicBezTo>
                  <a:cubicBezTo>
                    <a:pt x="239265" y="875458"/>
                    <a:pt x="167513" y="914433"/>
                    <a:pt x="235407" y="950223"/>
                  </a:cubicBezTo>
                  <a:cubicBezTo>
                    <a:pt x="255416" y="960171"/>
                    <a:pt x="292401" y="1003667"/>
                    <a:pt x="288494" y="1059407"/>
                  </a:cubicBezTo>
                  <a:lnTo>
                    <a:pt x="321843" y="1075987"/>
                  </a:lnTo>
                  <a:lnTo>
                    <a:pt x="321844" y="1075986"/>
                  </a:lnTo>
                  <a:cubicBezTo>
                    <a:pt x="308505" y="1069354"/>
                    <a:pt x="299213" y="1064056"/>
                    <a:pt x="288495" y="1059406"/>
                  </a:cubicBezTo>
                  <a:cubicBezTo>
                    <a:pt x="292402" y="1003666"/>
                    <a:pt x="255417" y="960170"/>
                    <a:pt x="235408" y="950222"/>
                  </a:cubicBezTo>
                  <a:cubicBezTo>
                    <a:pt x="167514" y="914432"/>
                    <a:pt x="239266" y="875457"/>
                    <a:pt x="171967" y="791781"/>
                  </a:cubicBezTo>
                  <a:cubicBezTo>
                    <a:pt x="179279" y="766236"/>
                    <a:pt x="170170" y="738634"/>
                    <a:pt x="154390" y="707717"/>
                  </a:cubicBezTo>
                  <a:cubicBezTo>
                    <a:pt x="129042" y="655755"/>
                    <a:pt x="156736" y="693953"/>
                    <a:pt x="89571" y="568948"/>
                  </a:cubicBezTo>
                  <a:cubicBezTo>
                    <a:pt x="83361" y="559075"/>
                    <a:pt x="74529" y="547219"/>
                    <a:pt x="73562" y="541310"/>
                  </a:cubicBezTo>
                  <a:cubicBezTo>
                    <a:pt x="73698" y="499981"/>
                    <a:pt x="46005" y="461783"/>
                    <a:pt x="33537" y="423011"/>
                  </a:cubicBezTo>
                  <a:cubicBezTo>
                    <a:pt x="28925" y="410030"/>
                    <a:pt x="20420" y="392272"/>
                    <a:pt x="8106" y="368856"/>
                  </a:cubicBezTo>
                  <a:lnTo>
                    <a:pt x="1" y="353847"/>
                  </a:lnTo>
                  <a:lnTo>
                    <a:pt x="1" y="0"/>
                  </a:ln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100000">
                  <a:srgbClr val="E7E6E6">
                    <a:lumMod val="75000"/>
                  </a:srgbClr>
                </a:gs>
              </a:gsLst>
              <a:lin ang="5400000" scaled="1"/>
            </a:gradFill>
            <a:ln w="31750" cap="flat" cmpd="sng" algn="ctr">
              <a:noFill/>
              <a:prstDash val="solid"/>
              <a:miter lim="800000"/>
            </a:ln>
            <a:effectLst>
              <a:outerShdw blurRad="88900" dist="38100" algn="l" rotWithShape="0">
                <a:prstClr val="black">
                  <a:alpha val="3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E64A6545-8400-56A3-ACAF-F82CAA576F10}"/>
                </a:ext>
              </a:extLst>
            </p:cNvPr>
            <p:cNvSpPr>
              <a:spLocks/>
            </p:cNvSpPr>
            <p:nvPr/>
          </p:nvSpPr>
          <p:spPr bwMode="white">
            <a:xfrm>
              <a:off x="-1" y="0"/>
              <a:ext cx="8737601" cy="6858000"/>
            </a:xfrm>
            <a:custGeom>
              <a:avLst/>
              <a:gdLst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99196 w 9052562"/>
                <a:gd name="connsiteY14" fmla="*/ 1394015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22225 w 9052562"/>
                <a:gd name="connsiteY19" fmla="*/ 1896473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22225 w 9052562"/>
                <a:gd name="connsiteY19" fmla="*/ 1896473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9052562" h="6858000">
                  <a:moveTo>
                    <a:pt x="0" y="0"/>
                  </a:moveTo>
                  <a:lnTo>
                    <a:pt x="2348737" y="0"/>
                  </a:lnTo>
                  <a:lnTo>
                    <a:pt x="5789954" y="0"/>
                  </a:lnTo>
                  <a:lnTo>
                    <a:pt x="5805273" y="43371"/>
                  </a:lnTo>
                  <a:cubicBezTo>
                    <a:pt x="5819882" y="81369"/>
                    <a:pt x="5835770" y="119144"/>
                    <a:pt x="5851635" y="151554"/>
                  </a:cubicBezTo>
                  <a:cubicBezTo>
                    <a:pt x="5887754" y="223510"/>
                    <a:pt x="5933379" y="287889"/>
                    <a:pt x="5962093" y="363354"/>
                  </a:cubicBezTo>
                  <a:cubicBezTo>
                    <a:pt x="5977822" y="405044"/>
                    <a:pt x="5986604" y="446955"/>
                    <a:pt x="6005167" y="490373"/>
                  </a:cubicBezTo>
                  <a:cubicBezTo>
                    <a:pt x="6019432" y="520470"/>
                    <a:pt x="6036164" y="549398"/>
                    <a:pt x="6051709" y="575818"/>
                  </a:cubicBezTo>
                  <a:cubicBezTo>
                    <a:pt x="6069996" y="610152"/>
                    <a:pt x="6086639" y="645265"/>
                    <a:pt x="6101636" y="681159"/>
                  </a:cubicBezTo>
                  <a:cubicBezTo>
                    <a:pt x="6136384" y="762979"/>
                    <a:pt x="6159249" y="847359"/>
                    <a:pt x="6197655" y="930517"/>
                  </a:cubicBezTo>
                  <a:cubicBezTo>
                    <a:pt x="6222984" y="986086"/>
                    <a:pt x="6255261" y="1041434"/>
                    <a:pt x="6270809" y="1095495"/>
                  </a:cubicBezTo>
                  <a:cubicBezTo>
                    <a:pt x="6275473" y="1111714"/>
                    <a:pt x="6278126" y="1125814"/>
                    <a:pt x="6283613" y="1141643"/>
                  </a:cubicBezTo>
                  <a:cubicBezTo>
                    <a:pt x="6299342" y="1183333"/>
                    <a:pt x="6331068" y="1220512"/>
                    <a:pt x="6347620" y="1261812"/>
                  </a:cubicBezTo>
                  <a:cubicBezTo>
                    <a:pt x="6356673" y="1285164"/>
                    <a:pt x="6358413" y="1305841"/>
                    <a:pt x="6365821" y="1329974"/>
                  </a:cubicBezTo>
                  <a:cubicBezTo>
                    <a:pt x="6371217" y="1351988"/>
                    <a:pt x="6377146" y="1382213"/>
                    <a:pt x="6389671" y="1391634"/>
                  </a:cubicBezTo>
                  <a:cubicBezTo>
                    <a:pt x="6390769" y="1400328"/>
                    <a:pt x="6400203" y="1408895"/>
                    <a:pt x="6401301" y="1417589"/>
                  </a:cubicBezTo>
                  <a:cubicBezTo>
                    <a:pt x="6426816" y="1488428"/>
                    <a:pt x="6455896" y="1566791"/>
                    <a:pt x="6495944" y="1621528"/>
                  </a:cubicBezTo>
                  <a:cubicBezTo>
                    <a:pt x="6512767" y="1644269"/>
                    <a:pt x="6532882" y="1665451"/>
                    <a:pt x="6542667" y="1694600"/>
                  </a:cubicBezTo>
                  <a:cubicBezTo>
                    <a:pt x="6563060" y="1752509"/>
                    <a:pt x="6580985" y="1811587"/>
                    <a:pt x="6598910" y="1870665"/>
                  </a:cubicBezTo>
                  <a:cubicBezTo>
                    <a:pt x="6606956" y="1879138"/>
                    <a:pt x="6609416" y="1892762"/>
                    <a:pt x="6617462" y="1901235"/>
                  </a:cubicBezTo>
                  <a:cubicBezTo>
                    <a:pt x="6619749" y="1912437"/>
                    <a:pt x="6625976" y="1919267"/>
                    <a:pt x="6628263" y="1930470"/>
                  </a:cubicBezTo>
                  <a:cubicBezTo>
                    <a:pt x="6656242" y="1972497"/>
                    <a:pt x="6682209" y="2012405"/>
                    <a:pt x="6710188" y="2054432"/>
                  </a:cubicBezTo>
                  <a:cubicBezTo>
                    <a:pt x="6719517" y="2086869"/>
                    <a:pt x="6740638" y="2122932"/>
                    <a:pt x="6759564" y="2141605"/>
                  </a:cubicBezTo>
                  <a:cubicBezTo>
                    <a:pt x="6771912" y="2191041"/>
                    <a:pt x="6788282" y="2244712"/>
                    <a:pt x="6807120" y="2297215"/>
                  </a:cubicBezTo>
                  <a:cubicBezTo>
                    <a:pt x="6815166" y="2305688"/>
                    <a:pt x="6808558" y="2313643"/>
                    <a:pt x="6815415" y="2319608"/>
                  </a:cubicBezTo>
                  <a:cubicBezTo>
                    <a:pt x="6813313" y="2323676"/>
                    <a:pt x="6825499" y="2325363"/>
                    <a:pt x="6823763" y="2332328"/>
                  </a:cubicBezTo>
                  <a:cubicBezTo>
                    <a:pt x="6840677" y="2348884"/>
                    <a:pt x="6847447" y="2388677"/>
                    <a:pt x="6857598" y="2420724"/>
                  </a:cubicBezTo>
                  <a:cubicBezTo>
                    <a:pt x="6869304" y="2458178"/>
                    <a:pt x="6895272" y="2498086"/>
                    <a:pt x="6917763" y="2524284"/>
                  </a:cubicBezTo>
                  <a:cubicBezTo>
                    <a:pt x="6940621" y="2553381"/>
                    <a:pt x="6963570" y="2576291"/>
                    <a:pt x="6984692" y="2612353"/>
                  </a:cubicBezTo>
                  <a:cubicBezTo>
                    <a:pt x="7009014" y="2653042"/>
                    <a:pt x="7025109" y="2697629"/>
                    <a:pt x="7044495" y="2740658"/>
                  </a:cubicBezTo>
                  <a:cubicBezTo>
                    <a:pt x="7064703" y="2783296"/>
                    <a:pt x="7079126" y="2812069"/>
                    <a:pt x="7109773" y="2839284"/>
                  </a:cubicBezTo>
                  <a:cubicBezTo>
                    <a:pt x="7108769" y="2852047"/>
                    <a:pt x="7087788" y="2807771"/>
                    <a:pt x="7132182" y="2889533"/>
                  </a:cubicBezTo>
                  <a:cubicBezTo>
                    <a:pt x="7176576" y="2971295"/>
                    <a:pt x="7292017" y="3188505"/>
                    <a:pt x="7376138" y="3329856"/>
                  </a:cubicBezTo>
                  <a:cubicBezTo>
                    <a:pt x="7374859" y="3333534"/>
                    <a:pt x="7373945" y="3340110"/>
                    <a:pt x="7372666" y="3343788"/>
                  </a:cubicBezTo>
                  <a:cubicBezTo>
                    <a:pt x="7392418" y="3389714"/>
                    <a:pt x="7417472" y="3436199"/>
                    <a:pt x="7443439" y="3476108"/>
                  </a:cubicBezTo>
                  <a:cubicBezTo>
                    <a:pt x="7455051" y="3492105"/>
                    <a:pt x="7467852" y="3510610"/>
                    <a:pt x="7479373" y="3532793"/>
                  </a:cubicBezTo>
                  <a:cubicBezTo>
                    <a:pt x="7486506" y="3547842"/>
                    <a:pt x="7492815" y="3563281"/>
                    <a:pt x="7499125" y="3578719"/>
                  </a:cubicBezTo>
                  <a:cubicBezTo>
                    <a:pt x="7529851" y="3656303"/>
                    <a:pt x="7566245" y="3737342"/>
                    <a:pt x="7604375" y="3811417"/>
                  </a:cubicBezTo>
                  <a:cubicBezTo>
                    <a:pt x="7624493" y="3860241"/>
                    <a:pt x="7637445" y="3880310"/>
                    <a:pt x="7672482" y="3921805"/>
                  </a:cubicBezTo>
                  <a:cubicBezTo>
                    <a:pt x="7698023" y="3962293"/>
                    <a:pt x="7708705" y="3995405"/>
                    <a:pt x="7729918" y="4025282"/>
                  </a:cubicBezTo>
                  <a:cubicBezTo>
                    <a:pt x="7746657" y="4109493"/>
                    <a:pt x="7773364" y="4210483"/>
                    <a:pt x="7818079" y="4309080"/>
                  </a:cubicBezTo>
                  <a:cubicBezTo>
                    <a:pt x="7836276" y="4349599"/>
                    <a:pt x="7849258" y="4355733"/>
                    <a:pt x="7863157" y="4382932"/>
                  </a:cubicBezTo>
                  <a:cubicBezTo>
                    <a:pt x="7881445" y="4417266"/>
                    <a:pt x="7887939" y="4447975"/>
                    <a:pt x="7901747" y="4481361"/>
                  </a:cubicBezTo>
                  <a:cubicBezTo>
                    <a:pt x="7917110" y="4520152"/>
                    <a:pt x="7940334" y="4552147"/>
                    <a:pt x="7961913" y="4584921"/>
                  </a:cubicBezTo>
                  <a:cubicBezTo>
                    <a:pt x="8003881" y="4647961"/>
                    <a:pt x="8045302" y="4720475"/>
                    <a:pt x="8081421" y="4792431"/>
                  </a:cubicBezTo>
                  <a:cubicBezTo>
                    <a:pt x="8116351" y="4861879"/>
                    <a:pt x="8139763" y="4936786"/>
                    <a:pt x="8173504" y="5003725"/>
                  </a:cubicBezTo>
                  <a:cubicBezTo>
                    <a:pt x="8200479" y="5058514"/>
                    <a:pt x="8234492" y="5106895"/>
                    <a:pt x="8264211" y="5169599"/>
                  </a:cubicBezTo>
                  <a:cubicBezTo>
                    <a:pt x="8293929" y="5232301"/>
                    <a:pt x="8319534" y="5296954"/>
                    <a:pt x="8354189" y="5357318"/>
                  </a:cubicBezTo>
                  <a:cubicBezTo>
                    <a:pt x="8360955" y="5369469"/>
                    <a:pt x="8368544" y="5381229"/>
                    <a:pt x="8372019" y="5394940"/>
                  </a:cubicBezTo>
                  <a:cubicBezTo>
                    <a:pt x="8375129" y="5405753"/>
                    <a:pt x="8374216" y="5412329"/>
                    <a:pt x="8375314" y="5421022"/>
                  </a:cubicBezTo>
                  <a:cubicBezTo>
                    <a:pt x="8383820" y="5453849"/>
                    <a:pt x="8409327" y="5469404"/>
                    <a:pt x="8423682" y="5493315"/>
                  </a:cubicBezTo>
                  <a:cubicBezTo>
                    <a:pt x="8446815" y="5531496"/>
                    <a:pt x="8451665" y="5562985"/>
                    <a:pt x="8475621" y="5600775"/>
                  </a:cubicBezTo>
                  <a:cubicBezTo>
                    <a:pt x="8486776" y="5620060"/>
                    <a:pt x="8500765" y="5641073"/>
                    <a:pt x="8510275" y="5661139"/>
                  </a:cubicBezTo>
                  <a:cubicBezTo>
                    <a:pt x="8519785" y="5681203"/>
                    <a:pt x="8521981" y="5698592"/>
                    <a:pt x="8520977" y="5711354"/>
                  </a:cubicBezTo>
                  <a:cubicBezTo>
                    <a:pt x="8536978" y="5734486"/>
                    <a:pt x="8555447" y="5756448"/>
                    <a:pt x="8573093" y="5778799"/>
                  </a:cubicBezTo>
                  <a:cubicBezTo>
                    <a:pt x="8594763" y="5805387"/>
                    <a:pt x="8586267" y="5855487"/>
                    <a:pt x="8591845" y="5865129"/>
                  </a:cubicBezTo>
                  <a:cubicBezTo>
                    <a:pt x="8630156" y="5926832"/>
                    <a:pt x="8664629" y="5999567"/>
                    <a:pt x="8690144" y="6070406"/>
                  </a:cubicBezTo>
                  <a:cubicBezTo>
                    <a:pt x="8698374" y="6094149"/>
                    <a:pt x="8705782" y="6118282"/>
                    <a:pt x="8715658" y="6141245"/>
                  </a:cubicBezTo>
                  <a:cubicBezTo>
                    <a:pt x="8737421" y="6189289"/>
                    <a:pt x="8759819" y="6194031"/>
                    <a:pt x="8780027" y="6236669"/>
                  </a:cubicBezTo>
                  <a:cubicBezTo>
                    <a:pt x="8790726" y="6259243"/>
                    <a:pt x="8793289" y="6279529"/>
                    <a:pt x="8803621" y="6299204"/>
                  </a:cubicBezTo>
                  <a:cubicBezTo>
                    <a:pt x="8810754" y="6314253"/>
                    <a:pt x="8820810" y="6324843"/>
                    <a:pt x="8827577" y="6336994"/>
                  </a:cubicBezTo>
                  <a:cubicBezTo>
                    <a:pt x="8866711" y="6398306"/>
                    <a:pt x="8821462" y="6419752"/>
                    <a:pt x="8867544" y="6480842"/>
                  </a:cubicBezTo>
                  <a:cubicBezTo>
                    <a:pt x="8877968" y="6494332"/>
                    <a:pt x="8888025" y="6504923"/>
                    <a:pt x="8893236" y="6511667"/>
                  </a:cubicBezTo>
                  <a:cubicBezTo>
                    <a:pt x="8940967" y="6599620"/>
                    <a:pt x="8964191" y="6631615"/>
                    <a:pt x="8978003" y="6692643"/>
                  </a:cubicBezTo>
                  <a:cubicBezTo>
                    <a:pt x="8985320" y="6722962"/>
                    <a:pt x="9005344" y="6750330"/>
                    <a:pt x="9010283" y="6775632"/>
                  </a:cubicBezTo>
                  <a:cubicBezTo>
                    <a:pt x="9012570" y="6786834"/>
                    <a:pt x="9028205" y="6807068"/>
                    <a:pt x="9036526" y="6824625"/>
                  </a:cubicBezTo>
                  <a:lnTo>
                    <a:pt x="9052562" y="6858000"/>
                  </a:lnTo>
                  <a:lnTo>
                    <a:pt x="5679689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rcRect/>
              <a:stretch>
                <a:fillRect l="-19302" r="-19302"/>
              </a:stretch>
            </a:blipFill>
            <a:ln w="12700" cap="flat" cmpd="sng" algn="ctr">
              <a:noFill/>
              <a:prstDash val="solid"/>
              <a:miter lim="800000"/>
            </a:ln>
            <a:effectLst>
              <a:outerShdw blurRad="88900" dist="381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ptos" panose="020B0004020202020204" pitchFamily="34" charset="0"/>
                  <a:ea typeface="+mn-ea"/>
                  <a:cs typeface="+mn-cs"/>
                </a:rPr>
                <a:t> </a:t>
              </a:r>
            </a:p>
          </p:txBody>
        </p:sp>
      </p:grpSp>
      <p:sp>
        <p:nvSpPr>
          <p:cNvPr id="9" name="Picture Placeholder 8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735A0333-060D-3F7F-9A6A-14F924F5AF57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803716" y="0"/>
            <a:ext cx="6388284" cy="6858000"/>
          </a:xfrm>
          <a:custGeom>
            <a:avLst/>
            <a:gdLst>
              <a:gd name="connsiteX0" fmla="*/ 0 w 6388284"/>
              <a:gd name="connsiteY0" fmla="*/ 0 h 6858000"/>
              <a:gd name="connsiteX1" fmla="*/ 6388284 w 6388284"/>
              <a:gd name="connsiteY1" fmla="*/ 0 h 6858000"/>
              <a:gd name="connsiteX2" fmla="*/ 6388284 w 6388284"/>
              <a:gd name="connsiteY2" fmla="*/ 6858000 h 6858000"/>
              <a:gd name="connsiteX3" fmla="*/ 3274702 w 6388284"/>
              <a:gd name="connsiteY3" fmla="*/ 6858000 h 6858000"/>
              <a:gd name="connsiteX4" fmla="*/ 3282228 w 6388284"/>
              <a:gd name="connsiteY4" fmla="*/ 6847228 h 6858000"/>
              <a:gd name="connsiteX5" fmla="*/ 3197484 w 6388284"/>
              <a:gd name="connsiteY5" fmla="*/ 6705620 h 6858000"/>
              <a:gd name="connsiteX6" fmla="*/ 3111585 w 6388284"/>
              <a:gd name="connsiteY6" fmla="*/ 6500681 h 6858000"/>
              <a:gd name="connsiteX7" fmla="*/ 3061630 w 6388284"/>
              <a:gd name="connsiteY7" fmla="*/ 6375746 h 6858000"/>
              <a:gd name="connsiteX8" fmla="*/ 3037824 w 6388284"/>
              <a:gd name="connsiteY8" fmla="*/ 6287228 h 6858000"/>
              <a:gd name="connsiteX9" fmla="*/ 3008409 w 6388284"/>
              <a:gd name="connsiteY9" fmla="*/ 6236281 h 6858000"/>
              <a:gd name="connsiteX10" fmla="*/ 2978894 w 6388284"/>
              <a:gd name="connsiteY10" fmla="*/ 6147074 h 6858000"/>
              <a:gd name="connsiteX11" fmla="*/ 2890548 w 6388284"/>
              <a:gd name="connsiteY11" fmla="*/ 5955974 h 6858000"/>
              <a:gd name="connsiteX12" fmla="*/ 2856720 w 6388284"/>
              <a:gd name="connsiteY12" fmla="*/ 5926114 h 6858000"/>
              <a:gd name="connsiteX13" fmla="*/ 2832239 w 6388284"/>
              <a:gd name="connsiteY13" fmla="*/ 5767668 h 6858000"/>
              <a:gd name="connsiteX14" fmla="*/ 2803352 w 6388284"/>
              <a:gd name="connsiteY14" fmla="*/ 5729258 h 6858000"/>
              <a:gd name="connsiteX15" fmla="*/ 2782331 w 6388284"/>
              <a:gd name="connsiteY15" fmla="*/ 5661864 h 6858000"/>
              <a:gd name="connsiteX16" fmla="*/ 2702917 w 6388284"/>
              <a:gd name="connsiteY16" fmla="*/ 5565801 h 6858000"/>
              <a:gd name="connsiteX17" fmla="*/ 2681128 w 6388284"/>
              <a:gd name="connsiteY17" fmla="*/ 5489168 h 6858000"/>
              <a:gd name="connsiteX18" fmla="*/ 2577331 w 6388284"/>
              <a:gd name="connsiteY18" fmla="*/ 5272920 h 6858000"/>
              <a:gd name="connsiteX19" fmla="*/ 2571375 w 6388284"/>
              <a:gd name="connsiteY19" fmla="*/ 5176579 h 6858000"/>
              <a:gd name="connsiteX20" fmla="*/ 2504198 w 6388284"/>
              <a:gd name="connsiteY20" fmla="*/ 5110264 h 6858000"/>
              <a:gd name="connsiteX21" fmla="*/ 2501075 w 6388284"/>
              <a:gd name="connsiteY21" fmla="*/ 5054177 h 6858000"/>
              <a:gd name="connsiteX22" fmla="*/ 2460958 w 6388284"/>
              <a:gd name="connsiteY22" fmla="*/ 4991961 h 6858000"/>
              <a:gd name="connsiteX23" fmla="*/ 2405821 w 6388284"/>
              <a:gd name="connsiteY23" fmla="*/ 4878873 h 6858000"/>
              <a:gd name="connsiteX24" fmla="*/ 2346320 w 6388284"/>
              <a:gd name="connsiteY24" fmla="*/ 4806001 h 6858000"/>
              <a:gd name="connsiteX25" fmla="*/ 2338542 w 6388284"/>
              <a:gd name="connsiteY25" fmla="*/ 4773934 h 6858000"/>
              <a:gd name="connsiteX26" fmla="*/ 2329763 w 6388284"/>
              <a:gd name="connsiteY26" fmla="*/ 4736651 h 6858000"/>
              <a:gd name="connsiteX27" fmla="*/ 2234698 w 6388284"/>
              <a:gd name="connsiteY27" fmla="*/ 4538920 h 6858000"/>
              <a:gd name="connsiteX28" fmla="*/ 2132008 w 6388284"/>
              <a:gd name="connsiteY28" fmla="*/ 4366876 h 6858000"/>
              <a:gd name="connsiteX29" fmla="*/ 2040349 w 6388284"/>
              <a:gd name="connsiteY29" fmla="*/ 4142115 h 6858000"/>
              <a:gd name="connsiteX30" fmla="*/ 1901814 w 6388284"/>
              <a:gd name="connsiteY30" fmla="*/ 3928327 h 6858000"/>
              <a:gd name="connsiteX31" fmla="*/ 1831803 w 6388284"/>
              <a:gd name="connsiteY31" fmla="*/ 3821758 h 6858000"/>
              <a:gd name="connsiteX32" fmla="*/ 1796289 w 6388284"/>
              <a:gd name="connsiteY32" fmla="*/ 3716028 h 6858000"/>
              <a:gd name="connsiteX33" fmla="*/ 1742739 w 6388284"/>
              <a:gd name="connsiteY33" fmla="*/ 3640549 h 6858000"/>
              <a:gd name="connsiteX34" fmla="*/ 1678902 w 6388284"/>
              <a:gd name="connsiteY34" fmla="*/ 3330178 h 6858000"/>
              <a:gd name="connsiteX35" fmla="*/ 1626739 w 6388284"/>
              <a:gd name="connsiteY35" fmla="*/ 3215786 h 6858000"/>
              <a:gd name="connsiteX36" fmla="*/ 1532163 w 6388284"/>
              <a:gd name="connsiteY36" fmla="*/ 3110409 h 6858000"/>
              <a:gd name="connsiteX37" fmla="*/ 1424813 w 6388284"/>
              <a:gd name="connsiteY37" fmla="*/ 2863800 h 6858000"/>
              <a:gd name="connsiteX38" fmla="*/ 1405330 w 6388284"/>
              <a:gd name="connsiteY38" fmla="*/ 2814884 h 6858000"/>
              <a:gd name="connsiteX39" fmla="*/ 1361998 w 6388284"/>
              <a:gd name="connsiteY39" fmla="*/ 2757268 h 6858000"/>
              <a:gd name="connsiteX40" fmla="*/ 1282725 w 6388284"/>
              <a:gd name="connsiteY40" fmla="*/ 2619648 h 6858000"/>
              <a:gd name="connsiteX41" fmla="*/ 1267767 w 6388284"/>
              <a:gd name="connsiteY41" fmla="*/ 2571420 h 6858000"/>
              <a:gd name="connsiteX42" fmla="*/ 1014720 w 6388284"/>
              <a:gd name="connsiteY42" fmla="*/ 2146600 h 6858000"/>
              <a:gd name="connsiteX43" fmla="*/ 989991 w 6388284"/>
              <a:gd name="connsiteY43" fmla="*/ 2087142 h 6858000"/>
              <a:gd name="connsiteX44" fmla="*/ 912079 w 6388284"/>
              <a:gd name="connsiteY44" fmla="*/ 1993687 h 6858000"/>
              <a:gd name="connsiteX45" fmla="*/ 849935 w 6388284"/>
              <a:gd name="connsiteY45" fmla="*/ 1858134 h 6858000"/>
              <a:gd name="connsiteX46" fmla="*/ 764091 w 6388284"/>
              <a:gd name="connsiteY46" fmla="*/ 1771274 h 6858000"/>
              <a:gd name="connsiteX47" fmla="*/ 694080 w 6388284"/>
              <a:gd name="connsiteY47" fmla="*/ 1664705 h 6858000"/>
              <a:gd name="connsiteX48" fmla="*/ 663558 w 6388284"/>
              <a:gd name="connsiteY48" fmla="*/ 1569555 h 6858000"/>
              <a:gd name="connsiteX49" fmla="*/ 660516 w 6388284"/>
              <a:gd name="connsiteY49" fmla="*/ 1548106 h 6858000"/>
              <a:gd name="connsiteX50" fmla="*/ 646090 w 6388284"/>
              <a:gd name="connsiteY50" fmla="*/ 1532524 h 6858000"/>
              <a:gd name="connsiteX51" fmla="*/ 612397 w 6388284"/>
              <a:gd name="connsiteY51" fmla="*/ 1362156 h 6858000"/>
              <a:gd name="connsiteX52" fmla="*/ 555580 w 6388284"/>
              <a:gd name="connsiteY52" fmla="*/ 1272148 h 6858000"/>
              <a:gd name="connsiteX53" fmla="*/ 455245 w 6388284"/>
              <a:gd name="connsiteY53" fmla="*/ 1146952 h 6858000"/>
              <a:gd name="connsiteX54" fmla="*/ 440243 w 6388284"/>
              <a:gd name="connsiteY54" fmla="*/ 1120664 h 6858000"/>
              <a:gd name="connsiteX55" fmla="*/ 423813 w 6388284"/>
              <a:gd name="connsiteY55" fmla="*/ 1084121 h 6858000"/>
              <a:gd name="connsiteX56" fmla="*/ 381625 w 6388284"/>
              <a:gd name="connsiteY56" fmla="*/ 891942 h 6858000"/>
              <a:gd name="connsiteX57" fmla="*/ 325098 w 6388284"/>
              <a:gd name="connsiteY57" fmla="*/ 817766 h 6858000"/>
              <a:gd name="connsiteX58" fmla="*/ 227010 w 6388284"/>
              <a:gd name="connsiteY58" fmla="*/ 602208 h 6858000"/>
              <a:gd name="connsiteX59" fmla="*/ 213028 w 6388284"/>
              <a:gd name="connsiteY59" fmla="*/ 560813 h 6858000"/>
              <a:gd name="connsiteX60" fmla="*/ 193514 w 6388284"/>
              <a:gd name="connsiteY60" fmla="*/ 508362 h 6858000"/>
              <a:gd name="connsiteX61" fmla="*/ 183144 w 6388284"/>
              <a:gd name="connsiteY61" fmla="*/ 433108 h 6858000"/>
              <a:gd name="connsiteX62" fmla="*/ 111596 w 6388284"/>
              <a:gd name="connsiteY62" fmla="*/ 308061 h 6858000"/>
              <a:gd name="connsiteX63" fmla="*/ 103772 w 6388284"/>
              <a:gd name="connsiteY63" fmla="*/ 257226 h 6858000"/>
              <a:gd name="connsiteX64" fmla="*/ 30110 w 6388284"/>
              <a:gd name="connsiteY64" fmla="*/ 82034 h 6858000"/>
              <a:gd name="connsiteX65" fmla="*/ 4543 w 6388284"/>
              <a:gd name="connsiteY65" fmla="*/ 1528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388284" h="6858000">
                <a:moveTo>
                  <a:pt x="0" y="0"/>
                </a:moveTo>
                <a:lnTo>
                  <a:pt x="6388284" y="0"/>
                </a:lnTo>
                <a:lnTo>
                  <a:pt x="6388284" y="6858000"/>
                </a:lnTo>
                <a:lnTo>
                  <a:pt x="3274702" y="6858000"/>
                </a:lnTo>
                <a:lnTo>
                  <a:pt x="3282228" y="6847228"/>
                </a:lnTo>
                <a:cubicBezTo>
                  <a:pt x="3274981" y="6828060"/>
                  <a:pt x="3222297" y="6800080"/>
                  <a:pt x="3197484" y="6705620"/>
                </a:cubicBezTo>
                <a:cubicBezTo>
                  <a:pt x="3173920" y="6613806"/>
                  <a:pt x="3114518" y="6579195"/>
                  <a:pt x="3111585" y="6500681"/>
                </a:cubicBezTo>
                <a:cubicBezTo>
                  <a:pt x="3111296" y="6484847"/>
                  <a:pt x="3084038" y="6404227"/>
                  <a:pt x="3061630" y="6375746"/>
                </a:cubicBezTo>
                <a:cubicBezTo>
                  <a:pt x="3065801" y="6357957"/>
                  <a:pt x="3076982" y="6362632"/>
                  <a:pt x="3037824" y="6287228"/>
                </a:cubicBezTo>
                <a:cubicBezTo>
                  <a:pt x="3029091" y="6268713"/>
                  <a:pt x="3008936" y="6248818"/>
                  <a:pt x="3008409" y="6236281"/>
                </a:cubicBezTo>
                <a:cubicBezTo>
                  <a:pt x="3007591" y="6207912"/>
                  <a:pt x="2982207" y="6180734"/>
                  <a:pt x="2978894" y="6147074"/>
                </a:cubicBezTo>
                <a:cubicBezTo>
                  <a:pt x="2973755" y="6079103"/>
                  <a:pt x="2944389" y="6047287"/>
                  <a:pt x="2890548" y="5955974"/>
                </a:cubicBezTo>
                <a:cubicBezTo>
                  <a:pt x="2883830" y="5949342"/>
                  <a:pt x="2870155" y="5939377"/>
                  <a:pt x="2856720" y="5926114"/>
                </a:cubicBezTo>
                <a:cubicBezTo>
                  <a:pt x="2797748" y="5865778"/>
                  <a:pt x="2879552" y="5829921"/>
                  <a:pt x="2832239" y="5767668"/>
                </a:cubicBezTo>
                <a:cubicBezTo>
                  <a:pt x="2824514" y="5755094"/>
                  <a:pt x="2810838" y="5745129"/>
                  <a:pt x="2803352" y="5729258"/>
                </a:cubicBezTo>
                <a:cubicBezTo>
                  <a:pt x="2791883" y="5708750"/>
                  <a:pt x="2793561" y="5685669"/>
                  <a:pt x="2782331" y="5661864"/>
                </a:cubicBezTo>
                <a:cubicBezTo>
                  <a:pt x="2761122" y="5616897"/>
                  <a:pt x="2725136" y="5616710"/>
                  <a:pt x="2702917" y="5565801"/>
                </a:cubicBezTo>
                <a:cubicBezTo>
                  <a:pt x="2693175" y="5541344"/>
                  <a:pt x="2687896" y="5514930"/>
                  <a:pt x="2681128" y="5489168"/>
                </a:cubicBezTo>
                <a:cubicBezTo>
                  <a:pt x="2659340" y="5412534"/>
                  <a:pt x="2623157" y="5335825"/>
                  <a:pt x="2577331" y="5272920"/>
                </a:cubicBezTo>
                <a:cubicBezTo>
                  <a:pt x="2570854" y="5262991"/>
                  <a:pt x="2599733" y="5202453"/>
                  <a:pt x="2571375" y="5176579"/>
                </a:cubicBezTo>
                <a:cubicBezTo>
                  <a:pt x="2548487" y="5154692"/>
                  <a:pt x="2524112" y="5133456"/>
                  <a:pt x="2504198" y="5110264"/>
                </a:cubicBezTo>
                <a:cubicBezTo>
                  <a:pt x="2509619" y="5095121"/>
                  <a:pt x="2511057" y="5075338"/>
                  <a:pt x="2501075" y="5054177"/>
                </a:cubicBezTo>
                <a:cubicBezTo>
                  <a:pt x="2491094" y="5033016"/>
                  <a:pt x="2473915" y="5011818"/>
                  <a:pt x="2460958" y="4991961"/>
                </a:cubicBezTo>
                <a:cubicBezTo>
                  <a:pt x="2432072" y="4953551"/>
                  <a:pt x="2433221" y="4917935"/>
                  <a:pt x="2405821" y="4878873"/>
                </a:cubicBezTo>
                <a:cubicBezTo>
                  <a:pt x="2388883" y="4854378"/>
                  <a:pt x="2350880" y="4842307"/>
                  <a:pt x="2346320" y="4806001"/>
                </a:cubicBezTo>
                <a:cubicBezTo>
                  <a:pt x="2347039" y="4796111"/>
                  <a:pt x="2340557" y="4785819"/>
                  <a:pt x="2338542" y="4773934"/>
                </a:cubicBezTo>
                <a:cubicBezTo>
                  <a:pt x="2336765" y="4758753"/>
                  <a:pt x="2337488" y="4749225"/>
                  <a:pt x="2329763" y="4736651"/>
                </a:cubicBezTo>
                <a:cubicBezTo>
                  <a:pt x="2289646" y="4674435"/>
                  <a:pt x="2265891" y="4605048"/>
                  <a:pt x="2234698" y="4538920"/>
                </a:cubicBezTo>
                <a:cubicBezTo>
                  <a:pt x="2203507" y="4472792"/>
                  <a:pt x="2160945" y="4424416"/>
                  <a:pt x="2132008" y="4366876"/>
                </a:cubicBezTo>
                <a:cubicBezTo>
                  <a:pt x="2095346" y="4296762"/>
                  <a:pt x="2078259" y="4214875"/>
                  <a:pt x="2040349" y="4142115"/>
                </a:cubicBezTo>
                <a:cubicBezTo>
                  <a:pt x="2001191" y="4066712"/>
                  <a:pt x="1953349" y="3991921"/>
                  <a:pt x="1901814" y="3928327"/>
                </a:cubicBezTo>
                <a:cubicBezTo>
                  <a:pt x="1875423" y="3895207"/>
                  <a:pt x="1846056" y="3863390"/>
                  <a:pt x="1831803" y="3821758"/>
                </a:cubicBezTo>
                <a:cubicBezTo>
                  <a:pt x="1818558" y="3786068"/>
                  <a:pt x="1816733" y="3751756"/>
                  <a:pt x="1796289" y="3716028"/>
                </a:cubicBezTo>
                <a:cubicBezTo>
                  <a:pt x="1781079" y="3687584"/>
                  <a:pt x="1761214" y="3683523"/>
                  <a:pt x="1742739" y="3640549"/>
                </a:cubicBezTo>
                <a:cubicBezTo>
                  <a:pt x="1697054" y="3536086"/>
                  <a:pt x="1682124" y="3424527"/>
                  <a:pt x="1678902" y="3330178"/>
                </a:cubicBezTo>
                <a:cubicBezTo>
                  <a:pt x="1652272" y="3300355"/>
                  <a:pt x="1665836" y="3274544"/>
                  <a:pt x="1626739" y="3215786"/>
                </a:cubicBezTo>
                <a:cubicBezTo>
                  <a:pt x="1591233" y="3170694"/>
                  <a:pt x="1551406" y="3162623"/>
                  <a:pt x="1532163" y="3110409"/>
                </a:cubicBezTo>
                <a:cubicBezTo>
                  <a:pt x="1490270" y="3033013"/>
                  <a:pt x="1453319" y="2947065"/>
                  <a:pt x="1424813" y="2863800"/>
                </a:cubicBezTo>
                <a:cubicBezTo>
                  <a:pt x="1418815" y="2847277"/>
                  <a:pt x="1412815" y="2830754"/>
                  <a:pt x="1405330" y="2814884"/>
                </a:cubicBezTo>
                <a:cubicBezTo>
                  <a:pt x="1392613" y="2791730"/>
                  <a:pt x="1376682" y="2773176"/>
                  <a:pt x="1361998" y="2757268"/>
                </a:cubicBezTo>
                <a:cubicBezTo>
                  <a:pt x="1330377" y="2716865"/>
                  <a:pt x="1302208" y="2668564"/>
                  <a:pt x="1282725" y="2619648"/>
                </a:cubicBezTo>
                <a:cubicBezTo>
                  <a:pt x="1285940" y="2615046"/>
                  <a:pt x="1264554" y="2576021"/>
                  <a:pt x="1267767" y="2571420"/>
                </a:cubicBezTo>
                <a:cubicBezTo>
                  <a:pt x="1168870" y="2426441"/>
                  <a:pt x="1061016" y="2227313"/>
                  <a:pt x="1014720" y="2146600"/>
                </a:cubicBezTo>
                <a:cubicBezTo>
                  <a:pt x="968424" y="2065887"/>
                  <a:pt x="1001959" y="2114258"/>
                  <a:pt x="989991" y="2087142"/>
                </a:cubicBezTo>
                <a:cubicBezTo>
                  <a:pt x="947296" y="2046938"/>
                  <a:pt x="933290" y="2038654"/>
                  <a:pt x="912079" y="1993687"/>
                </a:cubicBezTo>
                <a:cubicBezTo>
                  <a:pt x="892357" y="1948067"/>
                  <a:pt x="878582" y="1899841"/>
                  <a:pt x="849935" y="1858134"/>
                </a:cubicBezTo>
                <a:cubicBezTo>
                  <a:pt x="825269" y="1821065"/>
                  <a:pt x="793698" y="1799792"/>
                  <a:pt x="764091" y="1771274"/>
                </a:cubicBezTo>
                <a:cubicBezTo>
                  <a:pt x="734245" y="1746051"/>
                  <a:pt x="702623" y="1705648"/>
                  <a:pt x="694080" y="1664705"/>
                </a:cubicBezTo>
                <a:cubicBezTo>
                  <a:pt x="686545" y="1629703"/>
                  <a:pt x="686925" y="1584849"/>
                  <a:pt x="663558" y="1569555"/>
                </a:cubicBezTo>
                <a:cubicBezTo>
                  <a:pt x="668499" y="1561005"/>
                  <a:pt x="655814" y="1553359"/>
                  <a:pt x="660516" y="1548106"/>
                </a:cubicBezTo>
                <a:cubicBezTo>
                  <a:pt x="650823" y="1542778"/>
                  <a:pt x="657030" y="1540497"/>
                  <a:pt x="646090" y="1532524"/>
                </a:cubicBezTo>
                <a:cubicBezTo>
                  <a:pt x="630061" y="1475710"/>
                  <a:pt x="618493" y="1416940"/>
                  <a:pt x="612397" y="1362156"/>
                </a:cubicBezTo>
                <a:cubicBezTo>
                  <a:pt x="586293" y="1344870"/>
                  <a:pt x="561628" y="1307801"/>
                  <a:pt x="555580" y="1272148"/>
                </a:cubicBezTo>
                <a:cubicBezTo>
                  <a:pt x="521224" y="1229752"/>
                  <a:pt x="489602" y="1189349"/>
                  <a:pt x="455245" y="1146952"/>
                </a:cubicBezTo>
                <a:cubicBezTo>
                  <a:pt x="454716" y="1134416"/>
                  <a:pt x="440772" y="1133200"/>
                  <a:pt x="440243" y="1120664"/>
                </a:cubicBezTo>
                <a:cubicBezTo>
                  <a:pt x="429303" y="1112692"/>
                  <a:pt x="434753" y="1092093"/>
                  <a:pt x="423813" y="1084121"/>
                </a:cubicBezTo>
                <a:cubicBezTo>
                  <a:pt x="411238" y="1019410"/>
                  <a:pt x="398662" y="954697"/>
                  <a:pt x="381625" y="891942"/>
                </a:cubicBezTo>
                <a:cubicBezTo>
                  <a:pt x="373850" y="860237"/>
                  <a:pt x="346499" y="840305"/>
                  <a:pt x="325098" y="817766"/>
                </a:cubicBezTo>
                <a:cubicBezTo>
                  <a:pt x="274331" y="763410"/>
                  <a:pt x="248799" y="678841"/>
                  <a:pt x="227010" y="602208"/>
                </a:cubicBezTo>
                <a:cubicBezTo>
                  <a:pt x="227729" y="592317"/>
                  <a:pt x="212309" y="570705"/>
                  <a:pt x="213028" y="560813"/>
                </a:cubicBezTo>
                <a:cubicBezTo>
                  <a:pt x="194890" y="552803"/>
                  <a:pt x="196058" y="532783"/>
                  <a:pt x="193514" y="508362"/>
                </a:cubicBezTo>
                <a:cubicBezTo>
                  <a:pt x="188233" y="481948"/>
                  <a:pt x="191399" y="458217"/>
                  <a:pt x="183144" y="433108"/>
                </a:cubicBezTo>
                <a:cubicBezTo>
                  <a:pt x="167643" y="388830"/>
                  <a:pt x="125611" y="352990"/>
                  <a:pt x="111596" y="308061"/>
                </a:cubicBezTo>
                <a:cubicBezTo>
                  <a:pt x="107086" y="290886"/>
                  <a:pt x="106797" y="275052"/>
                  <a:pt x="103772" y="257226"/>
                </a:cubicBezTo>
                <a:cubicBezTo>
                  <a:pt x="93692" y="197804"/>
                  <a:pt x="56072" y="140878"/>
                  <a:pt x="30110" y="82034"/>
                </a:cubicBezTo>
                <a:cubicBezTo>
                  <a:pt x="20188" y="60048"/>
                  <a:pt x="11910" y="37742"/>
                  <a:pt x="4543" y="15286"/>
                </a:cubicBezTo>
                <a:close/>
              </a:path>
            </a:pathLst>
          </a:cu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wrap="square" lIns="3840480" tIns="146304" rIns="182880" bIns="146304" anchor="ctr" anchorCtr="0">
            <a:noAutofit/>
          </a:bodyPr>
          <a:lstStyle>
            <a:lvl1pPr marL="0" indent="0" algn="l">
              <a:buNone/>
              <a:defRPr sz="2000" b="0" i="0"/>
            </a:lvl1pPr>
          </a:lstStyle>
          <a:p>
            <a:r>
              <a:rPr lang="en-US"/>
              <a:t>Drag and drop or </a:t>
            </a:r>
            <a:br>
              <a:rPr lang="en-US"/>
            </a:br>
            <a:r>
              <a:rPr lang="en-US"/>
              <a:t>click the icon to </a:t>
            </a:r>
            <a:br>
              <a:rPr lang="en-US"/>
            </a:br>
            <a:r>
              <a:rPr lang="en-US"/>
              <a:t>insert your image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35C9167-B5C7-4834-AC78-240C8C3EF1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016203"/>
            <a:ext cx="5484860" cy="1107996"/>
          </a:xfrm>
        </p:spPr>
        <p:txBody>
          <a:bodyPr anchor="b"/>
          <a:lstStyle>
            <a:lvl1pPr>
              <a:defRPr b="0" i="0"/>
            </a:lvl1pPr>
          </a:lstStyle>
          <a:p>
            <a:r>
              <a:rPr lang="en-US"/>
              <a:t>Content</a:t>
            </a:r>
            <a:br>
              <a:rPr lang="en-US"/>
            </a:br>
            <a:r>
              <a:rPr lang="en-US"/>
              <a:t>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4380" y="3535539"/>
            <a:ext cx="5490220" cy="338554"/>
          </a:xfrm>
        </p:spPr>
        <p:txBody>
          <a:bodyPr/>
          <a:lstStyle>
            <a:lvl1pPr marL="0" indent="0">
              <a:buNone/>
              <a:defRPr sz="2200" b="0" i="0">
                <a:latin typeface="Aptos" panose="020B0004020202020204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text content</a:t>
            </a:r>
          </a:p>
        </p:txBody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id="{F28AAB79-349F-2B6A-0E75-E61E4D92171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43796" y="6248400"/>
            <a:ext cx="569153" cy="276402"/>
          </a:xfrm>
          <a:custGeom>
            <a:avLst/>
            <a:gdLst>
              <a:gd name="T0" fmla="*/ 65 w 467"/>
              <a:gd name="T1" fmla="*/ 28 h 225"/>
              <a:gd name="T2" fmla="*/ 0 w 467"/>
              <a:gd name="T3" fmla="*/ 20 h 225"/>
              <a:gd name="T4" fmla="*/ 24 w 467"/>
              <a:gd name="T5" fmla="*/ 184 h 225"/>
              <a:gd name="T6" fmla="*/ 148 w 467"/>
              <a:gd name="T7" fmla="*/ 180 h 225"/>
              <a:gd name="T8" fmla="*/ 153 w 467"/>
              <a:gd name="T9" fmla="*/ 140 h 225"/>
              <a:gd name="T10" fmla="*/ 178 w 467"/>
              <a:gd name="T11" fmla="*/ 86 h 225"/>
              <a:gd name="T12" fmla="*/ 77 w 467"/>
              <a:gd name="T13" fmla="*/ 155 h 225"/>
              <a:gd name="T14" fmla="*/ 96 w 467"/>
              <a:gd name="T15" fmla="*/ 155 h 225"/>
              <a:gd name="T16" fmla="*/ 319 w 467"/>
              <a:gd name="T17" fmla="*/ 113 h 225"/>
              <a:gd name="T18" fmla="*/ 324 w 467"/>
              <a:gd name="T19" fmla="*/ 157 h 225"/>
              <a:gd name="T20" fmla="*/ 361 w 467"/>
              <a:gd name="T21" fmla="*/ 150 h 225"/>
              <a:gd name="T22" fmla="*/ 343 w 467"/>
              <a:gd name="T23" fmla="*/ 155 h 225"/>
              <a:gd name="T24" fmla="*/ 353 w 467"/>
              <a:gd name="T25" fmla="*/ 165 h 225"/>
              <a:gd name="T26" fmla="*/ 383 w 467"/>
              <a:gd name="T27" fmla="*/ 28 h 225"/>
              <a:gd name="T28" fmla="*/ 283 w 467"/>
              <a:gd name="T29" fmla="*/ 17 h 225"/>
              <a:gd name="T30" fmla="*/ 314 w 467"/>
              <a:gd name="T31" fmla="*/ 78 h 225"/>
              <a:gd name="T32" fmla="*/ 342 w 467"/>
              <a:gd name="T33" fmla="*/ 80 h 225"/>
              <a:gd name="T34" fmla="*/ 380 w 467"/>
              <a:gd name="T35" fmla="*/ 68 h 225"/>
              <a:gd name="T36" fmla="*/ 381 w 467"/>
              <a:gd name="T37" fmla="*/ 178 h 225"/>
              <a:gd name="T38" fmla="*/ 450 w 467"/>
              <a:gd name="T39" fmla="*/ 164 h 225"/>
              <a:gd name="T40" fmla="*/ 194 w 467"/>
              <a:gd name="T41" fmla="*/ 44 h 225"/>
              <a:gd name="T42" fmla="*/ 242 w 467"/>
              <a:gd name="T43" fmla="*/ 58 h 225"/>
              <a:gd name="T44" fmla="*/ 233 w 467"/>
              <a:gd name="T45" fmla="*/ 1 h 225"/>
              <a:gd name="T46" fmla="*/ 164 w 467"/>
              <a:gd name="T47" fmla="*/ 99 h 225"/>
              <a:gd name="T48" fmla="*/ 200 w 467"/>
              <a:gd name="T49" fmla="*/ 101 h 225"/>
              <a:gd name="T50" fmla="*/ 207 w 467"/>
              <a:gd name="T51" fmla="*/ 115 h 225"/>
              <a:gd name="T52" fmla="*/ 225 w 467"/>
              <a:gd name="T53" fmla="*/ 143 h 225"/>
              <a:gd name="T54" fmla="*/ 235 w 467"/>
              <a:gd name="T55" fmla="*/ 122 h 225"/>
              <a:gd name="T56" fmla="*/ 251 w 467"/>
              <a:gd name="T57" fmla="*/ 116 h 225"/>
              <a:gd name="T58" fmla="*/ 273 w 467"/>
              <a:gd name="T59" fmla="*/ 110 h 225"/>
              <a:gd name="T60" fmla="*/ 231 w 467"/>
              <a:gd name="T61" fmla="*/ 61 h 225"/>
              <a:gd name="T62" fmla="*/ 229 w 467"/>
              <a:gd name="T63" fmla="*/ 84 h 225"/>
              <a:gd name="T64" fmla="*/ 190 w 467"/>
              <a:gd name="T65" fmla="*/ 82 h 225"/>
              <a:gd name="T66" fmla="*/ 255 w 467"/>
              <a:gd name="T67" fmla="*/ 100 h 225"/>
              <a:gd name="T68" fmla="*/ 328 w 467"/>
              <a:gd name="T69" fmla="*/ 221 h 225"/>
              <a:gd name="T70" fmla="*/ 285 w 467"/>
              <a:gd name="T71" fmla="*/ 170 h 225"/>
              <a:gd name="T72" fmla="*/ 243 w 467"/>
              <a:gd name="T73" fmla="*/ 110 h 225"/>
              <a:gd name="T74" fmla="*/ 284 w 467"/>
              <a:gd name="T75" fmla="*/ 138 h 225"/>
              <a:gd name="T76" fmla="*/ 356 w 467"/>
              <a:gd name="T77" fmla="*/ 165 h 225"/>
              <a:gd name="T78" fmla="*/ 284 w 467"/>
              <a:gd name="T79" fmla="*/ 173 h 225"/>
              <a:gd name="T80" fmla="*/ 182 w 467"/>
              <a:gd name="T81" fmla="*/ 201 h 225"/>
              <a:gd name="T82" fmla="*/ 176 w 467"/>
              <a:gd name="T83" fmla="*/ 205 h 225"/>
              <a:gd name="T84" fmla="*/ 180 w 467"/>
              <a:gd name="T85" fmla="*/ 104 h 225"/>
              <a:gd name="T86" fmla="*/ 202 w 467"/>
              <a:gd name="T87" fmla="*/ 123 h 225"/>
              <a:gd name="T88" fmla="*/ 264 w 467"/>
              <a:gd name="T89" fmla="*/ 157 h 225"/>
              <a:gd name="T90" fmla="*/ 316 w 467"/>
              <a:gd name="T91" fmla="*/ 110 h 225"/>
              <a:gd name="T92" fmla="*/ 339 w 467"/>
              <a:gd name="T93" fmla="*/ 93 h 225"/>
              <a:gd name="T94" fmla="*/ 340 w 467"/>
              <a:gd name="T95" fmla="*/ 77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67" h="225">
                <a:moveTo>
                  <a:pt x="140" y="38"/>
                </a:moveTo>
                <a:cubicBezTo>
                  <a:pt x="128" y="32"/>
                  <a:pt x="116" y="29"/>
                  <a:pt x="99" y="28"/>
                </a:cubicBezTo>
                <a:cubicBezTo>
                  <a:pt x="99" y="28"/>
                  <a:pt x="99" y="28"/>
                  <a:pt x="99" y="28"/>
                </a:cubicBezTo>
                <a:cubicBezTo>
                  <a:pt x="65" y="28"/>
                  <a:pt x="65" y="28"/>
                  <a:pt x="65" y="28"/>
                </a:cubicBezTo>
                <a:cubicBezTo>
                  <a:pt x="39" y="28"/>
                  <a:pt x="26" y="27"/>
                  <a:pt x="17" y="25"/>
                </a:cubicBezTo>
                <a:cubicBezTo>
                  <a:pt x="9" y="23"/>
                  <a:pt x="2" y="19"/>
                  <a:pt x="2" y="19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1"/>
                  <a:pt x="2" y="39"/>
                  <a:pt x="23" y="54"/>
                </a:cubicBezTo>
                <a:cubicBezTo>
                  <a:pt x="27" y="57"/>
                  <a:pt x="30" y="60"/>
                  <a:pt x="30" y="71"/>
                </a:cubicBezTo>
                <a:cubicBezTo>
                  <a:pt x="30" y="168"/>
                  <a:pt x="30" y="168"/>
                  <a:pt x="30" y="168"/>
                </a:cubicBezTo>
                <a:cubicBezTo>
                  <a:pt x="30" y="178"/>
                  <a:pt x="28" y="181"/>
                  <a:pt x="24" y="184"/>
                </a:cubicBezTo>
                <a:cubicBezTo>
                  <a:pt x="18" y="187"/>
                  <a:pt x="8" y="193"/>
                  <a:pt x="8" y="193"/>
                </a:cubicBezTo>
                <a:cubicBezTo>
                  <a:pt x="4" y="196"/>
                  <a:pt x="4" y="196"/>
                  <a:pt x="4" y="196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116" y="196"/>
                  <a:pt x="132" y="192"/>
                  <a:pt x="148" y="180"/>
                </a:cubicBezTo>
                <a:cubicBezTo>
                  <a:pt x="151" y="178"/>
                  <a:pt x="154" y="176"/>
                  <a:pt x="157" y="174"/>
                </a:cubicBezTo>
                <a:cubicBezTo>
                  <a:pt x="155" y="161"/>
                  <a:pt x="157" y="150"/>
                  <a:pt x="159" y="144"/>
                </a:cubicBezTo>
                <a:cubicBezTo>
                  <a:pt x="159" y="144"/>
                  <a:pt x="154" y="148"/>
                  <a:pt x="152" y="153"/>
                </a:cubicBezTo>
                <a:cubicBezTo>
                  <a:pt x="152" y="151"/>
                  <a:pt x="153" y="147"/>
                  <a:pt x="153" y="140"/>
                </a:cubicBezTo>
                <a:cubicBezTo>
                  <a:pt x="154" y="133"/>
                  <a:pt x="158" y="113"/>
                  <a:pt x="176" y="102"/>
                </a:cubicBezTo>
                <a:cubicBezTo>
                  <a:pt x="175" y="102"/>
                  <a:pt x="174" y="102"/>
                  <a:pt x="173" y="102"/>
                </a:cubicBezTo>
                <a:cubicBezTo>
                  <a:pt x="171" y="102"/>
                  <a:pt x="164" y="102"/>
                  <a:pt x="154" y="105"/>
                </a:cubicBezTo>
                <a:cubicBezTo>
                  <a:pt x="158" y="99"/>
                  <a:pt x="173" y="89"/>
                  <a:pt x="178" y="86"/>
                </a:cubicBezTo>
                <a:cubicBezTo>
                  <a:pt x="179" y="86"/>
                  <a:pt x="179" y="86"/>
                  <a:pt x="180" y="85"/>
                </a:cubicBezTo>
                <a:cubicBezTo>
                  <a:pt x="173" y="65"/>
                  <a:pt x="160" y="48"/>
                  <a:pt x="140" y="38"/>
                </a:cubicBezTo>
                <a:moveTo>
                  <a:pt x="96" y="155"/>
                </a:moveTo>
                <a:cubicBezTo>
                  <a:pt x="77" y="155"/>
                  <a:pt x="77" y="155"/>
                  <a:pt x="77" y="155"/>
                </a:cubicBezTo>
                <a:cubicBezTo>
                  <a:pt x="77" y="68"/>
                  <a:pt x="77" y="68"/>
                  <a:pt x="77" y="68"/>
                </a:cubicBezTo>
                <a:cubicBezTo>
                  <a:pt x="96" y="68"/>
                  <a:pt x="96" y="68"/>
                  <a:pt x="96" y="68"/>
                </a:cubicBezTo>
                <a:cubicBezTo>
                  <a:pt x="121" y="68"/>
                  <a:pt x="135" y="84"/>
                  <a:pt x="135" y="112"/>
                </a:cubicBezTo>
                <a:cubicBezTo>
                  <a:pt x="135" y="139"/>
                  <a:pt x="121" y="155"/>
                  <a:pt x="96" y="155"/>
                </a:cubicBezTo>
                <a:moveTo>
                  <a:pt x="352" y="110"/>
                </a:moveTo>
                <a:cubicBezTo>
                  <a:pt x="349" y="108"/>
                  <a:pt x="349" y="108"/>
                  <a:pt x="349" y="108"/>
                </a:cubicBezTo>
                <a:cubicBezTo>
                  <a:pt x="346" y="106"/>
                  <a:pt x="342" y="104"/>
                  <a:pt x="338" y="104"/>
                </a:cubicBezTo>
                <a:cubicBezTo>
                  <a:pt x="331" y="104"/>
                  <a:pt x="324" y="107"/>
                  <a:pt x="319" y="113"/>
                </a:cubicBezTo>
                <a:cubicBezTo>
                  <a:pt x="317" y="115"/>
                  <a:pt x="316" y="117"/>
                  <a:pt x="314" y="119"/>
                </a:cubicBezTo>
                <a:cubicBezTo>
                  <a:pt x="314" y="158"/>
                  <a:pt x="314" y="158"/>
                  <a:pt x="314" y="158"/>
                </a:cubicBezTo>
                <a:cubicBezTo>
                  <a:pt x="316" y="159"/>
                  <a:pt x="317" y="160"/>
                  <a:pt x="319" y="160"/>
                </a:cubicBezTo>
                <a:cubicBezTo>
                  <a:pt x="321" y="160"/>
                  <a:pt x="323" y="159"/>
                  <a:pt x="324" y="157"/>
                </a:cubicBezTo>
                <a:cubicBezTo>
                  <a:pt x="326" y="154"/>
                  <a:pt x="328" y="147"/>
                  <a:pt x="322" y="140"/>
                </a:cubicBezTo>
                <a:cubicBezTo>
                  <a:pt x="325" y="141"/>
                  <a:pt x="333" y="147"/>
                  <a:pt x="334" y="148"/>
                </a:cubicBezTo>
                <a:cubicBezTo>
                  <a:pt x="334" y="148"/>
                  <a:pt x="341" y="147"/>
                  <a:pt x="347" y="147"/>
                </a:cubicBezTo>
                <a:cubicBezTo>
                  <a:pt x="352" y="147"/>
                  <a:pt x="357" y="148"/>
                  <a:pt x="361" y="150"/>
                </a:cubicBezTo>
                <a:cubicBezTo>
                  <a:pt x="361" y="104"/>
                  <a:pt x="361" y="104"/>
                  <a:pt x="361" y="104"/>
                </a:cubicBezTo>
                <a:cubicBezTo>
                  <a:pt x="358" y="105"/>
                  <a:pt x="355" y="106"/>
                  <a:pt x="354" y="108"/>
                </a:cubicBezTo>
                <a:lnTo>
                  <a:pt x="352" y="110"/>
                </a:lnTo>
                <a:close/>
                <a:moveTo>
                  <a:pt x="343" y="155"/>
                </a:moveTo>
                <a:cubicBezTo>
                  <a:pt x="338" y="154"/>
                  <a:pt x="338" y="154"/>
                  <a:pt x="338" y="154"/>
                </a:cubicBezTo>
                <a:cubicBezTo>
                  <a:pt x="340" y="157"/>
                  <a:pt x="341" y="161"/>
                  <a:pt x="341" y="165"/>
                </a:cubicBezTo>
                <a:cubicBezTo>
                  <a:pt x="341" y="169"/>
                  <a:pt x="341" y="173"/>
                  <a:pt x="339" y="176"/>
                </a:cubicBezTo>
                <a:cubicBezTo>
                  <a:pt x="345" y="176"/>
                  <a:pt x="353" y="172"/>
                  <a:pt x="353" y="165"/>
                </a:cubicBezTo>
                <a:cubicBezTo>
                  <a:pt x="353" y="159"/>
                  <a:pt x="347" y="155"/>
                  <a:pt x="343" y="155"/>
                </a:cubicBezTo>
                <a:moveTo>
                  <a:pt x="424" y="38"/>
                </a:moveTo>
                <a:cubicBezTo>
                  <a:pt x="412" y="32"/>
                  <a:pt x="400" y="29"/>
                  <a:pt x="383" y="28"/>
                </a:cubicBezTo>
                <a:cubicBezTo>
                  <a:pt x="383" y="28"/>
                  <a:pt x="383" y="28"/>
                  <a:pt x="383" y="28"/>
                </a:cubicBezTo>
                <a:cubicBezTo>
                  <a:pt x="349" y="28"/>
                  <a:pt x="349" y="28"/>
                  <a:pt x="349" y="28"/>
                </a:cubicBezTo>
                <a:cubicBezTo>
                  <a:pt x="322" y="28"/>
                  <a:pt x="310" y="27"/>
                  <a:pt x="300" y="25"/>
                </a:cubicBezTo>
                <a:cubicBezTo>
                  <a:pt x="292" y="23"/>
                  <a:pt x="285" y="19"/>
                  <a:pt x="285" y="19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3" y="20"/>
                  <a:pt x="283" y="20"/>
                  <a:pt x="283" y="20"/>
                </a:cubicBezTo>
                <a:cubicBezTo>
                  <a:pt x="283" y="21"/>
                  <a:pt x="285" y="39"/>
                  <a:pt x="307" y="54"/>
                </a:cubicBezTo>
                <a:cubicBezTo>
                  <a:pt x="311" y="57"/>
                  <a:pt x="314" y="60"/>
                  <a:pt x="314" y="71"/>
                </a:cubicBezTo>
                <a:cubicBezTo>
                  <a:pt x="314" y="78"/>
                  <a:pt x="314" y="78"/>
                  <a:pt x="314" y="78"/>
                </a:cubicBezTo>
                <a:cubicBezTo>
                  <a:pt x="319" y="75"/>
                  <a:pt x="324" y="73"/>
                  <a:pt x="329" y="71"/>
                </a:cubicBezTo>
                <a:cubicBezTo>
                  <a:pt x="327" y="73"/>
                  <a:pt x="323" y="77"/>
                  <a:pt x="321" y="82"/>
                </a:cubicBezTo>
                <a:cubicBezTo>
                  <a:pt x="323" y="79"/>
                  <a:pt x="339" y="69"/>
                  <a:pt x="357" y="73"/>
                </a:cubicBezTo>
                <a:cubicBezTo>
                  <a:pt x="353" y="74"/>
                  <a:pt x="347" y="76"/>
                  <a:pt x="342" y="80"/>
                </a:cubicBezTo>
                <a:cubicBezTo>
                  <a:pt x="343" y="80"/>
                  <a:pt x="348" y="79"/>
                  <a:pt x="353" y="79"/>
                </a:cubicBezTo>
                <a:cubicBezTo>
                  <a:pt x="355" y="79"/>
                  <a:pt x="358" y="79"/>
                  <a:pt x="361" y="79"/>
                </a:cubicBezTo>
                <a:cubicBezTo>
                  <a:pt x="361" y="68"/>
                  <a:pt x="361" y="68"/>
                  <a:pt x="361" y="68"/>
                </a:cubicBezTo>
                <a:cubicBezTo>
                  <a:pt x="380" y="68"/>
                  <a:pt x="380" y="68"/>
                  <a:pt x="380" y="68"/>
                </a:cubicBezTo>
                <a:cubicBezTo>
                  <a:pt x="404" y="68"/>
                  <a:pt x="419" y="84"/>
                  <a:pt x="419" y="112"/>
                </a:cubicBezTo>
                <a:cubicBezTo>
                  <a:pt x="419" y="139"/>
                  <a:pt x="404" y="155"/>
                  <a:pt x="380" y="155"/>
                </a:cubicBezTo>
                <a:cubicBezTo>
                  <a:pt x="369" y="155"/>
                  <a:pt x="369" y="155"/>
                  <a:pt x="369" y="155"/>
                </a:cubicBezTo>
                <a:cubicBezTo>
                  <a:pt x="376" y="160"/>
                  <a:pt x="381" y="169"/>
                  <a:pt x="381" y="178"/>
                </a:cubicBezTo>
                <a:cubicBezTo>
                  <a:pt x="381" y="185"/>
                  <a:pt x="379" y="191"/>
                  <a:pt x="375" y="196"/>
                </a:cubicBezTo>
                <a:cubicBezTo>
                  <a:pt x="375" y="196"/>
                  <a:pt x="375" y="196"/>
                  <a:pt x="375" y="196"/>
                </a:cubicBezTo>
                <a:cubicBezTo>
                  <a:pt x="400" y="196"/>
                  <a:pt x="415" y="192"/>
                  <a:pt x="432" y="180"/>
                </a:cubicBezTo>
                <a:cubicBezTo>
                  <a:pt x="439" y="176"/>
                  <a:pt x="445" y="170"/>
                  <a:pt x="450" y="164"/>
                </a:cubicBezTo>
                <a:cubicBezTo>
                  <a:pt x="461" y="150"/>
                  <a:pt x="467" y="131"/>
                  <a:pt x="467" y="111"/>
                </a:cubicBezTo>
                <a:cubicBezTo>
                  <a:pt x="467" y="80"/>
                  <a:pt x="451" y="52"/>
                  <a:pt x="424" y="38"/>
                </a:cubicBezTo>
                <a:moveTo>
                  <a:pt x="191" y="68"/>
                </a:moveTo>
                <a:cubicBezTo>
                  <a:pt x="189" y="59"/>
                  <a:pt x="191" y="51"/>
                  <a:pt x="194" y="44"/>
                </a:cubicBezTo>
                <a:cubicBezTo>
                  <a:pt x="197" y="52"/>
                  <a:pt x="200" y="60"/>
                  <a:pt x="213" y="67"/>
                </a:cubicBezTo>
                <a:cubicBezTo>
                  <a:pt x="212" y="61"/>
                  <a:pt x="212" y="53"/>
                  <a:pt x="214" y="47"/>
                </a:cubicBezTo>
                <a:cubicBezTo>
                  <a:pt x="211" y="33"/>
                  <a:pt x="219" y="22"/>
                  <a:pt x="230" y="22"/>
                </a:cubicBezTo>
                <a:cubicBezTo>
                  <a:pt x="247" y="22"/>
                  <a:pt x="251" y="44"/>
                  <a:pt x="242" y="58"/>
                </a:cubicBezTo>
                <a:cubicBezTo>
                  <a:pt x="247" y="65"/>
                  <a:pt x="254" y="71"/>
                  <a:pt x="259" y="76"/>
                </a:cubicBezTo>
                <a:cubicBezTo>
                  <a:pt x="260" y="76"/>
                  <a:pt x="260" y="77"/>
                  <a:pt x="261" y="77"/>
                </a:cubicBezTo>
                <a:cubicBezTo>
                  <a:pt x="268" y="68"/>
                  <a:pt x="274" y="53"/>
                  <a:pt x="274" y="42"/>
                </a:cubicBezTo>
                <a:cubicBezTo>
                  <a:pt x="274" y="22"/>
                  <a:pt x="261" y="3"/>
                  <a:pt x="233" y="1"/>
                </a:cubicBezTo>
                <a:cubicBezTo>
                  <a:pt x="215" y="0"/>
                  <a:pt x="203" y="6"/>
                  <a:pt x="194" y="15"/>
                </a:cubicBezTo>
                <a:cubicBezTo>
                  <a:pt x="190" y="19"/>
                  <a:pt x="181" y="29"/>
                  <a:pt x="183" y="48"/>
                </a:cubicBezTo>
                <a:cubicBezTo>
                  <a:pt x="184" y="61"/>
                  <a:pt x="191" y="68"/>
                  <a:pt x="191" y="68"/>
                </a:cubicBezTo>
                <a:moveTo>
                  <a:pt x="164" y="99"/>
                </a:moveTo>
                <a:cubicBezTo>
                  <a:pt x="176" y="97"/>
                  <a:pt x="182" y="99"/>
                  <a:pt x="184" y="104"/>
                </a:cubicBezTo>
                <a:cubicBezTo>
                  <a:pt x="185" y="107"/>
                  <a:pt x="184" y="112"/>
                  <a:pt x="183" y="118"/>
                </a:cubicBezTo>
                <a:cubicBezTo>
                  <a:pt x="187" y="114"/>
                  <a:pt x="200" y="104"/>
                  <a:pt x="210" y="103"/>
                </a:cubicBezTo>
                <a:cubicBezTo>
                  <a:pt x="208" y="102"/>
                  <a:pt x="202" y="101"/>
                  <a:pt x="200" y="101"/>
                </a:cubicBezTo>
                <a:cubicBezTo>
                  <a:pt x="207" y="92"/>
                  <a:pt x="223" y="89"/>
                  <a:pt x="232" y="91"/>
                </a:cubicBezTo>
                <a:cubicBezTo>
                  <a:pt x="226" y="91"/>
                  <a:pt x="215" y="94"/>
                  <a:pt x="210" y="98"/>
                </a:cubicBezTo>
                <a:cubicBezTo>
                  <a:pt x="214" y="98"/>
                  <a:pt x="218" y="99"/>
                  <a:pt x="221" y="100"/>
                </a:cubicBezTo>
                <a:cubicBezTo>
                  <a:pt x="216" y="103"/>
                  <a:pt x="209" y="109"/>
                  <a:pt x="207" y="115"/>
                </a:cubicBezTo>
                <a:cubicBezTo>
                  <a:pt x="214" y="111"/>
                  <a:pt x="227" y="112"/>
                  <a:pt x="230" y="122"/>
                </a:cubicBezTo>
                <a:cubicBezTo>
                  <a:pt x="231" y="129"/>
                  <a:pt x="226" y="135"/>
                  <a:pt x="224" y="136"/>
                </a:cubicBezTo>
                <a:cubicBezTo>
                  <a:pt x="226" y="136"/>
                  <a:pt x="231" y="136"/>
                  <a:pt x="233" y="135"/>
                </a:cubicBezTo>
                <a:cubicBezTo>
                  <a:pt x="232" y="137"/>
                  <a:pt x="228" y="142"/>
                  <a:pt x="225" y="143"/>
                </a:cubicBezTo>
                <a:cubicBezTo>
                  <a:pt x="233" y="143"/>
                  <a:pt x="243" y="138"/>
                  <a:pt x="246" y="131"/>
                </a:cubicBezTo>
                <a:cubicBezTo>
                  <a:pt x="246" y="131"/>
                  <a:pt x="241" y="133"/>
                  <a:pt x="239" y="131"/>
                </a:cubicBezTo>
                <a:cubicBezTo>
                  <a:pt x="237" y="129"/>
                  <a:pt x="240" y="120"/>
                  <a:pt x="240" y="120"/>
                </a:cubicBezTo>
                <a:cubicBezTo>
                  <a:pt x="240" y="120"/>
                  <a:pt x="237" y="124"/>
                  <a:pt x="235" y="122"/>
                </a:cubicBezTo>
                <a:cubicBezTo>
                  <a:pt x="233" y="119"/>
                  <a:pt x="236" y="112"/>
                  <a:pt x="237" y="110"/>
                </a:cubicBezTo>
                <a:cubicBezTo>
                  <a:pt x="235" y="109"/>
                  <a:pt x="229" y="108"/>
                  <a:pt x="226" y="108"/>
                </a:cubicBezTo>
                <a:cubicBezTo>
                  <a:pt x="234" y="105"/>
                  <a:pt x="252" y="104"/>
                  <a:pt x="254" y="107"/>
                </a:cubicBezTo>
                <a:cubicBezTo>
                  <a:pt x="255" y="110"/>
                  <a:pt x="251" y="116"/>
                  <a:pt x="251" y="116"/>
                </a:cubicBezTo>
                <a:cubicBezTo>
                  <a:pt x="254" y="116"/>
                  <a:pt x="264" y="116"/>
                  <a:pt x="267" y="120"/>
                </a:cubicBezTo>
                <a:cubicBezTo>
                  <a:pt x="270" y="124"/>
                  <a:pt x="268" y="129"/>
                  <a:pt x="268" y="129"/>
                </a:cubicBezTo>
                <a:cubicBezTo>
                  <a:pt x="275" y="125"/>
                  <a:pt x="282" y="114"/>
                  <a:pt x="280" y="103"/>
                </a:cubicBezTo>
                <a:cubicBezTo>
                  <a:pt x="279" y="105"/>
                  <a:pt x="276" y="109"/>
                  <a:pt x="273" y="110"/>
                </a:cubicBezTo>
                <a:cubicBezTo>
                  <a:pt x="274" y="106"/>
                  <a:pt x="271" y="104"/>
                  <a:pt x="268" y="103"/>
                </a:cubicBezTo>
                <a:cubicBezTo>
                  <a:pt x="270" y="96"/>
                  <a:pt x="267" y="88"/>
                  <a:pt x="257" y="78"/>
                </a:cubicBezTo>
                <a:cubicBezTo>
                  <a:pt x="248" y="70"/>
                  <a:pt x="233" y="58"/>
                  <a:pt x="233" y="44"/>
                </a:cubicBezTo>
                <a:cubicBezTo>
                  <a:pt x="231" y="47"/>
                  <a:pt x="229" y="56"/>
                  <a:pt x="231" y="61"/>
                </a:cubicBezTo>
                <a:cubicBezTo>
                  <a:pt x="238" y="70"/>
                  <a:pt x="253" y="78"/>
                  <a:pt x="257" y="92"/>
                </a:cubicBezTo>
                <a:cubicBezTo>
                  <a:pt x="250" y="76"/>
                  <a:pt x="219" y="63"/>
                  <a:pt x="220" y="41"/>
                </a:cubicBezTo>
                <a:cubicBezTo>
                  <a:pt x="216" y="46"/>
                  <a:pt x="214" y="61"/>
                  <a:pt x="217" y="69"/>
                </a:cubicBezTo>
                <a:cubicBezTo>
                  <a:pt x="223" y="73"/>
                  <a:pt x="228" y="79"/>
                  <a:pt x="229" y="84"/>
                </a:cubicBezTo>
                <a:cubicBezTo>
                  <a:pt x="223" y="72"/>
                  <a:pt x="201" y="69"/>
                  <a:pt x="194" y="54"/>
                </a:cubicBezTo>
                <a:cubicBezTo>
                  <a:pt x="193" y="60"/>
                  <a:pt x="194" y="66"/>
                  <a:pt x="197" y="71"/>
                </a:cubicBezTo>
                <a:cubicBezTo>
                  <a:pt x="197" y="71"/>
                  <a:pt x="191" y="69"/>
                  <a:pt x="179" y="69"/>
                </a:cubicBezTo>
                <a:cubicBezTo>
                  <a:pt x="182" y="70"/>
                  <a:pt x="191" y="78"/>
                  <a:pt x="190" y="82"/>
                </a:cubicBezTo>
                <a:cubicBezTo>
                  <a:pt x="189" y="86"/>
                  <a:pt x="172" y="91"/>
                  <a:pt x="164" y="99"/>
                </a:cubicBezTo>
                <a:moveTo>
                  <a:pt x="255" y="100"/>
                </a:moveTo>
                <a:cubicBezTo>
                  <a:pt x="248" y="100"/>
                  <a:pt x="246" y="95"/>
                  <a:pt x="244" y="90"/>
                </a:cubicBezTo>
                <a:cubicBezTo>
                  <a:pt x="252" y="93"/>
                  <a:pt x="255" y="100"/>
                  <a:pt x="255" y="100"/>
                </a:cubicBezTo>
                <a:moveTo>
                  <a:pt x="377" y="178"/>
                </a:moveTo>
                <a:cubicBezTo>
                  <a:pt x="377" y="195"/>
                  <a:pt x="361" y="207"/>
                  <a:pt x="342" y="205"/>
                </a:cubicBezTo>
                <a:cubicBezTo>
                  <a:pt x="347" y="209"/>
                  <a:pt x="358" y="212"/>
                  <a:pt x="365" y="209"/>
                </a:cubicBezTo>
                <a:cubicBezTo>
                  <a:pt x="361" y="216"/>
                  <a:pt x="344" y="225"/>
                  <a:pt x="328" y="221"/>
                </a:cubicBezTo>
                <a:cubicBezTo>
                  <a:pt x="314" y="217"/>
                  <a:pt x="307" y="202"/>
                  <a:pt x="307" y="193"/>
                </a:cubicBezTo>
                <a:cubicBezTo>
                  <a:pt x="300" y="200"/>
                  <a:pt x="302" y="212"/>
                  <a:pt x="307" y="216"/>
                </a:cubicBezTo>
                <a:cubicBezTo>
                  <a:pt x="301" y="215"/>
                  <a:pt x="292" y="209"/>
                  <a:pt x="291" y="198"/>
                </a:cubicBezTo>
                <a:cubicBezTo>
                  <a:pt x="289" y="189"/>
                  <a:pt x="294" y="178"/>
                  <a:pt x="285" y="170"/>
                </a:cubicBezTo>
                <a:cubicBezTo>
                  <a:pt x="279" y="164"/>
                  <a:pt x="270" y="157"/>
                  <a:pt x="264" y="153"/>
                </a:cubicBezTo>
                <a:cubicBezTo>
                  <a:pt x="252" y="143"/>
                  <a:pt x="257" y="136"/>
                  <a:pt x="254" y="132"/>
                </a:cubicBezTo>
                <a:cubicBezTo>
                  <a:pt x="252" y="128"/>
                  <a:pt x="247" y="126"/>
                  <a:pt x="244" y="122"/>
                </a:cubicBezTo>
                <a:cubicBezTo>
                  <a:pt x="241" y="119"/>
                  <a:pt x="241" y="113"/>
                  <a:pt x="243" y="110"/>
                </a:cubicBezTo>
                <a:cubicBezTo>
                  <a:pt x="243" y="115"/>
                  <a:pt x="245" y="118"/>
                  <a:pt x="249" y="119"/>
                </a:cubicBezTo>
                <a:cubicBezTo>
                  <a:pt x="254" y="120"/>
                  <a:pt x="258" y="119"/>
                  <a:pt x="261" y="121"/>
                </a:cubicBezTo>
                <a:cubicBezTo>
                  <a:pt x="266" y="124"/>
                  <a:pt x="264" y="131"/>
                  <a:pt x="267" y="134"/>
                </a:cubicBezTo>
                <a:cubicBezTo>
                  <a:pt x="270" y="136"/>
                  <a:pt x="277" y="133"/>
                  <a:pt x="284" y="138"/>
                </a:cubicBezTo>
                <a:cubicBezTo>
                  <a:pt x="290" y="143"/>
                  <a:pt x="304" y="155"/>
                  <a:pt x="310" y="160"/>
                </a:cubicBezTo>
                <a:cubicBezTo>
                  <a:pt x="321" y="169"/>
                  <a:pt x="332" y="158"/>
                  <a:pt x="329" y="148"/>
                </a:cubicBezTo>
                <a:cubicBezTo>
                  <a:pt x="340" y="155"/>
                  <a:pt x="341" y="173"/>
                  <a:pt x="332" y="180"/>
                </a:cubicBezTo>
                <a:cubicBezTo>
                  <a:pt x="340" y="181"/>
                  <a:pt x="356" y="178"/>
                  <a:pt x="356" y="165"/>
                </a:cubicBezTo>
                <a:cubicBezTo>
                  <a:pt x="356" y="157"/>
                  <a:pt x="349" y="152"/>
                  <a:pt x="344" y="151"/>
                </a:cubicBezTo>
                <a:cubicBezTo>
                  <a:pt x="362" y="149"/>
                  <a:pt x="377" y="162"/>
                  <a:pt x="377" y="178"/>
                </a:cubicBezTo>
                <a:moveTo>
                  <a:pt x="282" y="172"/>
                </a:moveTo>
                <a:cubicBezTo>
                  <a:pt x="283" y="173"/>
                  <a:pt x="283" y="173"/>
                  <a:pt x="284" y="173"/>
                </a:cubicBezTo>
                <a:cubicBezTo>
                  <a:pt x="274" y="193"/>
                  <a:pt x="256" y="218"/>
                  <a:pt x="221" y="218"/>
                </a:cubicBezTo>
                <a:cubicBezTo>
                  <a:pt x="209" y="218"/>
                  <a:pt x="198" y="213"/>
                  <a:pt x="190" y="208"/>
                </a:cubicBezTo>
                <a:cubicBezTo>
                  <a:pt x="187" y="205"/>
                  <a:pt x="185" y="203"/>
                  <a:pt x="182" y="201"/>
                </a:cubicBezTo>
                <a:cubicBezTo>
                  <a:pt x="182" y="201"/>
                  <a:pt x="182" y="201"/>
                  <a:pt x="182" y="201"/>
                </a:cubicBezTo>
                <a:cubicBezTo>
                  <a:pt x="182" y="201"/>
                  <a:pt x="182" y="201"/>
                  <a:pt x="182" y="201"/>
                </a:cubicBezTo>
                <a:cubicBezTo>
                  <a:pt x="181" y="199"/>
                  <a:pt x="180" y="198"/>
                  <a:pt x="179" y="196"/>
                </a:cubicBezTo>
                <a:cubicBezTo>
                  <a:pt x="177" y="194"/>
                  <a:pt x="176" y="194"/>
                  <a:pt x="175" y="195"/>
                </a:cubicBezTo>
                <a:cubicBezTo>
                  <a:pt x="173" y="198"/>
                  <a:pt x="176" y="205"/>
                  <a:pt x="176" y="205"/>
                </a:cubicBezTo>
                <a:cubicBezTo>
                  <a:pt x="149" y="179"/>
                  <a:pt x="163" y="142"/>
                  <a:pt x="164" y="140"/>
                </a:cubicBezTo>
                <a:cubicBezTo>
                  <a:pt x="165" y="136"/>
                  <a:pt x="164" y="135"/>
                  <a:pt x="162" y="135"/>
                </a:cubicBezTo>
                <a:cubicBezTo>
                  <a:pt x="160" y="136"/>
                  <a:pt x="157" y="140"/>
                  <a:pt x="157" y="140"/>
                </a:cubicBezTo>
                <a:cubicBezTo>
                  <a:pt x="159" y="117"/>
                  <a:pt x="180" y="104"/>
                  <a:pt x="180" y="104"/>
                </a:cubicBezTo>
                <a:cubicBezTo>
                  <a:pt x="180" y="104"/>
                  <a:pt x="180" y="104"/>
                  <a:pt x="180" y="104"/>
                </a:cubicBezTo>
                <a:cubicBezTo>
                  <a:pt x="183" y="108"/>
                  <a:pt x="179" y="112"/>
                  <a:pt x="179" y="126"/>
                </a:cubicBezTo>
                <a:cubicBezTo>
                  <a:pt x="183" y="121"/>
                  <a:pt x="198" y="110"/>
                  <a:pt x="207" y="107"/>
                </a:cubicBezTo>
                <a:cubicBezTo>
                  <a:pt x="204" y="111"/>
                  <a:pt x="202" y="116"/>
                  <a:pt x="202" y="123"/>
                </a:cubicBezTo>
                <a:cubicBezTo>
                  <a:pt x="202" y="123"/>
                  <a:pt x="208" y="116"/>
                  <a:pt x="216" y="116"/>
                </a:cubicBezTo>
                <a:cubicBezTo>
                  <a:pt x="218" y="116"/>
                  <a:pt x="220" y="117"/>
                  <a:pt x="222" y="117"/>
                </a:cubicBezTo>
                <a:cubicBezTo>
                  <a:pt x="191" y="147"/>
                  <a:pt x="204" y="184"/>
                  <a:pt x="230" y="184"/>
                </a:cubicBezTo>
                <a:cubicBezTo>
                  <a:pt x="244" y="184"/>
                  <a:pt x="258" y="168"/>
                  <a:pt x="264" y="157"/>
                </a:cubicBezTo>
                <a:cubicBezTo>
                  <a:pt x="270" y="161"/>
                  <a:pt x="277" y="168"/>
                  <a:pt x="282" y="172"/>
                </a:cubicBezTo>
                <a:moveTo>
                  <a:pt x="385" y="98"/>
                </a:moveTo>
                <a:cubicBezTo>
                  <a:pt x="375" y="95"/>
                  <a:pt x="356" y="99"/>
                  <a:pt x="351" y="104"/>
                </a:cubicBezTo>
                <a:cubicBezTo>
                  <a:pt x="342" y="98"/>
                  <a:pt x="326" y="99"/>
                  <a:pt x="316" y="110"/>
                </a:cubicBezTo>
                <a:cubicBezTo>
                  <a:pt x="305" y="123"/>
                  <a:pt x="298" y="138"/>
                  <a:pt x="296" y="143"/>
                </a:cubicBezTo>
                <a:cubicBezTo>
                  <a:pt x="292" y="140"/>
                  <a:pt x="288" y="137"/>
                  <a:pt x="286" y="135"/>
                </a:cubicBezTo>
                <a:cubicBezTo>
                  <a:pt x="284" y="134"/>
                  <a:pt x="282" y="133"/>
                  <a:pt x="280" y="132"/>
                </a:cubicBezTo>
                <a:cubicBezTo>
                  <a:pt x="290" y="117"/>
                  <a:pt x="313" y="94"/>
                  <a:pt x="339" y="93"/>
                </a:cubicBezTo>
                <a:cubicBezTo>
                  <a:pt x="324" y="91"/>
                  <a:pt x="301" y="101"/>
                  <a:pt x="290" y="115"/>
                </a:cubicBezTo>
                <a:cubicBezTo>
                  <a:pt x="292" y="106"/>
                  <a:pt x="302" y="90"/>
                  <a:pt x="315" y="83"/>
                </a:cubicBezTo>
                <a:cubicBezTo>
                  <a:pt x="315" y="83"/>
                  <a:pt x="309" y="91"/>
                  <a:pt x="311" y="92"/>
                </a:cubicBezTo>
                <a:cubicBezTo>
                  <a:pt x="316" y="94"/>
                  <a:pt x="326" y="78"/>
                  <a:pt x="340" y="77"/>
                </a:cubicBezTo>
                <a:cubicBezTo>
                  <a:pt x="340" y="77"/>
                  <a:pt x="329" y="82"/>
                  <a:pt x="332" y="85"/>
                </a:cubicBezTo>
                <a:cubicBezTo>
                  <a:pt x="333" y="88"/>
                  <a:pt x="340" y="82"/>
                  <a:pt x="352" y="82"/>
                </a:cubicBezTo>
                <a:cubicBezTo>
                  <a:pt x="366" y="82"/>
                  <a:pt x="379" y="91"/>
                  <a:pt x="385" y="98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2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0B00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43D394D-F386-37CC-98C6-1044BD3E8833}"/>
              </a:ext>
            </a:extLst>
          </p:cNvPr>
          <p:cNvSpPr txBox="1"/>
          <p:nvPr userDrawn="1"/>
        </p:nvSpPr>
        <p:spPr>
          <a:xfrm>
            <a:off x="1457325" y="6248400"/>
            <a:ext cx="4638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2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737373"/>
                </a:solidFill>
                <a:effectLst/>
                <a:uLnTx/>
                <a:uFillTx/>
                <a:latin typeface="Aptos" panose="020B0004020202020204" pitchFamily="34" charset="0"/>
              </a:rPr>
              <a:t>|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 pitchFamily="34" charset="0"/>
              </a:rPr>
              <a:t>  ©2024 Wizards of the Coast  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737373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|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 pitchFamily="34" charset="0"/>
              </a:rPr>
              <a:t>  Confidential and proprietary</a:t>
            </a:r>
          </a:p>
        </p:txBody>
      </p:sp>
    </p:spTree>
    <p:extLst>
      <p:ext uri="{BB962C8B-B14F-4D97-AF65-F5344CB8AC3E}">
        <p14:creationId xmlns:p14="http://schemas.microsoft.com/office/powerpoint/2010/main" val="7563278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2208">
          <p15:clr>
            <a:srgbClr val="5ACBF0"/>
          </p15:clr>
        </p15:guide>
        <p15:guide id="9" orient="horz" pos="1968">
          <p15:clr>
            <a:srgbClr val="5ACBF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w/ placeholde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icture Placeholder 33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D623E817-2562-EBE3-0FC6-17353A3E687B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6743700" cy="6858000"/>
          </a:xfrm>
          <a:custGeom>
            <a:avLst/>
            <a:gdLst>
              <a:gd name="connsiteX0" fmla="*/ 0 w 6743700"/>
              <a:gd name="connsiteY0" fmla="*/ 0 h 6858000"/>
              <a:gd name="connsiteX1" fmla="*/ 6743700 w 6743700"/>
              <a:gd name="connsiteY1" fmla="*/ 0 h 6858000"/>
              <a:gd name="connsiteX2" fmla="*/ 6743700 w 6743700"/>
              <a:gd name="connsiteY2" fmla="*/ 1 h 6858000"/>
              <a:gd name="connsiteX3" fmla="*/ 3113508 w 6743700"/>
              <a:gd name="connsiteY3" fmla="*/ 1 h 6858000"/>
              <a:gd name="connsiteX4" fmla="*/ 3106055 w 6743700"/>
              <a:gd name="connsiteY4" fmla="*/ 10714 h 6858000"/>
              <a:gd name="connsiteX5" fmla="*/ 3189970 w 6743700"/>
              <a:gd name="connsiteY5" fmla="*/ 151539 h 6858000"/>
              <a:gd name="connsiteX6" fmla="*/ 3275029 w 6743700"/>
              <a:gd name="connsiteY6" fmla="*/ 355346 h 6858000"/>
              <a:gd name="connsiteX7" fmla="*/ 3324496 w 6743700"/>
              <a:gd name="connsiteY7" fmla="*/ 479591 h 6858000"/>
              <a:gd name="connsiteX8" fmla="*/ 3348069 w 6743700"/>
              <a:gd name="connsiteY8" fmla="*/ 567620 h 6858000"/>
              <a:gd name="connsiteX9" fmla="*/ 3377196 w 6743700"/>
              <a:gd name="connsiteY9" fmla="*/ 618285 h 6858000"/>
              <a:gd name="connsiteX10" fmla="*/ 3406422 w 6743700"/>
              <a:gd name="connsiteY10" fmla="*/ 706999 h 6858000"/>
              <a:gd name="connsiteX11" fmla="*/ 3493904 w 6743700"/>
              <a:gd name="connsiteY11" fmla="*/ 897044 h 6858000"/>
              <a:gd name="connsiteX12" fmla="*/ 3527402 w 6743700"/>
              <a:gd name="connsiteY12" fmla="*/ 926739 h 6858000"/>
              <a:gd name="connsiteX13" fmla="*/ 3551643 w 6743700"/>
              <a:gd name="connsiteY13" fmla="*/ 1084309 h 6858000"/>
              <a:gd name="connsiteX14" fmla="*/ 3580248 w 6743700"/>
              <a:gd name="connsiteY14" fmla="*/ 1122507 h 6858000"/>
              <a:gd name="connsiteX15" fmla="*/ 3601063 w 6743700"/>
              <a:gd name="connsiteY15" fmla="*/ 1189529 h 6858000"/>
              <a:gd name="connsiteX16" fmla="*/ 3679700 w 6743700"/>
              <a:gd name="connsiteY16" fmla="*/ 1285061 h 6858000"/>
              <a:gd name="connsiteX17" fmla="*/ 3701276 w 6743700"/>
              <a:gd name="connsiteY17" fmla="*/ 1361271 h 6858000"/>
              <a:gd name="connsiteX18" fmla="*/ 3804058 w 6743700"/>
              <a:gd name="connsiteY18" fmla="*/ 1576324 h 6858000"/>
              <a:gd name="connsiteX19" fmla="*/ 3809956 w 6743700"/>
              <a:gd name="connsiteY19" fmla="*/ 1672133 h 6858000"/>
              <a:gd name="connsiteX20" fmla="*/ 3876476 w 6743700"/>
              <a:gd name="connsiteY20" fmla="*/ 1738081 h 6858000"/>
              <a:gd name="connsiteX21" fmla="*/ 3879569 w 6743700"/>
              <a:gd name="connsiteY21" fmla="*/ 1793858 h 6858000"/>
              <a:gd name="connsiteX22" fmla="*/ 3919293 w 6743700"/>
              <a:gd name="connsiteY22" fmla="*/ 1855731 h 6858000"/>
              <a:gd name="connsiteX23" fmla="*/ 3973891 w 6743700"/>
              <a:gd name="connsiteY23" fmla="*/ 1968194 h 6858000"/>
              <a:gd name="connsiteX24" fmla="*/ 4032810 w 6743700"/>
              <a:gd name="connsiteY24" fmla="*/ 2040663 h 6858000"/>
              <a:gd name="connsiteX25" fmla="*/ 4040513 w 6743700"/>
              <a:gd name="connsiteY25" fmla="*/ 2072553 h 6858000"/>
              <a:gd name="connsiteX26" fmla="*/ 4049206 w 6743700"/>
              <a:gd name="connsiteY26" fmla="*/ 2109630 h 6858000"/>
              <a:gd name="connsiteX27" fmla="*/ 4143340 w 6743700"/>
              <a:gd name="connsiteY27" fmla="*/ 2306269 h 6858000"/>
              <a:gd name="connsiteX28" fmla="*/ 4245026 w 6743700"/>
              <a:gd name="connsiteY28" fmla="*/ 2477362 h 6858000"/>
              <a:gd name="connsiteX29" fmla="*/ 4335788 w 6743700"/>
              <a:gd name="connsiteY29" fmla="*/ 2700881 h 6858000"/>
              <a:gd name="connsiteX30" fmla="*/ 4472969 w 6743700"/>
              <a:gd name="connsiteY30" fmla="*/ 2913488 h 6858000"/>
              <a:gd name="connsiteX31" fmla="*/ 4542295 w 6743700"/>
              <a:gd name="connsiteY31" fmla="*/ 3019468 h 6858000"/>
              <a:gd name="connsiteX32" fmla="*/ 4577461 w 6743700"/>
              <a:gd name="connsiteY32" fmla="*/ 3124614 h 6858000"/>
              <a:gd name="connsiteX33" fmla="*/ 4630488 w 6743700"/>
              <a:gd name="connsiteY33" fmla="*/ 3199676 h 6858000"/>
              <a:gd name="connsiteX34" fmla="*/ 4693700 w 6743700"/>
              <a:gd name="connsiteY34" fmla="*/ 3508332 h 6858000"/>
              <a:gd name="connsiteX35" fmla="*/ 4745353 w 6743700"/>
              <a:gd name="connsiteY35" fmla="*/ 3622092 h 6858000"/>
              <a:gd name="connsiteX36" fmla="*/ 4839004 w 6743700"/>
              <a:gd name="connsiteY36" fmla="*/ 3726887 h 6858000"/>
              <a:gd name="connsiteX37" fmla="*/ 4945305 w 6743700"/>
              <a:gd name="connsiteY37" fmla="*/ 3972134 h 6858000"/>
              <a:gd name="connsiteX38" fmla="*/ 4964598 w 6743700"/>
              <a:gd name="connsiteY38" fmla="*/ 4020780 h 6858000"/>
              <a:gd name="connsiteX39" fmla="*/ 5007505 w 6743700"/>
              <a:gd name="connsiteY39" fmla="*/ 4078077 h 6858000"/>
              <a:gd name="connsiteX40" fmla="*/ 5086003 w 6743700"/>
              <a:gd name="connsiteY40" fmla="*/ 4214937 h 6858000"/>
              <a:gd name="connsiteX41" fmla="*/ 5100814 w 6743700"/>
              <a:gd name="connsiteY41" fmla="*/ 4262899 h 6858000"/>
              <a:gd name="connsiteX42" fmla="*/ 5351387 w 6743700"/>
              <a:gd name="connsiteY42" fmla="*/ 4685371 h 6858000"/>
              <a:gd name="connsiteX43" fmla="*/ 5375874 w 6743700"/>
              <a:gd name="connsiteY43" fmla="*/ 4744501 h 6858000"/>
              <a:gd name="connsiteX44" fmla="*/ 5453024 w 6743700"/>
              <a:gd name="connsiteY44" fmla="*/ 4837440 h 6858000"/>
              <a:gd name="connsiteX45" fmla="*/ 5514561 w 6743700"/>
              <a:gd name="connsiteY45" fmla="*/ 4972244 h 6858000"/>
              <a:gd name="connsiteX46" fmla="*/ 5599564 w 6743700"/>
              <a:gd name="connsiteY46" fmla="*/ 5058624 h 6858000"/>
              <a:gd name="connsiteX47" fmla="*/ 5668891 w 6743700"/>
              <a:gd name="connsiteY47" fmla="*/ 5164604 h 6858000"/>
              <a:gd name="connsiteX48" fmla="*/ 5699114 w 6743700"/>
              <a:gd name="connsiteY48" fmla="*/ 5259228 h 6858000"/>
              <a:gd name="connsiteX49" fmla="*/ 5702126 w 6743700"/>
              <a:gd name="connsiteY49" fmla="*/ 5280559 h 6858000"/>
              <a:gd name="connsiteX50" fmla="*/ 5716411 w 6743700"/>
              <a:gd name="connsiteY50" fmla="*/ 5296055 h 6858000"/>
              <a:gd name="connsiteX51" fmla="*/ 5749776 w 6743700"/>
              <a:gd name="connsiteY51" fmla="*/ 5465481 h 6858000"/>
              <a:gd name="connsiteX52" fmla="*/ 5806036 w 6743700"/>
              <a:gd name="connsiteY52" fmla="*/ 5554992 h 6858000"/>
              <a:gd name="connsiteX53" fmla="*/ 5905391 w 6743700"/>
              <a:gd name="connsiteY53" fmla="*/ 5679496 h 6858000"/>
              <a:gd name="connsiteX54" fmla="*/ 5920245 w 6743700"/>
              <a:gd name="connsiteY54" fmla="*/ 5705639 h 6858000"/>
              <a:gd name="connsiteX55" fmla="*/ 5936515 w 6743700"/>
              <a:gd name="connsiteY55" fmla="*/ 5741980 h 6858000"/>
              <a:gd name="connsiteX56" fmla="*/ 5978291 w 6743700"/>
              <a:gd name="connsiteY56" fmla="*/ 5933098 h 6858000"/>
              <a:gd name="connsiteX57" fmla="*/ 6034265 w 6743700"/>
              <a:gd name="connsiteY57" fmla="*/ 6006864 h 6858000"/>
              <a:gd name="connsiteX58" fmla="*/ 6131392 w 6743700"/>
              <a:gd name="connsiteY58" fmla="*/ 6221231 h 6858000"/>
              <a:gd name="connsiteX59" fmla="*/ 6145239 w 6743700"/>
              <a:gd name="connsiteY59" fmla="*/ 6262397 h 6858000"/>
              <a:gd name="connsiteX60" fmla="*/ 6164562 w 6743700"/>
              <a:gd name="connsiteY60" fmla="*/ 6314558 h 6858000"/>
              <a:gd name="connsiteX61" fmla="*/ 6174830 w 6743700"/>
              <a:gd name="connsiteY61" fmla="*/ 6389397 h 6858000"/>
              <a:gd name="connsiteX62" fmla="*/ 6245678 w 6743700"/>
              <a:gd name="connsiteY62" fmla="*/ 6513753 h 6858000"/>
              <a:gd name="connsiteX63" fmla="*/ 6253425 w 6743700"/>
              <a:gd name="connsiteY63" fmla="*/ 6564307 h 6858000"/>
              <a:gd name="connsiteX64" fmla="*/ 6326368 w 6743700"/>
              <a:gd name="connsiteY64" fmla="*/ 6738531 h 6858000"/>
              <a:gd name="connsiteX65" fmla="*/ 6351685 w 6743700"/>
              <a:gd name="connsiteY65" fmla="*/ 6804910 h 6858000"/>
              <a:gd name="connsiteX66" fmla="*/ 6367393 w 6743700"/>
              <a:gd name="connsiteY66" fmla="*/ 6858000 h 6858000"/>
              <a:gd name="connsiteX67" fmla="*/ 0 w 6743700"/>
              <a:gd name="connsiteY6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6743700" h="6858000">
                <a:moveTo>
                  <a:pt x="0" y="0"/>
                </a:moveTo>
                <a:lnTo>
                  <a:pt x="6743700" y="0"/>
                </a:lnTo>
                <a:lnTo>
                  <a:pt x="6743700" y="1"/>
                </a:lnTo>
                <a:lnTo>
                  <a:pt x="3113508" y="1"/>
                </a:lnTo>
                <a:lnTo>
                  <a:pt x="3106055" y="10714"/>
                </a:lnTo>
                <a:cubicBezTo>
                  <a:pt x="3113231" y="29776"/>
                  <a:pt x="3165400" y="57601"/>
                  <a:pt x="3189970" y="151539"/>
                </a:cubicBezTo>
                <a:cubicBezTo>
                  <a:pt x="3213304" y="242846"/>
                  <a:pt x="3272125" y="277266"/>
                  <a:pt x="3275029" y="355346"/>
                </a:cubicBezTo>
                <a:cubicBezTo>
                  <a:pt x="3275315" y="371093"/>
                  <a:pt x="3302307" y="451267"/>
                  <a:pt x="3324496" y="479591"/>
                </a:cubicBezTo>
                <a:cubicBezTo>
                  <a:pt x="3320365" y="497282"/>
                  <a:pt x="3309294" y="492632"/>
                  <a:pt x="3348069" y="567620"/>
                </a:cubicBezTo>
                <a:cubicBezTo>
                  <a:pt x="3356716" y="586033"/>
                  <a:pt x="3376674" y="605818"/>
                  <a:pt x="3377196" y="618285"/>
                </a:cubicBezTo>
                <a:cubicBezTo>
                  <a:pt x="3378006" y="646498"/>
                  <a:pt x="3403142" y="673525"/>
                  <a:pt x="3406422" y="706999"/>
                </a:cubicBezTo>
                <a:cubicBezTo>
                  <a:pt x="3411511" y="774595"/>
                  <a:pt x="3440590" y="806235"/>
                  <a:pt x="3493904" y="897044"/>
                </a:cubicBezTo>
                <a:cubicBezTo>
                  <a:pt x="3500556" y="903639"/>
                  <a:pt x="3514098" y="913549"/>
                  <a:pt x="3527402" y="926739"/>
                </a:cubicBezTo>
                <a:cubicBezTo>
                  <a:pt x="3585797" y="986741"/>
                  <a:pt x="3504793" y="1022400"/>
                  <a:pt x="3551643" y="1084309"/>
                </a:cubicBezTo>
                <a:cubicBezTo>
                  <a:pt x="3559293" y="1096814"/>
                  <a:pt x="3572835" y="1106724"/>
                  <a:pt x="3580248" y="1122507"/>
                </a:cubicBezTo>
                <a:cubicBezTo>
                  <a:pt x="3591604" y="1142902"/>
                  <a:pt x="3589943" y="1165855"/>
                  <a:pt x="3601063" y="1189529"/>
                </a:cubicBezTo>
                <a:cubicBezTo>
                  <a:pt x="3622065" y="1234247"/>
                  <a:pt x="3657699" y="1234433"/>
                  <a:pt x="3679700" y="1285061"/>
                </a:cubicBezTo>
                <a:cubicBezTo>
                  <a:pt x="3689347" y="1309383"/>
                  <a:pt x="3694574" y="1335651"/>
                  <a:pt x="3701276" y="1361271"/>
                </a:cubicBezTo>
                <a:cubicBezTo>
                  <a:pt x="3722851" y="1437481"/>
                  <a:pt x="3758680" y="1513766"/>
                  <a:pt x="3804058" y="1576324"/>
                </a:cubicBezTo>
                <a:cubicBezTo>
                  <a:pt x="3810473" y="1586198"/>
                  <a:pt x="3781875" y="1646402"/>
                  <a:pt x="3809956" y="1672133"/>
                </a:cubicBezTo>
                <a:cubicBezTo>
                  <a:pt x="3832620" y="1693899"/>
                  <a:pt x="3856758" y="1715017"/>
                  <a:pt x="3876476" y="1738081"/>
                </a:cubicBezTo>
                <a:cubicBezTo>
                  <a:pt x="3871108" y="1753141"/>
                  <a:pt x="3869685" y="1772814"/>
                  <a:pt x="3879569" y="1793858"/>
                </a:cubicBezTo>
                <a:cubicBezTo>
                  <a:pt x="3889453" y="1814902"/>
                  <a:pt x="3906463" y="1835983"/>
                  <a:pt x="3919293" y="1855731"/>
                </a:cubicBezTo>
                <a:cubicBezTo>
                  <a:pt x="3947897" y="1893928"/>
                  <a:pt x="3946759" y="1929348"/>
                  <a:pt x="3973891" y="1968194"/>
                </a:cubicBezTo>
                <a:cubicBezTo>
                  <a:pt x="3990664" y="1992554"/>
                  <a:pt x="4028294" y="2004558"/>
                  <a:pt x="4032810" y="2040663"/>
                </a:cubicBezTo>
                <a:cubicBezTo>
                  <a:pt x="4032099" y="2050499"/>
                  <a:pt x="4038516" y="2060734"/>
                  <a:pt x="4040513" y="2072553"/>
                </a:cubicBezTo>
                <a:cubicBezTo>
                  <a:pt x="4042272" y="2087650"/>
                  <a:pt x="4041556" y="2097126"/>
                  <a:pt x="4049206" y="2109630"/>
                </a:cubicBezTo>
                <a:cubicBezTo>
                  <a:pt x="4088930" y="2171502"/>
                  <a:pt x="4112453" y="2240506"/>
                  <a:pt x="4143340" y="2306269"/>
                </a:cubicBezTo>
                <a:cubicBezTo>
                  <a:pt x="4174227" y="2372031"/>
                  <a:pt x="4216373" y="2420140"/>
                  <a:pt x="4245026" y="2477362"/>
                </a:cubicBezTo>
                <a:cubicBezTo>
                  <a:pt x="4281329" y="2547089"/>
                  <a:pt x="4298250" y="2628523"/>
                  <a:pt x="4335788" y="2700881"/>
                </a:cubicBezTo>
                <a:cubicBezTo>
                  <a:pt x="4374563" y="2775868"/>
                  <a:pt x="4421937" y="2850245"/>
                  <a:pt x="4472969" y="2913488"/>
                </a:cubicBezTo>
                <a:cubicBezTo>
                  <a:pt x="4499102" y="2946425"/>
                  <a:pt x="4528181" y="2978066"/>
                  <a:pt x="4542295" y="3019468"/>
                </a:cubicBezTo>
                <a:cubicBezTo>
                  <a:pt x="4555410" y="3054961"/>
                  <a:pt x="4557218" y="3089084"/>
                  <a:pt x="4577461" y="3124614"/>
                </a:cubicBezTo>
                <a:cubicBezTo>
                  <a:pt x="4592523" y="3152901"/>
                  <a:pt x="4612193" y="3156940"/>
                  <a:pt x="4630488" y="3199676"/>
                </a:cubicBezTo>
                <a:cubicBezTo>
                  <a:pt x="4675726" y="3303562"/>
                  <a:pt x="4690510" y="3414505"/>
                  <a:pt x="4693700" y="3508332"/>
                </a:cubicBezTo>
                <a:cubicBezTo>
                  <a:pt x="4720071" y="3537991"/>
                  <a:pt x="4706638" y="3563659"/>
                  <a:pt x="4745353" y="3622092"/>
                </a:cubicBezTo>
                <a:cubicBezTo>
                  <a:pt x="4780512" y="3666935"/>
                  <a:pt x="4819949" y="3674962"/>
                  <a:pt x="4839004" y="3726887"/>
                </a:cubicBezTo>
                <a:cubicBezTo>
                  <a:pt x="4880488" y="3803856"/>
                  <a:pt x="4917078" y="3889329"/>
                  <a:pt x="4945305" y="3972134"/>
                </a:cubicBezTo>
                <a:cubicBezTo>
                  <a:pt x="4951245" y="3988566"/>
                  <a:pt x="4957185" y="4004997"/>
                  <a:pt x="4964598" y="4020780"/>
                </a:cubicBezTo>
                <a:cubicBezTo>
                  <a:pt x="4977190" y="4043806"/>
                  <a:pt x="4992965" y="4062257"/>
                  <a:pt x="5007505" y="4078077"/>
                </a:cubicBezTo>
                <a:cubicBezTo>
                  <a:pt x="5038817" y="4118257"/>
                  <a:pt x="5066710" y="4166291"/>
                  <a:pt x="5086003" y="4214937"/>
                </a:cubicBezTo>
                <a:cubicBezTo>
                  <a:pt x="5082820" y="4219513"/>
                  <a:pt x="5103997" y="4258323"/>
                  <a:pt x="5100814" y="4262899"/>
                </a:cubicBezTo>
                <a:cubicBezTo>
                  <a:pt x="5198745" y="4407076"/>
                  <a:pt x="5305544" y="4605104"/>
                  <a:pt x="5351387" y="4685371"/>
                </a:cubicBezTo>
                <a:cubicBezTo>
                  <a:pt x="5397230" y="4765638"/>
                  <a:pt x="5364024" y="4717535"/>
                  <a:pt x="5375874" y="4744501"/>
                </a:cubicBezTo>
                <a:cubicBezTo>
                  <a:pt x="5418152" y="4784483"/>
                  <a:pt x="5432021" y="4792721"/>
                  <a:pt x="5453024" y="4837440"/>
                </a:cubicBezTo>
                <a:cubicBezTo>
                  <a:pt x="5472554" y="4882807"/>
                  <a:pt x="5486194" y="4930767"/>
                  <a:pt x="5514561" y="4972244"/>
                </a:cubicBezTo>
                <a:cubicBezTo>
                  <a:pt x="5538984" y="5009108"/>
                  <a:pt x="5570248" y="5030263"/>
                  <a:pt x="5599564" y="5058624"/>
                </a:cubicBezTo>
                <a:cubicBezTo>
                  <a:pt x="5629118" y="5083707"/>
                  <a:pt x="5660431" y="5123887"/>
                  <a:pt x="5668891" y="5164604"/>
                </a:cubicBezTo>
                <a:cubicBezTo>
                  <a:pt x="5676353" y="5199412"/>
                  <a:pt x="5675976" y="5244019"/>
                  <a:pt x="5699114" y="5259228"/>
                </a:cubicBezTo>
                <a:cubicBezTo>
                  <a:pt x="5694221" y="5267731"/>
                  <a:pt x="5706783" y="5275335"/>
                  <a:pt x="5702126" y="5280559"/>
                </a:cubicBezTo>
                <a:cubicBezTo>
                  <a:pt x="5711724" y="5285857"/>
                  <a:pt x="5705578" y="5288126"/>
                  <a:pt x="5716411" y="5296055"/>
                </a:cubicBezTo>
                <a:cubicBezTo>
                  <a:pt x="5732283" y="5352555"/>
                  <a:pt x="5743739" y="5411000"/>
                  <a:pt x="5749776" y="5465481"/>
                </a:cubicBezTo>
                <a:cubicBezTo>
                  <a:pt x="5775624" y="5482672"/>
                  <a:pt x="5800047" y="5519536"/>
                  <a:pt x="5806036" y="5554992"/>
                </a:cubicBezTo>
                <a:cubicBezTo>
                  <a:pt x="5840056" y="5597154"/>
                  <a:pt x="5871370" y="5637334"/>
                  <a:pt x="5905391" y="5679496"/>
                </a:cubicBezTo>
                <a:cubicBezTo>
                  <a:pt x="5905914" y="5691963"/>
                  <a:pt x="5919722" y="5693172"/>
                  <a:pt x="5920245" y="5705639"/>
                </a:cubicBezTo>
                <a:cubicBezTo>
                  <a:pt x="5931079" y="5713567"/>
                  <a:pt x="5925682" y="5734052"/>
                  <a:pt x="5936515" y="5741980"/>
                </a:cubicBezTo>
                <a:cubicBezTo>
                  <a:pt x="5948967" y="5806334"/>
                  <a:pt x="5961420" y="5870689"/>
                  <a:pt x="5978291" y="5933098"/>
                </a:cubicBezTo>
                <a:cubicBezTo>
                  <a:pt x="5985990" y="5964627"/>
                  <a:pt x="6013072" y="5984449"/>
                  <a:pt x="6034265" y="6006864"/>
                </a:cubicBezTo>
                <a:cubicBezTo>
                  <a:pt x="6084535" y="6060919"/>
                  <a:pt x="6109817" y="6145021"/>
                  <a:pt x="6131392" y="6221231"/>
                </a:cubicBezTo>
                <a:cubicBezTo>
                  <a:pt x="6130681" y="6231067"/>
                  <a:pt x="6145950" y="6252560"/>
                  <a:pt x="6145239" y="6262397"/>
                </a:cubicBezTo>
                <a:cubicBezTo>
                  <a:pt x="6163198" y="6270363"/>
                  <a:pt x="6162042" y="6290272"/>
                  <a:pt x="6164562" y="6314558"/>
                </a:cubicBezTo>
                <a:cubicBezTo>
                  <a:pt x="6169790" y="6340826"/>
                  <a:pt x="6166655" y="6364426"/>
                  <a:pt x="6174830" y="6389397"/>
                </a:cubicBezTo>
                <a:cubicBezTo>
                  <a:pt x="6190179" y="6433430"/>
                  <a:pt x="6231801" y="6469072"/>
                  <a:pt x="6245678" y="6513753"/>
                </a:cubicBezTo>
                <a:cubicBezTo>
                  <a:pt x="6250144" y="6530833"/>
                  <a:pt x="6250431" y="6546579"/>
                  <a:pt x="6253425" y="6564307"/>
                </a:cubicBezTo>
                <a:cubicBezTo>
                  <a:pt x="6263407" y="6623400"/>
                  <a:pt x="6300660" y="6680012"/>
                  <a:pt x="6326368" y="6738531"/>
                </a:cubicBezTo>
                <a:cubicBezTo>
                  <a:pt x="6336192" y="6760395"/>
                  <a:pt x="6344389" y="6782578"/>
                  <a:pt x="6351685" y="6804910"/>
                </a:cubicBezTo>
                <a:lnTo>
                  <a:pt x="6367393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rIns="3749040" anchor="ctr" anchorCtr="0">
            <a:noAutofit/>
          </a:bodyPr>
          <a:lstStyle>
            <a:lvl1pPr marL="0" indent="0" algn="r">
              <a:buNone/>
              <a:defRPr sz="2000" b="0" i="0"/>
            </a:lvl1pPr>
          </a:lstStyle>
          <a:p>
            <a:r>
              <a:rPr lang="en-US"/>
              <a:t>Drag and drop or </a:t>
            </a:r>
            <a:br>
              <a:rPr lang="en-US"/>
            </a:br>
            <a:r>
              <a:rPr lang="en-US"/>
              <a:t>click the icon to </a:t>
            </a:r>
            <a:br>
              <a:rPr lang="en-US"/>
            </a:br>
            <a:r>
              <a:rPr lang="en-US"/>
              <a:t>insert your image</a:t>
            </a:r>
          </a:p>
        </p:txBody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id="{F28AAB79-349F-2B6A-0E75-E61E4D92171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43796" y="6248400"/>
            <a:ext cx="569153" cy="276402"/>
          </a:xfrm>
          <a:custGeom>
            <a:avLst/>
            <a:gdLst>
              <a:gd name="T0" fmla="*/ 65 w 467"/>
              <a:gd name="T1" fmla="*/ 28 h 225"/>
              <a:gd name="T2" fmla="*/ 0 w 467"/>
              <a:gd name="T3" fmla="*/ 20 h 225"/>
              <a:gd name="T4" fmla="*/ 24 w 467"/>
              <a:gd name="T5" fmla="*/ 184 h 225"/>
              <a:gd name="T6" fmla="*/ 148 w 467"/>
              <a:gd name="T7" fmla="*/ 180 h 225"/>
              <a:gd name="T8" fmla="*/ 153 w 467"/>
              <a:gd name="T9" fmla="*/ 140 h 225"/>
              <a:gd name="T10" fmla="*/ 178 w 467"/>
              <a:gd name="T11" fmla="*/ 86 h 225"/>
              <a:gd name="T12" fmla="*/ 77 w 467"/>
              <a:gd name="T13" fmla="*/ 155 h 225"/>
              <a:gd name="T14" fmla="*/ 96 w 467"/>
              <a:gd name="T15" fmla="*/ 155 h 225"/>
              <a:gd name="T16" fmla="*/ 319 w 467"/>
              <a:gd name="T17" fmla="*/ 113 h 225"/>
              <a:gd name="T18" fmla="*/ 324 w 467"/>
              <a:gd name="T19" fmla="*/ 157 h 225"/>
              <a:gd name="T20" fmla="*/ 361 w 467"/>
              <a:gd name="T21" fmla="*/ 150 h 225"/>
              <a:gd name="T22" fmla="*/ 343 w 467"/>
              <a:gd name="T23" fmla="*/ 155 h 225"/>
              <a:gd name="T24" fmla="*/ 353 w 467"/>
              <a:gd name="T25" fmla="*/ 165 h 225"/>
              <a:gd name="T26" fmla="*/ 383 w 467"/>
              <a:gd name="T27" fmla="*/ 28 h 225"/>
              <a:gd name="T28" fmla="*/ 283 w 467"/>
              <a:gd name="T29" fmla="*/ 17 h 225"/>
              <a:gd name="T30" fmla="*/ 314 w 467"/>
              <a:gd name="T31" fmla="*/ 78 h 225"/>
              <a:gd name="T32" fmla="*/ 342 w 467"/>
              <a:gd name="T33" fmla="*/ 80 h 225"/>
              <a:gd name="T34" fmla="*/ 380 w 467"/>
              <a:gd name="T35" fmla="*/ 68 h 225"/>
              <a:gd name="T36" fmla="*/ 381 w 467"/>
              <a:gd name="T37" fmla="*/ 178 h 225"/>
              <a:gd name="T38" fmla="*/ 450 w 467"/>
              <a:gd name="T39" fmla="*/ 164 h 225"/>
              <a:gd name="T40" fmla="*/ 194 w 467"/>
              <a:gd name="T41" fmla="*/ 44 h 225"/>
              <a:gd name="T42" fmla="*/ 242 w 467"/>
              <a:gd name="T43" fmla="*/ 58 h 225"/>
              <a:gd name="T44" fmla="*/ 233 w 467"/>
              <a:gd name="T45" fmla="*/ 1 h 225"/>
              <a:gd name="T46" fmla="*/ 164 w 467"/>
              <a:gd name="T47" fmla="*/ 99 h 225"/>
              <a:gd name="T48" fmla="*/ 200 w 467"/>
              <a:gd name="T49" fmla="*/ 101 h 225"/>
              <a:gd name="T50" fmla="*/ 207 w 467"/>
              <a:gd name="T51" fmla="*/ 115 h 225"/>
              <a:gd name="T52" fmla="*/ 225 w 467"/>
              <a:gd name="T53" fmla="*/ 143 h 225"/>
              <a:gd name="T54" fmla="*/ 235 w 467"/>
              <a:gd name="T55" fmla="*/ 122 h 225"/>
              <a:gd name="T56" fmla="*/ 251 w 467"/>
              <a:gd name="T57" fmla="*/ 116 h 225"/>
              <a:gd name="T58" fmla="*/ 273 w 467"/>
              <a:gd name="T59" fmla="*/ 110 h 225"/>
              <a:gd name="T60" fmla="*/ 231 w 467"/>
              <a:gd name="T61" fmla="*/ 61 h 225"/>
              <a:gd name="T62" fmla="*/ 229 w 467"/>
              <a:gd name="T63" fmla="*/ 84 h 225"/>
              <a:gd name="T64" fmla="*/ 190 w 467"/>
              <a:gd name="T65" fmla="*/ 82 h 225"/>
              <a:gd name="T66" fmla="*/ 255 w 467"/>
              <a:gd name="T67" fmla="*/ 100 h 225"/>
              <a:gd name="T68" fmla="*/ 328 w 467"/>
              <a:gd name="T69" fmla="*/ 221 h 225"/>
              <a:gd name="T70" fmla="*/ 285 w 467"/>
              <a:gd name="T71" fmla="*/ 170 h 225"/>
              <a:gd name="T72" fmla="*/ 243 w 467"/>
              <a:gd name="T73" fmla="*/ 110 h 225"/>
              <a:gd name="T74" fmla="*/ 284 w 467"/>
              <a:gd name="T75" fmla="*/ 138 h 225"/>
              <a:gd name="T76" fmla="*/ 356 w 467"/>
              <a:gd name="T77" fmla="*/ 165 h 225"/>
              <a:gd name="T78" fmla="*/ 284 w 467"/>
              <a:gd name="T79" fmla="*/ 173 h 225"/>
              <a:gd name="T80" fmla="*/ 182 w 467"/>
              <a:gd name="T81" fmla="*/ 201 h 225"/>
              <a:gd name="T82" fmla="*/ 176 w 467"/>
              <a:gd name="T83" fmla="*/ 205 h 225"/>
              <a:gd name="T84" fmla="*/ 180 w 467"/>
              <a:gd name="T85" fmla="*/ 104 h 225"/>
              <a:gd name="T86" fmla="*/ 202 w 467"/>
              <a:gd name="T87" fmla="*/ 123 h 225"/>
              <a:gd name="T88" fmla="*/ 264 w 467"/>
              <a:gd name="T89" fmla="*/ 157 h 225"/>
              <a:gd name="T90" fmla="*/ 316 w 467"/>
              <a:gd name="T91" fmla="*/ 110 h 225"/>
              <a:gd name="T92" fmla="*/ 339 w 467"/>
              <a:gd name="T93" fmla="*/ 93 h 225"/>
              <a:gd name="T94" fmla="*/ 340 w 467"/>
              <a:gd name="T95" fmla="*/ 77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67" h="225">
                <a:moveTo>
                  <a:pt x="140" y="38"/>
                </a:moveTo>
                <a:cubicBezTo>
                  <a:pt x="128" y="32"/>
                  <a:pt x="116" y="29"/>
                  <a:pt x="99" y="28"/>
                </a:cubicBezTo>
                <a:cubicBezTo>
                  <a:pt x="99" y="28"/>
                  <a:pt x="99" y="28"/>
                  <a:pt x="99" y="28"/>
                </a:cubicBezTo>
                <a:cubicBezTo>
                  <a:pt x="65" y="28"/>
                  <a:pt x="65" y="28"/>
                  <a:pt x="65" y="28"/>
                </a:cubicBezTo>
                <a:cubicBezTo>
                  <a:pt x="39" y="28"/>
                  <a:pt x="26" y="27"/>
                  <a:pt x="17" y="25"/>
                </a:cubicBezTo>
                <a:cubicBezTo>
                  <a:pt x="9" y="23"/>
                  <a:pt x="2" y="19"/>
                  <a:pt x="2" y="19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1"/>
                  <a:pt x="2" y="39"/>
                  <a:pt x="23" y="54"/>
                </a:cubicBezTo>
                <a:cubicBezTo>
                  <a:pt x="27" y="57"/>
                  <a:pt x="30" y="60"/>
                  <a:pt x="30" y="71"/>
                </a:cubicBezTo>
                <a:cubicBezTo>
                  <a:pt x="30" y="168"/>
                  <a:pt x="30" y="168"/>
                  <a:pt x="30" y="168"/>
                </a:cubicBezTo>
                <a:cubicBezTo>
                  <a:pt x="30" y="178"/>
                  <a:pt x="28" y="181"/>
                  <a:pt x="24" y="184"/>
                </a:cubicBezTo>
                <a:cubicBezTo>
                  <a:pt x="18" y="187"/>
                  <a:pt x="8" y="193"/>
                  <a:pt x="8" y="193"/>
                </a:cubicBezTo>
                <a:cubicBezTo>
                  <a:pt x="4" y="196"/>
                  <a:pt x="4" y="196"/>
                  <a:pt x="4" y="196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116" y="196"/>
                  <a:pt x="132" y="192"/>
                  <a:pt x="148" y="180"/>
                </a:cubicBezTo>
                <a:cubicBezTo>
                  <a:pt x="151" y="178"/>
                  <a:pt x="154" y="176"/>
                  <a:pt x="157" y="174"/>
                </a:cubicBezTo>
                <a:cubicBezTo>
                  <a:pt x="155" y="161"/>
                  <a:pt x="157" y="150"/>
                  <a:pt x="159" y="144"/>
                </a:cubicBezTo>
                <a:cubicBezTo>
                  <a:pt x="159" y="144"/>
                  <a:pt x="154" y="148"/>
                  <a:pt x="152" y="153"/>
                </a:cubicBezTo>
                <a:cubicBezTo>
                  <a:pt x="152" y="151"/>
                  <a:pt x="153" y="147"/>
                  <a:pt x="153" y="140"/>
                </a:cubicBezTo>
                <a:cubicBezTo>
                  <a:pt x="154" y="133"/>
                  <a:pt x="158" y="113"/>
                  <a:pt x="176" y="102"/>
                </a:cubicBezTo>
                <a:cubicBezTo>
                  <a:pt x="175" y="102"/>
                  <a:pt x="174" y="102"/>
                  <a:pt x="173" y="102"/>
                </a:cubicBezTo>
                <a:cubicBezTo>
                  <a:pt x="171" y="102"/>
                  <a:pt x="164" y="102"/>
                  <a:pt x="154" y="105"/>
                </a:cubicBezTo>
                <a:cubicBezTo>
                  <a:pt x="158" y="99"/>
                  <a:pt x="173" y="89"/>
                  <a:pt x="178" y="86"/>
                </a:cubicBezTo>
                <a:cubicBezTo>
                  <a:pt x="179" y="86"/>
                  <a:pt x="179" y="86"/>
                  <a:pt x="180" y="85"/>
                </a:cubicBezTo>
                <a:cubicBezTo>
                  <a:pt x="173" y="65"/>
                  <a:pt x="160" y="48"/>
                  <a:pt x="140" y="38"/>
                </a:cubicBezTo>
                <a:moveTo>
                  <a:pt x="96" y="155"/>
                </a:moveTo>
                <a:cubicBezTo>
                  <a:pt x="77" y="155"/>
                  <a:pt x="77" y="155"/>
                  <a:pt x="77" y="155"/>
                </a:cubicBezTo>
                <a:cubicBezTo>
                  <a:pt x="77" y="68"/>
                  <a:pt x="77" y="68"/>
                  <a:pt x="77" y="68"/>
                </a:cubicBezTo>
                <a:cubicBezTo>
                  <a:pt x="96" y="68"/>
                  <a:pt x="96" y="68"/>
                  <a:pt x="96" y="68"/>
                </a:cubicBezTo>
                <a:cubicBezTo>
                  <a:pt x="121" y="68"/>
                  <a:pt x="135" y="84"/>
                  <a:pt x="135" y="112"/>
                </a:cubicBezTo>
                <a:cubicBezTo>
                  <a:pt x="135" y="139"/>
                  <a:pt x="121" y="155"/>
                  <a:pt x="96" y="155"/>
                </a:cubicBezTo>
                <a:moveTo>
                  <a:pt x="352" y="110"/>
                </a:moveTo>
                <a:cubicBezTo>
                  <a:pt x="349" y="108"/>
                  <a:pt x="349" y="108"/>
                  <a:pt x="349" y="108"/>
                </a:cubicBezTo>
                <a:cubicBezTo>
                  <a:pt x="346" y="106"/>
                  <a:pt x="342" y="104"/>
                  <a:pt x="338" y="104"/>
                </a:cubicBezTo>
                <a:cubicBezTo>
                  <a:pt x="331" y="104"/>
                  <a:pt x="324" y="107"/>
                  <a:pt x="319" y="113"/>
                </a:cubicBezTo>
                <a:cubicBezTo>
                  <a:pt x="317" y="115"/>
                  <a:pt x="316" y="117"/>
                  <a:pt x="314" y="119"/>
                </a:cubicBezTo>
                <a:cubicBezTo>
                  <a:pt x="314" y="158"/>
                  <a:pt x="314" y="158"/>
                  <a:pt x="314" y="158"/>
                </a:cubicBezTo>
                <a:cubicBezTo>
                  <a:pt x="316" y="159"/>
                  <a:pt x="317" y="160"/>
                  <a:pt x="319" y="160"/>
                </a:cubicBezTo>
                <a:cubicBezTo>
                  <a:pt x="321" y="160"/>
                  <a:pt x="323" y="159"/>
                  <a:pt x="324" y="157"/>
                </a:cubicBezTo>
                <a:cubicBezTo>
                  <a:pt x="326" y="154"/>
                  <a:pt x="328" y="147"/>
                  <a:pt x="322" y="140"/>
                </a:cubicBezTo>
                <a:cubicBezTo>
                  <a:pt x="325" y="141"/>
                  <a:pt x="333" y="147"/>
                  <a:pt x="334" y="148"/>
                </a:cubicBezTo>
                <a:cubicBezTo>
                  <a:pt x="334" y="148"/>
                  <a:pt x="341" y="147"/>
                  <a:pt x="347" y="147"/>
                </a:cubicBezTo>
                <a:cubicBezTo>
                  <a:pt x="352" y="147"/>
                  <a:pt x="357" y="148"/>
                  <a:pt x="361" y="150"/>
                </a:cubicBezTo>
                <a:cubicBezTo>
                  <a:pt x="361" y="104"/>
                  <a:pt x="361" y="104"/>
                  <a:pt x="361" y="104"/>
                </a:cubicBezTo>
                <a:cubicBezTo>
                  <a:pt x="358" y="105"/>
                  <a:pt x="355" y="106"/>
                  <a:pt x="354" y="108"/>
                </a:cubicBezTo>
                <a:lnTo>
                  <a:pt x="352" y="110"/>
                </a:lnTo>
                <a:close/>
                <a:moveTo>
                  <a:pt x="343" y="155"/>
                </a:moveTo>
                <a:cubicBezTo>
                  <a:pt x="338" y="154"/>
                  <a:pt x="338" y="154"/>
                  <a:pt x="338" y="154"/>
                </a:cubicBezTo>
                <a:cubicBezTo>
                  <a:pt x="340" y="157"/>
                  <a:pt x="341" y="161"/>
                  <a:pt x="341" y="165"/>
                </a:cubicBezTo>
                <a:cubicBezTo>
                  <a:pt x="341" y="169"/>
                  <a:pt x="341" y="173"/>
                  <a:pt x="339" y="176"/>
                </a:cubicBezTo>
                <a:cubicBezTo>
                  <a:pt x="345" y="176"/>
                  <a:pt x="353" y="172"/>
                  <a:pt x="353" y="165"/>
                </a:cubicBezTo>
                <a:cubicBezTo>
                  <a:pt x="353" y="159"/>
                  <a:pt x="347" y="155"/>
                  <a:pt x="343" y="155"/>
                </a:cubicBezTo>
                <a:moveTo>
                  <a:pt x="424" y="38"/>
                </a:moveTo>
                <a:cubicBezTo>
                  <a:pt x="412" y="32"/>
                  <a:pt x="400" y="29"/>
                  <a:pt x="383" y="28"/>
                </a:cubicBezTo>
                <a:cubicBezTo>
                  <a:pt x="383" y="28"/>
                  <a:pt x="383" y="28"/>
                  <a:pt x="383" y="28"/>
                </a:cubicBezTo>
                <a:cubicBezTo>
                  <a:pt x="349" y="28"/>
                  <a:pt x="349" y="28"/>
                  <a:pt x="349" y="28"/>
                </a:cubicBezTo>
                <a:cubicBezTo>
                  <a:pt x="322" y="28"/>
                  <a:pt x="310" y="27"/>
                  <a:pt x="300" y="25"/>
                </a:cubicBezTo>
                <a:cubicBezTo>
                  <a:pt x="292" y="23"/>
                  <a:pt x="285" y="19"/>
                  <a:pt x="285" y="19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3" y="20"/>
                  <a:pt x="283" y="20"/>
                  <a:pt x="283" y="20"/>
                </a:cubicBezTo>
                <a:cubicBezTo>
                  <a:pt x="283" y="21"/>
                  <a:pt x="285" y="39"/>
                  <a:pt x="307" y="54"/>
                </a:cubicBezTo>
                <a:cubicBezTo>
                  <a:pt x="311" y="57"/>
                  <a:pt x="314" y="60"/>
                  <a:pt x="314" y="71"/>
                </a:cubicBezTo>
                <a:cubicBezTo>
                  <a:pt x="314" y="78"/>
                  <a:pt x="314" y="78"/>
                  <a:pt x="314" y="78"/>
                </a:cubicBezTo>
                <a:cubicBezTo>
                  <a:pt x="319" y="75"/>
                  <a:pt x="324" y="73"/>
                  <a:pt x="329" y="71"/>
                </a:cubicBezTo>
                <a:cubicBezTo>
                  <a:pt x="327" y="73"/>
                  <a:pt x="323" y="77"/>
                  <a:pt x="321" y="82"/>
                </a:cubicBezTo>
                <a:cubicBezTo>
                  <a:pt x="323" y="79"/>
                  <a:pt x="339" y="69"/>
                  <a:pt x="357" y="73"/>
                </a:cubicBezTo>
                <a:cubicBezTo>
                  <a:pt x="353" y="74"/>
                  <a:pt x="347" y="76"/>
                  <a:pt x="342" y="80"/>
                </a:cubicBezTo>
                <a:cubicBezTo>
                  <a:pt x="343" y="80"/>
                  <a:pt x="348" y="79"/>
                  <a:pt x="353" y="79"/>
                </a:cubicBezTo>
                <a:cubicBezTo>
                  <a:pt x="355" y="79"/>
                  <a:pt x="358" y="79"/>
                  <a:pt x="361" y="79"/>
                </a:cubicBezTo>
                <a:cubicBezTo>
                  <a:pt x="361" y="68"/>
                  <a:pt x="361" y="68"/>
                  <a:pt x="361" y="68"/>
                </a:cubicBezTo>
                <a:cubicBezTo>
                  <a:pt x="380" y="68"/>
                  <a:pt x="380" y="68"/>
                  <a:pt x="380" y="68"/>
                </a:cubicBezTo>
                <a:cubicBezTo>
                  <a:pt x="404" y="68"/>
                  <a:pt x="419" y="84"/>
                  <a:pt x="419" y="112"/>
                </a:cubicBezTo>
                <a:cubicBezTo>
                  <a:pt x="419" y="139"/>
                  <a:pt x="404" y="155"/>
                  <a:pt x="380" y="155"/>
                </a:cubicBezTo>
                <a:cubicBezTo>
                  <a:pt x="369" y="155"/>
                  <a:pt x="369" y="155"/>
                  <a:pt x="369" y="155"/>
                </a:cubicBezTo>
                <a:cubicBezTo>
                  <a:pt x="376" y="160"/>
                  <a:pt x="381" y="169"/>
                  <a:pt x="381" y="178"/>
                </a:cubicBezTo>
                <a:cubicBezTo>
                  <a:pt x="381" y="185"/>
                  <a:pt x="379" y="191"/>
                  <a:pt x="375" y="196"/>
                </a:cubicBezTo>
                <a:cubicBezTo>
                  <a:pt x="375" y="196"/>
                  <a:pt x="375" y="196"/>
                  <a:pt x="375" y="196"/>
                </a:cubicBezTo>
                <a:cubicBezTo>
                  <a:pt x="400" y="196"/>
                  <a:pt x="415" y="192"/>
                  <a:pt x="432" y="180"/>
                </a:cubicBezTo>
                <a:cubicBezTo>
                  <a:pt x="439" y="176"/>
                  <a:pt x="445" y="170"/>
                  <a:pt x="450" y="164"/>
                </a:cubicBezTo>
                <a:cubicBezTo>
                  <a:pt x="461" y="150"/>
                  <a:pt x="467" y="131"/>
                  <a:pt x="467" y="111"/>
                </a:cubicBezTo>
                <a:cubicBezTo>
                  <a:pt x="467" y="80"/>
                  <a:pt x="451" y="52"/>
                  <a:pt x="424" y="38"/>
                </a:cubicBezTo>
                <a:moveTo>
                  <a:pt x="191" y="68"/>
                </a:moveTo>
                <a:cubicBezTo>
                  <a:pt x="189" y="59"/>
                  <a:pt x="191" y="51"/>
                  <a:pt x="194" y="44"/>
                </a:cubicBezTo>
                <a:cubicBezTo>
                  <a:pt x="197" y="52"/>
                  <a:pt x="200" y="60"/>
                  <a:pt x="213" y="67"/>
                </a:cubicBezTo>
                <a:cubicBezTo>
                  <a:pt x="212" y="61"/>
                  <a:pt x="212" y="53"/>
                  <a:pt x="214" y="47"/>
                </a:cubicBezTo>
                <a:cubicBezTo>
                  <a:pt x="211" y="33"/>
                  <a:pt x="219" y="22"/>
                  <a:pt x="230" y="22"/>
                </a:cubicBezTo>
                <a:cubicBezTo>
                  <a:pt x="247" y="22"/>
                  <a:pt x="251" y="44"/>
                  <a:pt x="242" y="58"/>
                </a:cubicBezTo>
                <a:cubicBezTo>
                  <a:pt x="247" y="65"/>
                  <a:pt x="254" y="71"/>
                  <a:pt x="259" y="76"/>
                </a:cubicBezTo>
                <a:cubicBezTo>
                  <a:pt x="260" y="76"/>
                  <a:pt x="260" y="77"/>
                  <a:pt x="261" y="77"/>
                </a:cubicBezTo>
                <a:cubicBezTo>
                  <a:pt x="268" y="68"/>
                  <a:pt x="274" y="53"/>
                  <a:pt x="274" y="42"/>
                </a:cubicBezTo>
                <a:cubicBezTo>
                  <a:pt x="274" y="22"/>
                  <a:pt x="261" y="3"/>
                  <a:pt x="233" y="1"/>
                </a:cubicBezTo>
                <a:cubicBezTo>
                  <a:pt x="215" y="0"/>
                  <a:pt x="203" y="6"/>
                  <a:pt x="194" y="15"/>
                </a:cubicBezTo>
                <a:cubicBezTo>
                  <a:pt x="190" y="19"/>
                  <a:pt x="181" y="29"/>
                  <a:pt x="183" y="48"/>
                </a:cubicBezTo>
                <a:cubicBezTo>
                  <a:pt x="184" y="61"/>
                  <a:pt x="191" y="68"/>
                  <a:pt x="191" y="68"/>
                </a:cubicBezTo>
                <a:moveTo>
                  <a:pt x="164" y="99"/>
                </a:moveTo>
                <a:cubicBezTo>
                  <a:pt x="176" y="97"/>
                  <a:pt x="182" y="99"/>
                  <a:pt x="184" y="104"/>
                </a:cubicBezTo>
                <a:cubicBezTo>
                  <a:pt x="185" y="107"/>
                  <a:pt x="184" y="112"/>
                  <a:pt x="183" y="118"/>
                </a:cubicBezTo>
                <a:cubicBezTo>
                  <a:pt x="187" y="114"/>
                  <a:pt x="200" y="104"/>
                  <a:pt x="210" y="103"/>
                </a:cubicBezTo>
                <a:cubicBezTo>
                  <a:pt x="208" y="102"/>
                  <a:pt x="202" y="101"/>
                  <a:pt x="200" y="101"/>
                </a:cubicBezTo>
                <a:cubicBezTo>
                  <a:pt x="207" y="92"/>
                  <a:pt x="223" y="89"/>
                  <a:pt x="232" y="91"/>
                </a:cubicBezTo>
                <a:cubicBezTo>
                  <a:pt x="226" y="91"/>
                  <a:pt x="215" y="94"/>
                  <a:pt x="210" y="98"/>
                </a:cubicBezTo>
                <a:cubicBezTo>
                  <a:pt x="214" y="98"/>
                  <a:pt x="218" y="99"/>
                  <a:pt x="221" y="100"/>
                </a:cubicBezTo>
                <a:cubicBezTo>
                  <a:pt x="216" y="103"/>
                  <a:pt x="209" y="109"/>
                  <a:pt x="207" y="115"/>
                </a:cubicBezTo>
                <a:cubicBezTo>
                  <a:pt x="214" y="111"/>
                  <a:pt x="227" y="112"/>
                  <a:pt x="230" y="122"/>
                </a:cubicBezTo>
                <a:cubicBezTo>
                  <a:pt x="231" y="129"/>
                  <a:pt x="226" y="135"/>
                  <a:pt x="224" y="136"/>
                </a:cubicBezTo>
                <a:cubicBezTo>
                  <a:pt x="226" y="136"/>
                  <a:pt x="231" y="136"/>
                  <a:pt x="233" y="135"/>
                </a:cubicBezTo>
                <a:cubicBezTo>
                  <a:pt x="232" y="137"/>
                  <a:pt x="228" y="142"/>
                  <a:pt x="225" y="143"/>
                </a:cubicBezTo>
                <a:cubicBezTo>
                  <a:pt x="233" y="143"/>
                  <a:pt x="243" y="138"/>
                  <a:pt x="246" y="131"/>
                </a:cubicBezTo>
                <a:cubicBezTo>
                  <a:pt x="246" y="131"/>
                  <a:pt x="241" y="133"/>
                  <a:pt x="239" y="131"/>
                </a:cubicBezTo>
                <a:cubicBezTo>
                  <a:pt x="237" y="129"/>
                  <a:pt x="240" y="120"/>
                  <a:pt x="240" y="120"/>
                </a:cubicBezTo>
                <a:cubicBezTo>
                  <a:pt x="240" y="120"/>
                  <a:pt x="237" y="124"/>
                  <a:pt x="235" y="122"/>
                </a:cubicBezTo>
                <a:cubicBezTo>
                  <a:pt x="233" y="119"/>
                  <a:pt x="236" y="112"/>
                  <a:pt x="237" y="110"/>
                </a:cubicBezTo>
                <a:cubicBezTo>
                  <a:pt x="235" y="109"/>
                  <a:pt x="229" y="108"/>
                  <a:pt x="226" y="108"/>
                </a:cubicBezTo>
                <a:cubicBezTo>
                  <a:pt x="234" y="105"/>
                  <a:pt x="252" y="104"/>
                  <a:pt x="254" y="107"/>
                </a:cubicBezTo>
                <a:cubicBezTo>
                  <a:pt x="255" y="110"/>
                  <a:pt x="251" y="116"/>
                  <a:pt x="251" y="116"/>
                </a:cubicBezTo>
                <a:cubicBezTo>
                  <a:pt x="254" y="116"/>
                  <a:pt x="264" y="116"/>
                  <a:pt x="267" y="120"/>
                </a:cubicBezTo>
                <a:cubicBezTo>
                  <a:pt x="270" y="124"/>
                  <a:pt x="268" y="129"/>
                  <a:pt x="268" y="129"/>
                </a:cubicBezTo>
                <a:cubicBezTo>
                  <a:pt x="275" y="125"/>
                  <a:pt x="282" y="114"/>
                  <a:pt x="280" y="103"/>
                </a:cubicBezTo>
                <a:cubicBezTo>
                  <a:pt x="279" y="105"/>
                  <a:pt x="276" y="109"/>
                  <a:pt x="273" y="110"/>
                </a:cubicBezTo>
                <a:cubicBezTo>
                  <a:pt x="274" y="106"/>
                  <a:pt x="271" y="104"/>
                  <a:pt x="268" y="103"/>
                </a:cubicBezTo>
                <a:cubicBezTo>
                  <a:pt x="270" y="96"/>
                  <a:pt x="267" y="88"/>
                  <a:pt x="257" y="78"/>
                </a:cubicBezTo>
                <a:cubicBezTo>
                  <a:pt x="248" y="70"/>
                  <a:pt x="233" y="58"/>
                  <a:pt x="233" y="44"/>
                </a:cubicBezTo>
                <a:cubicBezTo>
                  <a:pt x="231" y="47"/>
                  <a:pt x="229" y="56"/>
                  <a:pt x="231" y="61"/>
                </a:cubicBezTo>
                <a:cubicBezTo>
                  <a:pt x="238" y="70"/>
                  <a:pt x="253" y="78"/>
                  <a:pt x="257" y="92"/>
                </a:cubicBezTo>
                <a:cubicBezTo>
                  <a:pt x="250" y="76"/>
                  <a:pt x="219" y="63"/>
                  <a:pt x="220" y="41"/>
                </a:cubicBezTo>
                <a:cubicBezTo>
                  <a:pt x="216" y="46"/>
                  <a:pt x="214" y="61"/>
                  <a:pt x="217" y="69"/>
                </a:cubicBezTo>
                <a:cubicBezTo>
                  <a:pt x="223" y="73"/>
                  <a:pt x="228" y="79"/>
                  <a:pt x="229" y="84"/>
                </a:cubicBezTo>
                <a:cubicBezTo>
                  <a:pt x="223" y="72"/>
                  <a:pt x="201" y="69"/>
                  <a:pt x="194" y="54"/>
                </a:cubicBezTo>
                <a:cubicBezTo>
                  <a:pt x="193" y="60"/>
                  <a:pt x="194" y="66"/>
                  <a:pt x="197" y="71"/>
                </a:cubicBezTo>
                <a:cubicBezTo>
                  <a:pt x="197" y="71"/>
                  <a:pt x="191" y="69"/>
                  <a:pt x="179" y="69"/>
                </a:cubicBezTo>
                <a:cubicBezTo>
                  <a:pt x="182" y="70"/>
                  <a:pt x="191" y="78"/>
                  <a:pt x="190" y="82"/>
                </a:cubicBezTo>
                <a:cubicBezTo>
                  <a:pt x="189" y="86"/>
                  <a:pt x="172" y="91"/>
                  <a:pt x="164" y="99"/>
                </a:cubicBezTo>
                <a:moveTo>
                  <a:pt x="255" y="100"/>
                </a:moveTo>
                <a:cubicBezTo>
                  <a:pt x="248" y="100"/>
                  <a:pt x="246" y="95"/>
                  <a:pt x="244" y="90"/>
                </a:cubicBezTo>
                <a:cubicBezTo>
                  <a:pt x="252" y="93"/>
                  <a:pt x="255" y="100"/>
                  <a:pt x="255" y="100"/>
                </a:cubicBezTo>
                <a:moveTo>
                  <a:pt x="377" y="178"/>
                </a:moveTo>
                <a:cubicBezTo>
                  <a:pt x="377" y="195"/>
                  <a:pt x="361" y="207"/>
                  <a:pt x="342" y="205"/>
                </a:cubicBezTo>
                <a:cubicBezTo>
                  <a:pt x="347" y="209"/>
                  <a:pt x="358" y="212"/>
                  <a:pt x="365" y="209"/>
                </a:cubicBezTo>
                <a:cubicBezTo>
                  <a:pt x="361" y="216"/>
                  <a:pt x="344" y="225"/>
                  <a:pt x="328" y="221"/>
                </a:cubicBezTo>
                <a:cubicBezTo>
                  <a:pt x="314" y="217"/>
                  <a:pt x="307" y="202"/>
                  <a:pt x="307" y="193"/>
                </a:cubicBezTo>
                <a:cubicBezTo>
                  <a:pt x="300" y="200"/>
                  <a:pt x="302" y="212"/>
                  <a:pt x="307" y="216"/>
                </a:cubicBezTo>
                <a:cubicBezTo>
                  <a:pt x="301" y="215"/>
                  <a:pt x="292" y="209"/>
                  <a:pt x="291" y="198"/>
                </a:cubicBezTo>
                <a:cubicBezTo>
                  <a:pt x="289" y="189"/>
                  <a:pt x="294" y="178"/>
                  <a:pt x="285" y="170"/>
                </a:cubicBezTo>
                <a:cubicBezTo>
                  <a:pt x="279" y="164"/>
                  <a:pt x="270" y="157"/>
                  <a:pt x="264" y="153"/>
                </a:cubicBezTo>
                <a:cubicBezTo>
                  <a:pt x="252" y="143"/>
                  <a:pt x="257" y="136"/>
                  <a:pt x="254" y="132"/>
                </a:cubicBezTo>
                <a:cubicBezTo>
                  <a:pt x="252" y="128"/>
                  <a:pt x="247" y="126"/>
                  <a:pt x="244" y="122"/>
                </a:cubicBezTo>
                <a:cubicBezTo>
                  <a:pt x="241" y="119"/>
                  <a:pt x="241" y="113"/>
                  <a:pt x="243" y="110"/>
                </a:cubicBezTo>
                <a:cubicBezTo>
                  <a:pt x="243" y="115"/>
                  <a:pt x="245" y="118"/>
                  <a:pt x="249" y="119"/>
                </a:cubicBezTo>
                <a:cubicBezTo>
                  <a:pt x="254" y="120"/>
                  <a:pt x="258" y="119"/>
                  <a:pt x="261" y="121"/>
                </a:cubicBezTo>
                <a:cubicBezTo>
                  <a:pt x="266" y="124"/>
                  <a:pt x="264" y="131"/>
                  <a:pt x="267" y="134"/>
                </a:cubicBezTo>
                <a:cubicBezTo>
                  <a:pt x="270" y="136"/>
                  <a:pt x="277" y="133"/>
                  <a:pt x="284" y="138"/>
                </a:cubicBezTo>
                <a:cubicBezTo>
                  <a:pt x="290" y="143"/>
                  <a:pt x="304" y="155"/>
                  <a:pt x="310" y="160"/>
                </a:cubicBezTo>
                <a:cubicBezTo>
                  <a:pt x="321" y="169"/>
                  <a:pt x="332" y="158"/>
                  <a:pt x="329" y="148"/>
                </a:cubicBezTo>
                <a:cubicBezTo>
                  <a:pt x="340" y="155"/>
                  <a:pt x="341" y="173"/>
                  <a:pt x="332" y="180"/>
                </a:cubicBezTo>
                <a:cubicBezTo>
                  <a:pt x="340" y="181"/>
                  <a:pt x="356" y="178"/>
                  <a:pt x="356" y="165"/>
                </a:cubicBezTo>
                <a:cubicBezTo>
                  <a:pt x="356" y="157"/>
                  <a:pt x="349" y="152"/>
                  <a:pt x="344" y="151"/>
                </a:cubicBezTo>
                <a:cubicBezTo>
                  <a:pt x="362" y="149"/>
                  <a:pt x="377" y="162"/>
                  <a:pt x="377" y="178"/>
                </a:cubicBezTo>
                <a:moveTo>
                  <a:pt x="282" y="172"/>
                </a:moveTo>
                <a:cubicBezTo>
                  <a:pt x="283" y="173"/>
                  <a:pt x="283" y="173"/>
                  <a:pt x="284" y="173"/>
                </a:cubicBezTo>
                <a:cubicBezTo>
                  <a:pt x="274" y="193"/>
                  <a:pt x="256" y="218"/>
                  <a:pt x="221" y="218"/>
                </a:cubicBezTo>
                <a:cubicBezTo>
                  <a:pt x="209" y="218"/>
                  <a:pt x="198" y="213"/>
                  <a:pt x="190" y="208"/>
                </a:cubicBezTo>
                <a:cubicBezTo>
                  <a:pt x="187" y="205"/>
                  <a:pt x="185" y="203"/>
                  <a:pt x="182" y="201"/>
                </a:cubicBezTo>
                <a:cubicBezTo>
                  <a:pt x="182" y="201"/>
                  <a:pt x="182" y="201"/>
                  <a:pt x="182" y="201"/>
                </a:cubicBezTo>
                <a:cubicBezTo>
                  <a:pt x="182" y="201"/>
                  <a:pt x="182" y="201"/>
                  <a:pt x="182" y="201"/>
                </a:cubicBezTo>
                <a:cubicBezTo>
                  <a:pt x="181" y="199"/>
                  <a:pt x="180" y="198"/>
                  <a:pt x="179" y="196"/>
                </a:cubicBezTo>
                <a:cubicBezTo>
                  <a:pt x="177" y="194"/>
                  <a:pt x="176" y="194"/>
                  <a:pt x="175" y="195"/>
                </a:cubicBezTo>
                <a:cubicBezTo>
                  <a:pt x="173" y="198"/>
                  <a:pt x="176" y="205"/>
                  <a:pt x="176" y="205"/>
                </a:cubicBezTo>
                <a:cubicBezTo>
                  <a:pt x="149" y="179"/>
                  <a:pt x="163" y="142"/>
                  <a:pt x="164" y="140"/>
                </a:cubicBezTo>
                <a:cubicBezTo>
                  <a:pt x="165" y="136"/>
                  <a:pt x="164" y="135"/>
                  <a:pt x="162" y="135"/>
                </a:cubicBezTo>
                <a:cubicBezTo>
                  <a:pt x="160" y="136"/>
                  <a:pt x="157" y="140"/>
                  <a:pt x="157" y="140"/>
                </a:cubicBezTo>
                <a:cubicBezTo>
                  <a:pt x="159" y="117"/>
                  <a:pt x="180" y="104"/>
                  <a:pt x="180" y="104"/>
                </a:cubicBezTo>
                <a:cubicBezTo>
                  <a:pt x="180" y="104"/>
                  <a:pt x="180" y="104"/>
                  <a:pt x="180" y="104"/>
                </a:cubicBezTo>
                <a:cubicBezTo>
                  <a:pt x="183" y="108"/>
                  <a:pt x="179" y="112"/>
                  <a:pt x="179" y="126"/>
                </a:cubicBezTo>
                <a:cubicBezTo>
                  <a:pt x="183" y="121"/>
                  <a:pt x="198" y="110"/>
                  <a:pt x="207" y="107"/>
                </a:cubicBezTo>
                <a:cubicBezTo>
                  <a:pt x="204" y="111"/>
                  <a:pt x="202" y="116"/>
                  <a:pt x="202" y="123"/>
                </a:cubicBezTo>
                <a:cubicBezTo>
                  <a:pt x="202" y="123"/>
                  <a:pt x="208" y="116"/>
                  <a:pt x="216" y="116"/>
                </a:cubicBezTo>
                <a:cubicBezTo>
                  <a:pt x="218" y="116"/>
                  <a:pt x="220" y="117"/>
                  <a:pt x="222" y="117"/>
                </a:cubicBezTo>
                <a:cubicBezTo>
                  <a:pt x="191" y="147"/>
                  <a:pt x="204" y="184"/>
                  <a:pt x="230" y="184"/>
                </a:cubicBezTo>
                <a:cubicBezTo>
                  <a:pt x="244" y="184"/>
                  <a:pt x="258" y="168"/>
                  <a:pt x="264" y="157"/>
                </a:cubicBezTo>
                <a:cubicBezTo>
                  <a:pt x="270" y="161"/>
                  <a:pt x="277" y="168"/>
                  <a:pt x="282" y="172"/>
                </a:cubicBezTo>
                <a:moveTo>
                  <a:pt x="385" y="98"/>
                </a:moveTo>
                <a:cubicBezTo>
                  <a:pt x="375" y="95"/>
                  <a:pt x="356" y="99"/>
                  <a:pt x="351" y="104"/>
                </a:cubicBezTo>
                <a:cubicBezTo>
                  <a:pt x="342" y="98"/>
                  <a:pt x="326" y="99"/>
                  <a:pt x="316" y="110"/>
                </a:cubicBezTo>
                <a:cubicBezTo>
                  <a:pt x="305" y="123"/>
                  <a:pt x="298" y="138"/>
                  <a:pt x="296" y="143"/>
                </a:cubicBezTo>
                <a:cubicBezTo>
                  <a:pt x="292" y="140"/>
                  <a:pt x="288" y="137"/>
                  <a:pt x="286" y="135"/>
                </a:cubicBezTo>
                <a:cubicBezTo>
                  <a:pt x="284" y="134"/>
                  <a:pt x="282" y="133"/>
                  <a:pt x="280" y="132"/>
                </a:cubicBezTo>
                <a:cubicBezTo>
                  <a:pt x="290" y="117"/>
                  <a:pt x="313" y="94"/>
                  <a:pt x="339" y="93"/>
                </a:cubicBezTo>
                <a:cubicBezTo>
                  <a:pt x="324" y="91"/>
                  <a:pt x="301" y="101"/>
                  <a:pt x="290" y="115"/>
                </a:cubicBezTo>
                <a:cubicBezTo>
                  <a:pt x="292" y="106"/>
                  <a:pt x="302" y="90"/>
                  <a:pt x="315" y="83"/>
                </a:cubicBezTo>
                <a:cubicBezTo>
                  <a:pt x="315" y="83"/>
                  <a:pt x="309" y="91"/>
                  <a:pt x="311" y="92"/>
                </a:cubicBezTo>
                <a:cubicBezTo>
                  <a:pt x="316" y="94"/>
                  <a:pt x="326" y="78"/>
                  <a:pt x="340" y="77"/>
                </a:cubicBezTo>
                <a:cubicBezTo>
                  <a:pt x="340" y="77"/>
                  <a:pt x="329" y="82"/>
                  <a:pt x="332" y="85"/>
                </a:cubicBezTo>
                <a:cubicBezTo>
                  <a:pt x="333" y="88"/>
                  <a:pt x="340" y="82"/>
                  <a:pt x="352" y="82"/>
                </a:cubicBezTo>
                <a:cubicBezTo>
                  <a:pt x="366" y="82"/>
                  <a:pt x="379" y="91"/>
                  <a:pt x="385" y="98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2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0B00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43D394D-F386-37CC-98C6-1044BD3E8833}"/>
              </a:ext>
            </a:extLst>
          </p:cNvPr>
          <p:cNvSpPr txBox="1"/>
          <p:nvPr userDrawn="1"/>
        </p:nvSpPr>
        <p:spPr bwMode="white">
          <a:xfrm>
            <a:off x="1457325" y="6248400"/>
            <a:ext cx="4638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2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737373"/>
                </a:solidFill>
                <a:effectLst/>
                <a:uLnTx/>
                <a:uFillTx/>
                <a:latin typeface="Aptos" panose="020B0004020202020204" pitchFamily="34" charset="0"/>
              </a:rPr>
              <a:t>|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 pitchFamily="34" charset="0"/>
              </a:rPr>
              <a:t>  ©2024 Wizards of the Coast  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737373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|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 pitchFamily="34" charset="0"/>
              </a:rPr>
              <a:t>  Confidential and proprietary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D27D027-5700-12FB-6C62-E5235C716925}"/>
              </a:ext>
            </a:extLst>
          </p:cNvPr>
          <p:cNvGrpSpPr>
            <a:grpSpLocks/>
          </p:cNvGrpSpPr>
          <p:nvPr userDrawn="1"/>
        </p:nvGrpSpPr>
        <p:grpSpPr bwMode="hidden">
          <a:xfrm flipH="1" flipV="1">
            <a:off x="3106056" y="0"/>
            <a:ext cx="9085944" cy="6858001"/>
            <a:chOff x="-1" y="0"/>
            <a:chExt cx="8911773" cy="6858001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CB56AB54-331A-0E5B-4A92-B0E2C4E9713A}"/>
                </a:ext>
              </a:extLst>
            </p:cNvPr>
            <p:cNvSpPr>
              <a:spLocks/>
            </p:cNvSpPr>
            <p:nvPr/>
          </p:nvSpPr>
          <p:spPr bwMode="hidden">
            <a:xfrm>
              <a:off x="0" y="0"/>
              <a:ext cx="8911772" cy="6858001"/>
            </a:xfrm>
            <a:custGeom>
              <a:avLst/>
              <a:gdLst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70697 w 8796342"/>
                <a:gd name="connsiteY8" fmla="*/ 609891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86137 w 8796342"/>
                <a:gd name="connsiteY13" fmla="*/ 1140455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86137 w 8796342"/>
                <a:gd name="connsiteY13" fmla="*/ 1140455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891669 w 8796342"/>
                <a:gd name="connsiteY42" fmla="*/ 4785448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</a:cxnLst>
              <a:rect l="l" t="t" r="r" b="b"/>
              <a:pathLst>
                <a:path w="8796342" h="6858001">
                  <a:moveTo>
                    <a:pt x="1" y="0"/>
                  </a:moveTo>
                  <a:lnTo>
                    <a:pt x="5638954" y="0"/>
                  </a:lnTo>
                  <a:lnTo>
                    <a:pt x="5654162" y="53091"/>
                  </a:lnTo>
                  <a:cubicBezTo>
                    <a:pt x="5661225" y="75423"/>
                    <a:pt x="5669161" y="97606"/>
                    <a:pt x="5678672" y="119470"/>
                  </a:cubicBezTo>
                  <a:cubicBezTo>
                    <a:pt x="5703561" y="177989"/>
                    <a:pt x="5739626" y="234601"/>
                    <a:pt x="5749290" y="293694"/>
                  </a:cubicBezTo>
                  <a:cubicBezTo>
                    <a:pt x="5752189" y="311422"/>
                    <a:pt x="5752466" y="327168"/>
                    <a:pt x="5756790" y="344248"/>
                  </a:cubicBezTo>
                  <a:cubicBezTo>
                    <a:pt x="5770225" y="388929"/>
                    <a:pt x="5810520" y="424571"/>
                    <a:pt x="5825380" y="468604"/>
                  </a:cubicBezTo>
                  <a:cubicBezTo>
                    <a:pt x="5833294" y="493575"/>
                    <a:pt x="5830259" y="517175"/>
                    <a:pt x="5835321" y="543443"/>
                  </a:cubicBezTo>
                  <a:cubicBezTo>
                    <a:pt x="5837760" y="567729"/>
                    <a:pt x="5836641" y="587638"/>
                    <a:pt x="5854028" y="595604"/>
                  </a:cubicBezTo>
                  <a:cubicBezTo>
                    <a:pt x="5853339" y="605441"/>
                    <a:pt x="5868122" y="626934"/>
                    <a:pt x="5867433" y="636770"/>
                  </a:cubicBezTo>
                  <a:cubicBezTo>
                    <a:pt x="5888321" y="712980"/>
                    <a:pt x="5912797" y="797082"/>
                    <a:pt x="5961465" y="851137"/>
                  </a:cubicBezTo>
                  <a:cubicBezTo>
                    <a:pt x="5981982" y="873552"/>
                    <a:pt x="6008201" y="893374"/>
                    <a:pt x="6015655" y="924903"/>
                  </a:cubicBezTo>
                  <a:cubicBezTo>
                    <a:pt x="6031988" y="987312"/>
                    <a:pt x="6044044" y="1051667"/>
                    <a:pt x="6056099" y="1116021"/>
                  </a:cubicBezTo>
                  <a:cubicBezTo>
                    <a:pt x="6066587" y="1123949"/>
                    <a:pt x="6061362" y="1144434"/>
                    <a:pt x="6071850" y="1152362"/>
                  </a:cubicBezTo>
                  <a:cubicBezTo>
                    <a:pt x="6072357" y="1164829"/>
                    <a:pt x="6085725" y="1166038"/>
                    <a:pt x="6086231" y="1178505"/>
                  </a:cubicBezTo>
                  <a:cubicBezTo>
                    <a:pt x="6119168" y="1220667"/>
                    <a:pt x="6149483" y="1260847"/>
                    <a:pt x="6182419" y="1303009"/>
                  </a:cubicBezTo>
                  <a:cubicBezTo>
                    <a:pt x="6188217" y="1338465"/>
                    <a:pt x="6211862" y="1375329"/>
                    <a:pt x="6236886" y="1392520"/>
                  </a:cubicBezTo>
                  <a:cubicBezTo>
                    <a:pt x="6242731" y="1447001"/>
                    <a:pt x="6253821" y="1505446"/>
                    <a:pt x="6269187" y="1561946"/>
                  </a:cubicBezTo>
                  <a:cubicBezTo>
                    <a:pt x="6279675" y="1569875"/>
                    <a:pt x="6273725" y="1572144"/>
                    <a:pt x="6283017" y="1577442"/>
                  </a:cubicBezTo>
                  <a:cubicBezTo>
                    <a:pt x="6278509" y="1582666"/>
                    <a:pt x="6290670" y="1590270"/>
                    <a:pt x="6285933" y="1598773"/>
                  </a:cubicBezTo>
                  <a:cubicBezTo>
                    <a:pt x="6308334" y="1613982"/>
                    <a:pt x="6307969" y="1658589"/>
                    <a:pt x="6315193" y="1693397"/>
                  </a:cubicBezTo>
                  <a:cubicBezTo>
                    <a:pt x="6323383" y="1734114"/>
                    <a:pt x="6353698" y="1774294"/>
                    <a:pt x="6382310" y="1799377"/>
                  </a:cubicBezTo>
                  <a:cubicBezTo>
                    <a:pt x="6410692" y="1827738"/>
                    <a:pt x="6440959" y="1848893"/>
                    <a:pt x="6464604" y="1885757"/>
                  </a:cubicBezTo>
                  <a:cubicBezTo>
                    <a:pt x="6492067" y="1927234"/>
                    <a:pt x="6505272" y="1975194"/>
                    <a:pt x="6524179" y="2020561"/>
                  </a:cubicBezTo>
                  <a:cubicBezTo>
                    <a:pt x="6544513" y="2065280"/>
                    <a:pt x="6557940" y="2073518"/>
                    <a:pt x="6598870" y="2113500"/>
                  </a:cubicBezTo>
                  <a:cubicBezTo>
                    <a:pt x="6610343" y="2140466"/>
                    <a:pt x="6578195" y="2092363"/>
                    <a:pt x="6622577" y="2172630"/>
                  </a:cubicBezTo>
                  <a:cubicBezTo>
                    <a:pt x="6666959" y="2252897"/>
                    <a:pt x="6770354" y="2450925"/>
                    <a:pt x="6865163" y="2595102"/>
                  </a:cubicBezTo>
                  <a:cubicBezTo>
                    <a:pt x="6862082" y="2599678"/>
                    <a:pt x="6882584" y="2638488"/>
                    <a:pt x="6879502" y="2643064"/>
                  </a:cubicBezTo>
                  <a:cubicBezTo>
                    <a:pt x="6898180" y="2691710"/>
                    <a:pt x="6925184" y="2739744"/>
                    <a:pt x="6955498" y="2779924"/>
                  </a:cubicBezTo>
                  <a:cubicBezTo>
                    <a:pt x="6969575" y="2795744"/>
                    <a:pt x="6984847" y="2814195"/>
                    <a:pt x="6997038" y="2837221"/>
                  </a:cubicBezTo>
                  <a:cubicBezTo>
                    <a:pt x="7004214" y="2853004"/>
                    <a:pt x="7009965" y="2869435"/>
                    <a:pt x="7015716" y="2885867"/>
                  </a:cubicBezTo>
                  <a:cubicBezTo>
                    <a:pt x="7043043" y="2968672"/>
                    <a:pt x="7078467" y="3054145"/>
                    <a:pt x="7118628" y="3131114"/>
                  </a:cubicBezTo>
                  <a:cubicBezTo>
                    <a:pt x="7137076" y="3183039"/>
                    <a:pt x="7175256" y="3191066"/>
                    <a:pt x="7209294" y="3235909"/>
                  </a:cubicBezTo>
                  <a:cubicBezTo>
                    <a:pt x="7246775" y="3294342"/>
                    <a:pt x="7233771" y="3320010"/>
                    <a:pt x="7259301" y="3349669"/>
                  </a:cubicBezTo>
                  <a:cubicBezTo>
                    <a:pt x="7262389" y="3443496"/>
                    <a:pt x="7276702" y="3554439"/>
                    <a:pt x="7320498" y="3658325"/>
                  </a:cubicBezTo>
                  <a:cubicBezTo>
                    <a:pt x="7338210" y="3701061"/>
                    <a:pt x="7357253" y="3705100"/>
                    <a:pt x="7371835" y="3733387"/>
                  </a:cubicBezTo>
                  <a:cubicBezTo>
                    <a:pt x="7391433" y="3768917"/>
                    <a:pt x="7393183" y="3803040"/>
                    <a:pt x="7405880" y="3838533"/>
                  </a:cubicBezTo>
                  <a:cubicBezTo>
                    <a:pt x="7419544" y="3879935"/>
                    <a:pt x="7447697" y="3911576"/>
                    <a:pt x="7472997" y="3944513"/>
                  </a:cubicBezTo>
                  <a:cubicBezTo>
                    <a:pt x="7522402" y="4007756"/>
                    <a:pt x="7568266" y="4082133"/>
                    <a:pt x="7605805" y="4157120"/>
                  </a:cubicBezTo>
                  <a:cubicBezTo>
                    <a:pt x="7642147" y="4229478"/>
                    <a:pt x="7658528" y="4310912"/>
                    <a:pt x="7693674" y="4380639"/>
                  </a:cubicBezTo>
                  <a:cubicBezTo>
                    <a:pt x="7721414" y="4437861"/>
                    <a:pt x="7762217" y="4485970"/>
                    <a:pt x="7792119" y="4551732"/>
                  </a:cubicBezTo>
                  <a:cubicBezTo>
                    <a:pt x="7822022" y="4617495"/>
                    <a:pt x="7844795" y="4686499"/>
                    <a:pt x="7883253" y="4748371"/>
                  </a:cubicBezTo>
                  <a:cubicBezTo>
                    <a:pt x="7890659" y="4760875"/>
                    <a:pt x="7889966" y="4770351"/>
                    <a:pt x="7891669" y="4785448"/>
                  </a:cubicBezTo>
                  <a:cubicBezTo>
                    <a:pt x="7893602" y="4797267"/>
                    <a:pt x="7899815" y="4807502"/>
                    <a:pt x="7899126" y="4817338"/>
                  </a:cubicBezTo>
                  <a:cubicBezTo>
                    <a:pt x="7903498" y="4853443"/>
                    <a:pt x="7939929" y="4865447"/>
                    <a:pt x="7956167" y="4889807"/>
                  </a:cubicBezTo>
                  <a:cubicBezTo>
                    <a:pt x="7982434" y="4928653"/>
                    <a:pt x="7981333" y="4964073"/>
                    <a:pt x="8009025" y="5002270"/>
                  </a:cubicBezTo>
                  <a:cubicBezTo>
                    <a:pt x="8021446" y="5022018"/>
                    <a:pt x="8037914" y="5043099"/>
                    <a:pt x="8047483" y="5064143"/>
                  </a:cubicBezTo>
                  <a:cubicBezTo>
                    <a:pt x="8057052" y="5085187"/>
                    <a:pt x="8055674" y="5104860"/>
                    <a:pt x="8050477" y="5119920"/>
                  </a:cubicBezTo>
                  <a:cubicBezTo>
                    <a:pt x="8069567" y="5142984"/>
                    <a:pt x="8092935" y="5164102"/>
                    <a:pt x="8114877" y="5185868"/>
                  </a:cubicBezTo>
                  <a:cubicBezTo>
                    <a:pt x="8142063" y="5211599"/>
                    <a:pt x="8114377" y="5271803"/>
                    <a:pt x="8120587" y="5281677"/>
                  </a:cubicBezTo>
                  <a:cubicBezTo>
                    <a:pt x="8164518" y="5344235"/>
                    <a:pt x="8199205" y="5420520"/>
                    <a:pt x="8220093" y="5496730"/>
                  </a:cubicBezTo>
                  <a:cubicBezTo>
                    <a:pt x="8226581" y="5522350"/>
                    <a:pt x="8231642" y="5548618"/>
                    <a:pt x="8240981" y="5572940"/>
                  </a:cubicBezTo>
                  <a:cubicBezTo>
                    <a:pt x="8262281" y="5623568"/>
                    <a:pt x="8296779" y="5623754"/>
                    <a:pt x="8317112" y="5668472"/>
                  </a:cubicBezTo>
                  <a:cubicBezTo>
                    <a:pt x="8327877" y="5692146"/>
                    <a:pt x="8326269" y="5715099"/>
                    <a:pt x="8337263" y="5735494"/>
                  </a:cubicBezTo>
                  <a:cubicBezTo>
                    <a:pt x="8344440" y="5751277"/>
                    <a:pt x="8357550" y="5761187"/>
                    <a:pt x="8364956" y="5773692"/>
                  </a:cubicBezTo>
                  <a:cubicBezTo>
                    <a:pt x="8410313" y="5835601"/>
                    <a:pt x="8331891" y="5871260"/>
                    <a:pt x="8388425" y="5931262"/>
                  </a:cubicBezTo>
                  <a:cubicBezTo>
                    <a:pt x="8401305" y="5944452"/>
                    <a:pt x="8414415" y="5954362"/>
                    <a:pt x="8420855" y="5960957"/>
                  </a:cubicBezTo>
                  <a:cubicBezTo>
                    <a:pt x="8472470" y="6051766"/>
                    <a:pt x="8500622" y="6083406"/>
                    <a:pt x="8505549" y="6151002"/>
                  </a:cubicBezTo>
                  <a:cubicBezTo>
                    <a:pt x="8508724" y="6184476"/>
                    <a:pt x="8533059" y="6211503"/>
                    <a:pt x="8533843" y="6239716"/>
                  </a:cubicBezTo>
                  <a:cubicBezTo>
                    <a:pt x="8534349" y="6252183"/>
                    <a:pt x="8553670" y="6271968"/>
                    <a:pt x="8562042" y="6290381"/>
                  </a:cubicBezTo>
                  <a:cubicBezTo>
                    <a:pt x="8599581" y="6365369"/>
                    <a:pt x="8588863" y="6360719"/>
                    <a:pt x="8584863" y="6378410"/>
                  </a:cubicBezTo>
                  <a:cubicBezTo>
                    <a:pt x="8606345" y="6406734"/>
                    <a:pt x="8632477" y="6486908"/>
                    <a:pt x="8632754" y="6502655"/>
                  </a:cubicBezTo>
                  <a:cubicBezTo>
                    <a:pt x="8635565" y="6580735"/>
                    <a:pt x="8692511" y="6615155"/>
                    <a:pt x="8715102" y="6706462"/>
                  </a:cubicBezTo>
                  <a:cubicBezTo>
                    <a:pt x="8738889" y="6800400"/>
                    <a:pt x="8789395" y="6828225"/>
                    <a:pt x="8796342" y="6847287"/>
                  </a:cubicBezTo>
                  <a:lnTo>
                    <a:pt x="8789127" y="6858000"/>
                  </a:lnTo>
                  <a:lnTo>
                    <a:pt x="3071093" y="6858000"/>
                  </a:lnTo>
                  <a:lnTo>
                    <a:pt x="3069300" y="6853919"/>
                  </a:lnTo>
                  <a:lnTo>
                    <a:pt x="3063838" y="6841374"/>
                  </a:lnTo>
                  <a:cubicBezTo>
                    <a:pt x="3039734" y="6811069"/>
                    <a:pt x="3035591" y="6771685"/>
                    <a:pt x="3017420" y="6735507"/>
                  </a:cubicBezTo>
                  <a:cubicBezTo>
                    <a:pt x="3004263" y="6706571"/>
                    <a:pt x="3005872" y="6683619"/>
                    <a:pt x="3019163" y="6671226"/>
                  </a:cubicBezTo>
                  <a:cubicBezTo>
                    <a:pt x="3015575" y="6663334"/>
                    <a:pt x="3009365" y="6653461"/>
                    <a:pt x="3008629" y="6644273"/>
                  </a:cubicBezTo>
                  <a:cubicBezTo>
                    <a:pt x="2971820" y="6480071"/>
                    <a:pt x="2927436" y="6522473"/>
                    <a:pt x="2877152" y="6392967"/>
                  </a:cubicBezTo>
                  <a:cubicBezTo>
                    <a:pt x="2854751" y="6377759"/>
                    <a:pt x="2831153" y="6359919"/>
                    <a:pt x="2807326" y="6345359"/>
                  </a:cubicBezTo>
                  <a:cubicBezTo>
                    <a:pt x="2798216" y="6317757"/>
                    <a:pt x="2812245" y="6314552"/>
                    <a:pt x="2820064" y="6301474"/>
                  </a:cubicBezTo>
                  <a:cubicBezTo>
                    <a:pt x="2803271" y="6245622"/>
                    <a:pt x="2745635" y="6221040"/>
                    <a:pt x="2714537" y="6152647"/>
                  </a:cubicBezTo>
                  <a:cubicBezTo>
                    <a:pt x="2695169" y="6113837"/>
                    <a:pt x="2644203" y="6092571"/>
                    <a:pt x="2618213" y="6069471"/>
                  </a:cubicBezTo>
                  <a:lnTo>
                    <a:pt x="2606759" y="6055633"/>
                  </a:lnTo>
                  <a:cubicBezTo>
                    <a:pt x="2588588" y="6019454"/>
                    <a:pt x="2653718" y="5996188"/>
                    <a:pt x="2568754" y="5888800"/>
                  </a:cubicBezTo>
                  <a:cubicBezTo>
                    <a:pt x="2516728" y="5823574"/>
                    <a:pt x="2477946" y="5726931"/>
                    <a:pt x="2424033" y="5668912"/>
                  </a:cubicBezTo>
                  <a:cubicBezTo>
                    <a:pt x="2416397" y="5659687"/>
                    <a:pt x="2407335" y="5651110"/>
                    <a:pt x="2399699" y="5641884"/>
                  </a:cubicBezTo>
                  <a:cubicBezTo>
                    <a:pt x="2365566" y="5597092"/>
                    <a:pt x="2350611" y="5515009"/>
                    <a:pt x="2303693" y="5495076"/>
                  </a:cubicBezTo>
                  <a:cubicBezTo>
                    <a:pt x="2338968" y="5425072"/>
                    <a:pt x="2269371" y="5374185"/>
                    <a:pt x="2231143" y="5309034"/>
                  </a:cubicBezTo>
                  <a:cubicBezTo>
                    <a:pt x="2212513" y="5279413"/>
                    <a:pt x="2200734" y="5230804"/>
                    <a:pt x="2194706" y="5198627"/>
                  </a:cubicBezTo>
                  <a:cubicBezTo>
                    <a:pt x="2187253" y="5167098"/>
                    <a:pt x="2180995" y="5138200"/>
                    <a:pt x="2176163" y="5108653"/>
                  </a:cubicBezTo>
                  <a:cubicBezTo>
                    <a:pt x="2173035" y="5094204"/>
                    <a:pt x="2146538" y="5058636"/>
                    <a:pt x="2141706" y="5029090"/>
                  </a:cubicBezTo>
                  <a:cubicBezTo>
                    <a:pt x="2132043" y="4969996"/>
                    <a:pt x="2087104" y="4980906"/>
                    <a:pt x="2078637" y="4924444"/>
                  </a:cubicBezTo>
                  <a:cubicBezTo>
                    <a:pt x="2073576" y="4898176"/>
                    <a:pt x="2045289" y="4907864"/>
                    <a:pt x="2046573" y="4850141"/>
                  </a:cubicBezTo>
                  <a:cubicBezTo>
                    <a:pt x="2046984" y="4824559"/>
                    <a:pt x="2040268" y="4802218"/>
                    <a:pt x="2027111" y="4773283"/>
                  </a:cubicBezTo>
                  <a:cubicBezTo>
                    <a:pt x="2006547" y="4731843"/>
                    <a:pt x="1990626" y="4643851"/>
                    <a:pt x="1970063" y="4602412"/>
                  </a:cubicBezTo>
                  <a:cubicBezTo>
                    <a:pt x="1916008" y="4487318"/>
                    <a:pt x="1946830" y="4539965"/>
                    <a:pt x="1908507" y="4436764"/>
                  </a:cubicBezTo>
                  <a:cubicBezTo>
                    <a:pt x="1900182" y="4437376"/>
                    <a:pt x="1894708" y="4436690"/>
                    <a:pt x="1887809" y="4436653"/>
                  </a:cubicBezTo>
                  <a:cubicBezTo>
                    <a:pt x="1884450" y="4425483"/>
                    <a:pt x="1874652" y="4407718"/>
                    <a:pt x="1876537" y="4400512"/>
                  </a:cubicBezTo>
                  <a:cubicBezTo>
                    <a:pt x="1879341" y="4380190"/>
                    <a:pt x="1875294" y="4378857"/>
                    <a:pt x="1834626" y="4289419"/>
                  </a:cubicBezTo>
                  <a:cubicBezTo>
                    <a:pt x="1821469" y="4260484"/>
                    <a:pt x="1811164" y="4230252"/>
                    <a:pt x="1790188" y="4214394"/>
                  </a:cubicBezTo>
                  <a:cubicBezTo>
                    <a:pt x="1773261" y="4199871"/>
                    <a:pt x="1755684" y="4115806"/>
                    <a:pt x="1735627" y="4086834"/>
                  </a:cubicBezTo>
                  <a:cubicBezTo>
                    <a:pt x="1728221" y="4074330"/>
                    <a:pt x="1723159" y="4048062"/>
                    <a:pt x="1716490" y="4044746"/>
                  </a:cubicBezTo>
                  <a:cubicBezTo>
                    <a:pt x="1695284" y="4032167"/>
                    <a:pt x="1704758" y="4015162"/>
                    <a:pt x="1701400" y="4003992"/>
                  </a:cubicBezTo>
                  <a:cubicBezTo>
                    <a:pt x="1693716" y="3975742"/>
                    <a:pt x="1688655" y="3949474"/>
                    <a:pt x="1663631" y="3932283"/>
                  </a:cubicBezTo>
                  <a:cubicBezTo>
                    <a:pt x="1647899" y="3920390"/>
                    <a:pt x="1633087" y="3895381"/>
                    <a:pt x="1630418" y="3874375"/>
                  </a:cubicBezTo>
                  <a:cubicBezTo>
                    <a:pt x="1623376" y="3817263"/>
                    <a:pt x="1588878" y="3817078"/>
                    <a:pt x="1540710" y="3677087"/>
                  </a:cubicBezTo>
                  <a:cubicBezTo>
                    <a:pt x="1528243" y="3638315"/>
                    <a:pt x="1516606" y="3646781"/>
                    <a:pt x="1513842" y="3587725"/>
                  </a:cubicBezTo>
                  <a:cubicBezTo>
                    <a:pt x="1499259" y="3559437"/>
                    <a:pt x="1488494" y="3535763"/>
                    <a:pt x="1473911" y="3507475"/>
                  </a:cubicBezTo>
                  <a:cubicBezTo>
                    <a:pt x="1465816" y="3504808"/>
                    <a:pt x="1453902" y="3497527"/>
                    <a:pt x="1441988" y="3490248"/>
                  </a:cubicBezTo>
                  <a:cubicBezTo>
                    <a:pt x="1425473" y="3450142"/>
                    <a:pt x="1411349" y="3415297"/>
                    <a:pt x="1405781" y="3376562"/>
                  </a:cubicBezTo>
                  <a:cubicBezTo>
                    <a:pt x="1405044" y="3367374"/>
                    <a:pt x="1389542" y="3352202"/>
                    <a:pt x="1386184" y="3341032"/>
                  </a:cubicBezTo>
                  <a:cubicBezTo>
                    <a:pt x="1379696" y="3315412"/>
                    <a:pt x="1359410" y="3289718"/>
                    <a:pt x="1359822" y="3264136"/>
                  </a:cubicBezTo>
                  <a:cubicBezTo>
                    <a:pt x="1360052" y="3260857"/>
                    <a:pt x="1358856" y="3258227"/>
                    <a:pt x="1358856" y="3258227"/>
                  </a:cubicBezTo>
                  <a:cubicBezTo>
                    <a:pt x="1328082" y="3224604"/>
                    <a:pt x="1333920" y="3180683"/>
                    <a:pt x="1312897" y="3145801"/>
                  </a:cubicBezTo>
                  <a:cubicBezTo>
                    <a:pt x="1300477" y="3126053"/>
                    <a:pt x="1283549" y="3111530"/>
                    <a:pt x="1263262" y="3085836"/>
                  </a:cubicBezTo>
                  <a:cubicBezTo>
                    <a:pt x="1257187" y="3034634"/>
                    <a:pt x="1186489" y="3019165"/>
                    <a:pt x="1173879" y="2923319"/>
                  </a:cubicBezTo>
                  <a:cubicBezTo>
                    <a:pt x="1172406" y="2904943"/>
                    <a:pt x="1172176" y="2908222"/>
                    <a:pt x="1099769" y="2779253"/>
                  </a:cubicBezTo>
                  <a:cubicBezTo>
                    <a:pt x="1096592" y="2745779"/>
                    <a:pt x="1085321" y="2709638"/>
                    <a:pt x="1063101" y="2672125"/>
                  </a:cubicBezTo>
                  <a:cubicBezTo>
                    <a:pt x="1054499" y="2656990"/>
                    <a:pt x="1049208" y="2634002"/>
                    <a:pt x="1039179" y="2619515"/>
                  </a:cubicBezTo>
                  <a:cubicBezTo>
                    <a:pt x="1029151" y="2605029"/>
                    <a:pt x="1014846" y="2592488"/>
                    <a:pt x="1003391" y="2578650"/>
                  </a:cubicBezTo>
                  <a:cubicBezTo>
                    <a:pt x="993133" y="2567442"/>
                    <a:pt x="985727" y="2554938"/>
                    <a:pt x="978320" y="2542434"/>
                  </a:cubicBezTo>
                  <a:cubicBezTo>
                    <a:pt x="968292" y="2527948"/>
                    <a:pt x="955412" y="2514758"/>
                    <a:pt x="956791" y="2495085"/>
                  </a:cubicBezTo>
                  <a:cubicBezTo>
                    <a:pt x="957250" y="2488527"/>
                    <a:pt x="936687" y="2447087"/>
                    <a:pt x="941424" y="2438585"/>
                  </a:cubicBezTo>
                  <a:cubicBezTo>
                    <a:pt x="963961" y="2412466"/>
                    <a:pt x="925368" y="2391922"/>
                    <a:pt x="902135" y="2329475"/>
                  </a:cubicBezTo>
                  <a:cubicBezTo>
                    <a:pt x="884883" y="2280181"/>
                    <a:pt x="842472" y="2255024"/>
                    <a:pt x="847621" y="2220939"/>
                  </a:cubicBezTo>
                  <a:cubicBezTo>
                    <a:pt x="836904" y="2216289"/>
                    <a:pt x="829038" y="2210343"/>
                    <a:pt x="818320" y="2205693"/>
                  </a:cubicBezTo>
                  <a:cubicBezTo>
                    <a:pt x="813259" y="2179425"/>
                    <a:pt x="795594" y="2155713"/>
                    <a:pt x="800284" y="2128186"/>
                  </a:cubicBezTo>
                  <a:cubicBezTo>
                    <a:pt x="800973" y="2118350"/>
                    <a:pt x="792094" y="2087469"/>
                    <a:pt x="777328" y="2081485"/>
                  </a:cubicBezTo>
                  <a:cubicBezTo>
                    <a:pt x="751845" y="2070852"/>
                    <a:pt x="736067" y="2039934"/>
                    <a:pt x="723646" y="2020187"/>
                  </a:cubicBezTo>
                  <a:cubicBezTo>
                    <a:pt x="706299" y="1932844"/>
                    <a:pt x="703860" y="1908558"/>
                    <a:pt x="688817" y="1886828"/>
                  </a:cubicBezTo>
                  <a:cubicBezTo>
                    <a:pt x="653488" y="1839405"/>
                    <a:pt x="619443" y="1734259"/>
                    <a:pt x="620133" y="1724423"/>
                  </a:cubicBezTo>
                  <a:cubicBezTo>
                    <a:pt x="621234" y="1689004"/>
                    <a:pt x="601637" y="1653474"/>
                    <a:pt x="582547" y="1630410"/>
                  </a:cubicBezTo>
                  <a:cubicBezTo>
                    <a:pt x="535534" y="1572428"/>
                    <a:pt x="535899" y="1527821"/>
                    <a:pt x="481432" y="1438310"/>
                  </a:cubicBezTo>
                  <a:cubicBezTo>
                    <a:pt x="417294" y="1334150"/>
                    <a:pt x="387594" y="1248257"/>
                    <a:pt x="346634" y="1167932"/>
                  </a:cubicBezTo>
                  <a:lnTo>
                    <a:pt x="300227" y="1088992"/>
                  </a:lnTo>
                  <a:lnTo>
                    <a:pt x="300226" y="1088992"/>
                  </a:lnTo>
                  <a:cubicBezTo>
                    <a:pt x="371620" y="1193026"/>
                    <a:pt x="395913" y="1299431"/>
                    <a:pt x="481431" y="1438311"/>
                  </a:cubicBezTo>
                  <a:cubicBezTo>
                    <a:pt x="535898" y="1527822"/>
                    <a:pt x="535533" y="1572429"/>
                    <a:pt x="582546" y="1630411"/>
                  </a:cubicBezTo>
                  <a:cubicBezTo>
                    <a:pt x="601636" y="1653475"/>
                    <a:pt x="621233" y="1689005"/>
                    <a:pt x="620132" y="1724424"/>
                  </a:cubicBezTo>
                  <a:cubicBezTo>
                    <a:pt x="619442" y="1734260"/>
                    <a:pt x="653487" y="1839406"/>
                    <a:pt x="688816" y="1886829"/>
                  </a:cubicBezTo>
                  <a:cubicBezTo>
                    <a:pt x="703859" y="1908559"/>
                    <a:pt x="706298" y="1932845"/>
                    <a:pt x="723645" y="2020188"/>
                  </a:cubicBezTo>
                  <a:cubicBezTo>
                    <a:pt x="736066" y="2039935"/>
                    <a:pt x="751844" y="2070853"/>
                    <a:pt x="777327" y="2081486"/>
                  </a:cubicBezTo>
                  <a:cubicBezTo>
                    <a:pt x="792093" y="2087470"/>
                    <a:pt x="800972" y="2118351"/>
                    <a:pt x="800283" y="2128187"/>
                  </a:cubicBezTo>
                  <a:cubicBezTo>
                    <a:pt x="795593" y="2155714"/>
                    <a:pt x="813258" y="2179426"/>
                    <a:pt x="818319" y="2205694"/>
                  </a:cubicBezTo>
                  <a:cubicBezTo>
                    <a:pt x="829037" y="2210344"/>
                    <a:pt x="836903" y="2216290"/>
                    <a:pt x="847620" y="2220940"/>
                  </a:cubicBezTo>
                  <a:cubicBezTo>
                    <a:pt x="842471" y="2255025"/>
                    <a:pt x="884882" y="2280182"/>
                    <a:pt x="902134" y="2329476"/>
                  </a:cubicBezTo>
                  <a:cubicBezTo>
                    <a:pt x="925367" y="2391923"/>
                    <a:pt x="963960" y="2412467"/>
                    <a:pt x="941423" y="2438586"/>
                  </a:cubicBezTo>
                  <a:cubicBezTo>
                    <a:pt x="936686" y="2447088"/>
                    <a:pt x="957249" y="2488528"/>
                    <a:pt x="956790" y="2495086"/>
                  </a:cubicBezTo>
                  <a:cubicBezTo>
                    <a:pt x="955411" y="2514759"/>
                    <a:pt x="968291" y="2527949"/>
                    <a:pt x="978319" y="2542435"/>
                  </a:cubicBezTo>
                  <a:cubicBezTo>
                    <a:pt x="985726" y="2554939"/>
                    <a:pt x="993132" y="2567443"/>
                    <a:pt x="1003390" y="2578651"/>
                  </a:cubicBezTo>
                  <a:cubicBezTo>
                    <a:pt x="1014845" y="2592489"/>
                    <a:pt x="1029150" y="2605030"/>
                    <a:pt x="1039178" y="2619516"/>
                  </a:cubicBezTo>
                  <a:cubicBezTo>
                    <a:pt x="1049207" y="2634003"/>
                    <a:pt x="1054498" y="2656991"/>
                    <a:pt x="1063100" y="2672126"/>
                  </a:cubicBezTo>
                  <a:cubicBezTo>
                    <a:pt x="1085320" y="2709639"/>
                    <a:pt x="1096591" y="2745780"/>
                    <a:pt x="1099768" y="2779254"/>
                  </a:cubicBezTo>
                  <a:cubicBezTo>
                    <a:pt x="1172175" y="2908223"/>
                    <a:pt x="1172405" y="2904944"/>
                    <a:pt x="1173878" y="2923320"/>
                  </a:cubicBezTo>
                  <a:cubicBezTo>
                    <a:pt x="1186488" y="3019166"/>
                    <a:pt x="1257186" y="3034635"/>
                    <a:pt x="1263261" y="3085837"/>
                  </a:cubicBezTo>
                  <a:cubicBezTo>
                    <a:pt x="1283548" y="3111531"/>
                    <a:pt x="1300476" y="3126054"/>
                    <a:pt x="1312896" y="3145802"/>
                  </a:cubicBezTo>
                  <a:cubicBezTo>
                    <a:pt x="1333919" y="3180684"/>
                    <a:pt x="1328081" y="3224605"/>
                    <a:pt x="1358855" y="3258228"/>
                  </a:cubicBezTo>
                  <a:cubicBezTo>
                    <a:pt x="1358855" y="3258228"/>
                    <a:pt x="1360051" y="3260858"/>
                    <a:pt x="1359821" y="3264137"/>
                  </a:cubicBezTo>
                  <a:cubicBezTo>
                    <a:pt x="1359409" y="3289719"/>
                    <a:pt x="1379695" y="3315413"/>
                    <a:pt x="1386183" y="3341033"/>
                  </a:cubicBezTo>
                  <a:cubicBezTo>
                    <a:pt x="1389541" y="3352203"/>
                    <a:pt x="1405043" y="3367375"/>
                    <a:pt x="1405780" y="3376563"/>
                  </a:cubicBezTo>
                  <a:cubicBezTo>
                    <a:pt x="1411348" y="3415298"/>
                    <a:pt x="1425472" y="3450143"/>
                    <a:pt x="1441987" y="3490249"/>
                  </a:cubicBezTo>
                  <a:cubicBezTo>
                    <a:pt x="1453901" y="3497528"/>
                    <a:pt x="1465815" y="3504809"/>
                    <a:pt x="1473910" y="3507476"/>
                  </a:cubicBezTo>
                  <a:cubicBezTo>
                    <a:pt x="1488493" y="3535764"/>
                    <a:pt x="1499258" y="3559438"/>
                    <a:pt x="1513841" y="3587726"/>
                  </a:cubicBezTo>
                  <a:cubicBezTo>
                    <a:pt x="1516605" y="3646782"/>
                    <a:pt x="1528242" y="3638316"/>
                    <a:pt x="1540709" y="3677088"/>
                  </a:cubicBezTo>
                  <a:cubicBezTo>
                    <a:pt x="1588877" y="3817079"/>
                    <a:pt x="1623375" y="3817264"/>
                    <a:pt x="1630417" y="3874376"/>
                  </a:cubicBezTo>
                  <a:cubicBezTo>
                    <a:pt x="1633086" y="3895382"/>
                    <a:pt x="1647898" y="3920391"/>
                    <a:pt x="1663630" y="3932284"/>
                  </a:cubicBezTo>
                  <a:cubicBezTo>
                    <a:pt x="1688654" y="3949475"/>
                    <a:pt x="1693715" y="3975743"/>
                    <a:pt x="1701399" y="4003993"/>
                  </a:cubicBezTo>
                  <a:cubicBezTo>
                    <a:pt x="1704757" y="4015163"/>
                    <a:pt x="1695283" y="4032168"/>
                    <a:pt x="1716489" y="4044747"/>
                  </a:cubicBezTo>
                  <a:cubicBezTo>
                    <a:pt x="1723158" y="4048063"/>
                    <a:pt x="1728220" y="4074331"/>
                    <a:pt x="1735626" y="4086835"/>
                  </a:cubicBezTo>
                  <a:cubicBezTo>
                    <a:pt x="1755683" y="4115807"/>
                    <a:pt x="1773260" y="4199872"/>
                    <a:pt x="1790187" y="4214395"/>
                  </a:cubicBezTo>
                  <a:cubicBezTo>
                    <a:pt x="1811163" y="4230253"/>
                    <a:pt x="1821468" y="4260485"/>
                    <a:pt x="1834625" y="4289420"/>
                  </a:cubicBezTo>
                  <a:cubicBezTo>
                    <a:pt x="1875293" y="4378858"/>
                    <a:pt x="1879340" y="4380191"/>
                    <a:pt x="1876536" y="4400513"/>
                  </a:cubicBezTo>
                  <a:cubicBezTo>
                    <a:pt x="1874651" y="4407719"/>
                    <a:pt x="1884449" y="4425484"/>
                    <a:pt x="1887808" y="4436654"/>
                  </a:cubicBezTo>
                  <a:cubicBezTo>
                    <a:pt x="1894707" y="4436691"/>
                    <a:pt x="1900181" y="4437377"/>
                    <a:pt x="1908506" y="4436765"/>
                  </a:cubicBezTo>
                  <a:cubicBezTo>
                    <a:pt x="1946829" y="4539966"/>
                    <a:pt x="1916007" y="4487319"/>
                    <a:pt x="1970062" y="4602413"/>
                  </a:cubicBezTo>
                  <a:cubicBezTo>
                    <a:pt x="1990625" y="4643852"/>
                    <a:pt x="2006546" y="4731844"/>
                    <a:pt x="2027110" y="4773284"/>
                  </a:cubicBezTo>
                  <a:cubicBezTo>
                    <a:pt x="2040267" y="4802219"/>
                    <a:pt x="2046983" y="4824560"/>
                    <a:pt x="2046572" y="4850142"/>
                  </a:cubicBezTo>
                  <a:cubicBezTo>
                    <a:pt x="2045288" y="4907865"/>
                    <a:pt x="2073575" y="4898177"/>
                    <a:pt x="2078636" y="4924445"/>
                  </a:cubicBezTo>
                  <a:cubicBezTo>
                    <a:pt x="2087103" y="4980907"/>
                    <a:pt x="2132042" y="4969997"/>
                    <a:pt x="2141705" y="5029091"/>
                  </a:cubicBezTo>
                  <a:cubicBezTo>
                    <a:pt x="2146537" y="5058637"/>
                    <a:pt x="2173034" y="5094205"/>
                    <a:pt x="2176162" y="5108654"/>
                  </a:cubicBezTo>
                  <a:cubicBezTo>
                    <a:pt x="2180994" y="5138201"/>
                    <a:pt x="2187252" y="5167099"/>
                    <a:pt x="2194705" y="5198628"/>
                  </a:cubicBezTo>
                  <a:cubicBezTo>
                    <a:pt x="2200733" y="5230805"/>
                    <a:pt x="2212512" y="5279414"/>
                    <a:pt x="2231142" y="5309035"/>
                  </a:cubicBezTo>
                  <a:cubicBezTo>
                    <a:pt x="2269370" y="5374186"/>
                    <a:pt x="2338967" y="5425073"/>
                    <a:pt x="2303692" y="5495077"/>
                  </a:cubicBezTo>
                  <a:cubicBezTo>
                    <a:pt x="2350610" y="5515010"/>
                    <a:pt x="2365565" y="5597093"/>
                    <a:pt x="2399698" y="5641885"/>
                  </a:cubicBezTo>
                  <a:cubicBezTo>
                    <a:pt x="2407334" y="5651111"/>
                    <a:pt x="2416396" y="5659688"/>
                    <a:pt x="2424032" y="5668913"/>
                  </a:cubicBezTo>
                  <a:cubicBezTo>
                    <a:pt x="2477945" y="5726932"/>
                    <a:pt x="2516727" y="5823575"/>
                    <a:pt x="2568753" y="5888801"/>
                  </a:cubicBezTo>
                  <a:cubicBezTo>
                    <a:pt x="2653717" y="5996189"/>
                    <a:pt x="2588587" y="6019455"/>
                    <a:pt x="2606758" y="6055634"/>
                  </a:cubicBezTo>
                  <a:lnTo>
                    <a:pt x="2618212" y="6069472"/>
                  </a:lnTo>
                  <a:cubicBezTo>
                    <a:pt x="2644202" y="6092572"/>
                    <a:pt x="2695168" y="6113838"/>
                    <a:pt x="2714536" y="6152648"/>
                  </a:cubicBezTo>
                  <a:cubicBezTo>
                    <a:pt x="2745634" y="6221041"/>
                    <a:pt x="2803270" y="6245623"/>
                    <a:pt x="2820063" y="6301475"/>
                  </a:cubicBezTo>
                  <a:cubicBezTo>
                    <a:pt x="2812244" y="6314553"/>
                    <a:pt x="2798215" y="6317758"/>
                    <a:pt x="2807325" y="6345360"/>
                  </a:cubicBezTo>
                  <a:cubicBezTo>
                    <a:pt x="2831152" y="6359920"/>
                    <a:pt x="2854750" y="6377760"/>
                    <a:pt x="2877151" y="6392968"/>
                  </a:cubicBezTo>
                  <a:cubicBezTo>
                    <a:pt x="2927435" y="6522474"/>
                    <a:pt x="2971819" y="6480072"/>
                    <a:pt x="3008628" y="6644274"/>
                  </a:cubicBezTo>
                  <a:cubicBezTo>
                    <a:pt x="3009364" y="6653462"/>
                    <a:pt x="3015574" y="6663335"/>
                    <a:pt x="3019162" y="6671227"/>
                  </a:cubicBezTo>
                  <a:cubicBezTo>
                    <a:pt x="3005871" y="6683620"/>
                    <a:pt x="3004262" y="6706572"/>
                    <a:pt x="3017419" y="6735508"/>
                  </a:cubicBezTo>
                  <a:cubicBezTo>
                    <a:pt x="3035590" y="6771686"/>
                    <a:pt x="3039733" y="6811070"/>
                    <a:pt x="3063837" y="6841375"/>
                  </a:cubicBezTo>
                  <a:cubicBezTo>
                    <a:pt x="3064136" y="6842033"/>
                    <a:pt x="3066215" y="6846841"/>
                    <a:pt x="3069299" y="6853920"/>
                  </a:cubicBezTo>
                  <a:lnTo>
                    <a:pt x="3071092" y="6858001"/>
                  </a:lnTo>
                  <a:lnTo>
                    <a:pt x="0" y="6858001"/>
                  </a:lnTo>
                  <a:lnTo>
                    <a:pt x="0" y="353848"/>
                  </a:lnTo>
                  <a:lnTo>
                    <a:pt x="8105" y="368857"/>
                  </a:lnTo>
                  <a:cubicBezTo>
                    <a:pt x="20419" y="392273"/>
                    <a:pt x="28924" y="410031"/>
                    <a:pt x="33536" y="423012"/>
                  </a:cubicBezTo>
                  <a:cubicBezTo>
                    <a:pt x="46004" y="461784"/>
                    <a:pt x="73697" y="499982"/>
                    <a:pt x="73561" y="541311"/>
                  </a:cubicBezTo>
                  <a:cubicBezTo>
                    <a:pt x="74528" y="547220"/>
                    <a:pt x="83360" y="559076"/>
                    <a:pt x="89570" y="568949"/>
                  </a:cubicBezTo>
                  <a:cubicBezTo>
                    <a:pt x="156735" y="693954"/>
                    <a:pt x="129041" y="655756"/>
                    <a:pt x="154389" y="707718"/>
                  </a:cubicBezTo>
                  <a:cubicBezTo>
                    <a:pt x="170169" y="738635"/>
                    <a:pt x="179278" y="766237"/>
                    <a:pt x="171966" y="791782"/>
                  </a:cubicBezTo>
                  <a:cubicBezTo>
                    <a:pt x="239265" y="875458"/>
                    <a:pt x="167513" y="914433"/>
                    <a:pt x="235407" y="950223"/>
                  </a:cubicBezTo>
                  <a:cubicBezTo>
                    <a:pt x="255416" y="960171"/>
                    <a:pt x="292401" y="1003667"/>
                    <a:pt x="288494" y="1059407"/>
                  </a:cubicBezTo>
                  <a:lnTo>
                    <a:pt x="321843" y="1075987"/>
                  </a:lnTo>
                  <a:lnTo>
                    <a:pt x="321844" y="1075986"/>
                  </a:lnTo>
                  <a:cubicBezTo>
                    <a:pt x="308505" y="1069354"/>
                    <a:pt x="299213" y="1064056"/>
                    <a:pt x="288495" y="1059406"/>
                  </a:cubicBezTo>
                  <a:cubicBezTo>
                    <a:pt x="292402" y="1003666"/>
                    <a:pt x="255417" y="960170"/>
                    <a:pt x="235408" y="950222"/>
                  </a:cubicBezTo>
                  <a:cubicBezTo>
                    <a:pt x="167514" y="914432"/>
                    <a:pt x="239266" y="875457"/>
                    <a:pt x="171967" y="791781"/>
                  </a:cubicBezTo>
                  <a:cubicBezTo>
                    <a:pt x="179279" y="766236"/>
                    <a:pt x="170170" y="738634"/>
                    <a:pt x="154390" y="707717"/>
                  </a:cubicBezTo>
                  <a:cubicBezTo>
                    <a:pt x="129042" y="655755"/>
                    <a:pt x="156736" y="693953"/>
                    <a:pt x="89571" y="568948"/>
                  </a:cubicBezTo>
                  <a:cubicBezTo>
                    <a:pt x="83361" y="559075"/>
                    <a:pt x="74529" y="547219"/>
                    <a:pt x="73562" y="541310"/>
                  </a:cubicBezTo>
                  <a:cubicBezTo>
                    <a:pt x="73698" y="499981"/>
                    <a:pt x="46005" y="461783"/>
                    <a:pt x="33537" y="423011"/>
                  </a:cubicBezTo>
                  <a:cubicBezTo>
                    <a:pt x="28925" y="410030"/>
                    <a:pt x="20420" y="392272"/>
                    <a:pt x="8106" y="368856"/>
                  </a:cubicBezTo>
                  <a:lnTo>
                    <a:pt x="1" y="353847"/>
                  </a:lnTo>
                  <a:lnTo>
                    <a:pt x="1" y="0"/>
                  </a:ln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100000">
                  <a:srgbClr val="E7E6E6">
                    <a:lumMod val="75000"/>
                  </a:srgbClr>
                </a:gs>
              </a:gsLst>
              <a:lin ang="5400000" scaled="1"/>
            </a:gradFill>
            <a:ln w="31750" cap="flat" cmpd="sng" algn="ctr">
              <a:noFill/>
              <a:prstDash val="solid"/>
              <a:miter lim="800000"/>
            </a:ln>
            <a:effectLst>
              <a:outerShdw blurRad="88900" dist="38100" algn="l" rotWithShape="0">
                <a:prstClr val="black">
                  <a:alpha val="3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548E0974-11C3-30C6-FC3A-79508DC3455D}"/>
                </a:ext>
              </a:extLst>
            </p:cNvPr>
            <p:cNvSpPr>
              <a:spLocks/>
            </p:cNvSpPr>
            <p:nvPr/>
          </p:nvSpPr>
          <p:spPr bwMode="hidden">
            <a:xfrm>
              <a:off x="-1" y="0"/>
              <a:ext cx="8737601" cy="6858000"/>
            </a:xfrm>
            <a:custGeom>
              <a:avLst/>
              <a:gdLst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99196 w 9052562"/>
                <a:gd name="connsiteY14" fmla="*/ 1394015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22225 w 9052562"/>
                <a:gd name="connsiteY19" fmla="*/ 1896473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22225 w 9052562"/>
                <a:gd name="connsiteY19" fmla="*/ 1896473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9052562" h="6858000">
                  <a:moveTo>
                    <a:pt x="0" y="0"/>
                  </a:moveTo>
                  <a:lnTo>
                    <a:pt x="2348737" y="0"/>
                  </a:lnTo>
                  <a:lnTo>
                    <a:pt x="5789954" y="0"/>
                  </a:lnTo>
                  <a:lnTo>
                    <a:pt x="5805273" y="43371"/>
                  </a:lnTo>
                  <a:cubicBezTo>
                    <a:pt x="5819882" y="81369"/>
                    <a:pt x="5835770" y="119144"/>
                    <a:pt x="5851635" y="151554"/>
                  </a:cubicBezTo>
                  <a:cubicBezTo>
                    <a:pt x="5887754" y="223510"/>
                    <a:pt x="5933379" y="287889"/>
                    <a:pt x="5962093" y="363354"/>
                  </a:cubicBezTo>
                  <a:cubicBezTo>
                    <a:pt x="5977822" y="405044"/>
                    <a:pt x="5986604" y="446955"/>
                    <a:pt x="6005167" y="490373"/>
                  </a:cubicBezTo>
                  <a:cubicBezTo>
                    <a:pt x="6019432" y="520470"/>
                    <a:pt x="6036164" y="549398"/>
                    <a:pt x="6051709" y="575818"/>
                  </a:cubicBezTo>
                  <a:cubicBezTo>
                    <a:pt x="6069996" y="610152"/>
                    <a:pt x="6086639" y="645265"/>
                    <a:pt x="6101636" y="681159"/>
                  </a:cubicBezTo>
                  <a:cubicBezTo>
                    <a:pt x="6136384" y="762979"/>
                    <a:pt x="6159249" y="847359"/>
                    <a:pt x="6197655" y="930517"/>
                  </a:cubicBezTo>
                  <a:cubicBezTo>
                    <a:pt x="6222984" y="986086"/>
                    <a:pt x="6255261" y="1041434"/>
                    <a:pt x="6270809" y="1095495"/>
                  </a:cubicBezTo>
                  <a:cubicBezTo>
                    <a:pt x="6275473" y="1111714"/>
                    <a:pt x="6278126" y="1125814"/>
                    <a:pt x="6283613" y="1141643"/>
                  </a:cubicBezTo>
                  <a:cubicBezTo>
                    <a:pt x="6299342" y="1183333"/>
                    <a:pt x="6331068" y="1220512"/>
                    <a:pt x="6347620" y="1261812"/>
                  </a:cubicBezTo>
                  <a:cubicBezTo>
                    <a:pt x="6356673" y="1285164"/>
                    <a:pt x="6358413" y="1305841"/>
                    <a:pt x="6365821" y="1329974"/>
                  </a:cubicBezTo>
                  <a:cubicBezTo>
                    <a:pt x="6371217" y="1351988"/>
                    <a:pt x="6377146" y="1382213"/>
                    <a:pt x="6389671" y="1391634"/>
                  </a:cubicBezTo>
                  <a:cubicBezTo>
                    <a:pt x="6390769" y="1400328"/>
                    <a:pt x="6400203" y="1408895"/>
                    <a:pt x="6401301" y="1417589"/>
                  </a:cubicBezTo>
                  <a:cubicBezTo>
                    <a:pt x="6426816" y="1488428"/>
                    <a:pt x="6455896" y="1566791"/>
                    <a:pt x="6495944" y="1621528"/>
                  </a:cubicBezTo>
                  <a:cubicBezTo>
                    <a:pt x="6512767" y="1644269"/>
                    <a:pt x="6532882" y="1665451"/>
                    <a:pt x="6542667" y="1694600"/>
                  </a:cubicBezTo>
                  <a:cubicBezTo>
                    <a:pt x="6563060" y="1752509"/>
                    <a:pt x="6580985" y="1811587"/>
                    <a:pt x="6598910" y="1870665"/>
                  </a:cubicBezTo>
                  <a:cubicBezTo>
                    <a:pt x="6606956" y="1879138"/>
                    <a:pt x="6609416" y="1892762"/>
                    <a:pt x="6617462" y="1901235"/>
                  </a:cubicBezTo>
                  <a:cubicBezTo>
                    <a:pt x="6619749" y="1912437"/>
                    <a:pt x="6625976" y="1919267"/>
                    <a:pt x="6628263" y="1930470"/>
                  </a:cubicBezTo>
                  <a:cubicBezTo>
                    <a:pt x="6656242" y="1972497"/>
                    <a:pt x="6682209" y="2012405"/>
                    <a:pt x="6710188" y="2054432"/>
                  </a:cubicBezTo>
                  <a:cubicBezTo>
                    <a:pt x="6719517" y="2086869"/>
                    <a:pt x="6740638" y="2122932"/>
                    <a:pt x="6759564" y="2141605"/>
                  </a:cubicBezTo>
                  <a:cubicBezTo>
                    <a:pt x="6771912" y="2191041"/>
                    <a:pt x="6788282" y="2244712"/>
                    <a:pt x="6807120" y="2297215"/>
                  </a:cubicBezTo>
                  <a:cubicBezTo>
                    <a:pt x="6815166" y="2305688"/>
                    <a:pt x="6808558" y="2313643"/>
                    <a:pt x="6815415" y="2319608"/>
                  </a:cubicBezTo>
                  <a:cubicBezTo>
                    <a:pt x="6813313" y="2323676"/>
                    <a:pt x="6825499" y="2325363"/>
                    <a:pt x="6823763" y="2332328"/>
                  </a:cubicBezTo>
                  <a:cubicBezTo>
                    <a:pt x="6840677" y="2348884"/>
                    <a:pt x="6847447" y="2388677"/>
                    <a:pt x="6857598" y="2420724"/>
                  </a:cubicBezTo>
                  <a:cubicBezTo>
                    <a:pt x="6869304" y="2458178"/>
                    <a:pt x="6895272" y="2498086"/>
                    <a:pt x="6917763" y="2524284"/>
                  </a:cubicBezTo>
                  <a:cubicBezTo>
                    <a:pt x="6940621" y="2553381"/>
                    <a:pt x="6963570" y="2576291"/>
                    <a:pt x="6984692" y="2612353"/>
                  </a:cubicBezTo>
                  <a:cubicBezTo>
                    <a:pt x="7009014" y="2653042"/>
                    <a:pt x="7025109" y="2697629"/>
                    <a:pt x="7044495" y="2740658"/>
                  </a:cubicBezTo>
                  <a:cubicBezTo>
                    <a:pt x="7064703" y="2783296"/>
                    <a:pt x="7079126" y="2812069"/>
                    <a:pt x="7109773" y="2839284"/>
                  </a:cubicBezTo>
                  <a:cubicBezTo>
                    <a:pt x="7108769" y="2852047"/>
                    <a:pt x="7087788" y="2807771"/>
                    <a:pt x="7132182" y="2889533"/>
                  </a:cubicBezTo>
                  <a:cubicBezTo>
                    <a:pt x="7176576" y="2971295"/>
                    <a:pt x="7292017" y="3188505"/>
                    <a:pt x="7376138" y="3329856"/>
                  </a:cubicBezTo>
                  <a:cubicBezTo>
                    <a:pt x="7374859" y="3333534"/>
                    <a:pt x="7373945" y="3340110"/>
                    <a:pt x="7372666" y="3343788"/>
                  </a:cubicBezTo>
                  <a:cubicBezTo>
                    <a:pt x="7392418" y="3389714"/>
                    <a:pt x="7417472" y="3436199"/>
                    <a:pt x="7443439" y="3476108"/>
                  </a:cubicBezTo>
                  <a:cubicBezTo>
                    <a:pt x="7455051" y="3492105"/>
                    <a:pt x="7467852" y="3510610"/>
                    <a:pt x="7479373" y="3532793"/>
                  </a:cubicBezTo>
                  <a:cubicBezTo>
                    <a:pt x="7486506" y="3547842"/>
                    <a:pt x="7492815" y="3563281"/>
                    <a:pt x="7499125" y="3578719"/>
                  </a:cubicBezTo>
                  <a:cubicBezTo>
                    <a:pt x="7529851" y="3656303"/>
                    <a:pt x="7566245" y="3737342"/>
                    <a:pt x="7604375" y="3811417"/>
                  </a:cubicBezTo>
                  <a:cubicBezTo>
                    <a:pt x="7624493" y="3860241"/>
                    <a:pt x="7637445" y="3880310"/>
                    <a:pt x="7672482" y="3921805"/>
                  </a:cubicBezTo>
                  <a:cubicBezTo>
                    <a:pt x="7698023" y="3962293"/>
                    <a:pt x="7708705" y="3995405"/>
                    <a:pt x="7729918" y="4025282"/>
                  </a:cubicBezTo>
                  <a:cubicBezTo>
                    <a:pt x="7746657" y="4109493"/>
                    <a:pt x="7773364" y="4210483"/>
                    <a:pt x="7818079" y="4309080"/>
                  </a:cubicBezTo>
                  <a:cubicBezTo>
                    <a:pt x="7836276" y="4349599"/>
                    <a:pt x="7849258" y="4355733"/>
                    <a:pt x="7863157" y="4382932"/>
                  </a:cubicBezTo>
                  <a:cubicBezTo>
                    <a:pt x="7881445" y="4417266"/>
                    <a:pt x="7887939" y="4447975"/>
                    <a:pt x="7901747" y="4481361"/>
                  </a:cubicBezTo>
                  <a:cubicBezTo>
                    <a:pt x="7917110" y="4520152"/>
                    <a:pt x="7940334" y="4552147"/>
                    <a:pt x="7961913" y="4584921"/>
                  </a:cubicBezTo>
                  <a:cubicBezTo>
                    <a:pt x="8003881" y="4647961"/>
                    <a:pt x="8045302" y="4720475"/>
                    <a:pt x="8081421" y="4792431"/>
                  </a:cubicBezTo>
                  <a:cubicBezTo>
                    <a:pt x="8116351" y="4861879"/>
                    <a:pt x="8139763" y="4936786"/>
                    <a:pt x="8173504" y="5003725"/>
                  </a:cubicBezTo>
                  <a:cubicBezTo>
                    <a:pt x="8200479" y="5058514"/>
                    <a:pt x="8234492" y="5106895"/>
                    <a:pt x="8264211" y="5169599"/>
                  </a:cubicBezTo>
                  <a:cubicBezTo>
                    <a:pt x="8293929" y="5232301"/>
                    <a:pt x="8319534" y="5296954"/>
                    <a:pt x="8354189" y="5357318"/>
                  </a:cubicBezTo>
                  <a:cubicBezTo>
                    <a:pt x="8360955" y="5369469"/>
                    <a:pt x="8368544" y="5381229"/>
                    <a:pt x="8372019" y="5394940"/>
                  </a:cubicBezTo>
                  <a:cubicBezTo>
                    <a:pt x="8375129" y="5405753"/>
                    <a:pt x="8374216" y="5412329"/>
                    <a:pt x="8375314" y="5421022"/>
                  </a:cubicBezTo>
                  <a:cubicBezTo>
                    <a:pt x="8383820" y="5453849"/>
                    <a:pt x="8409327" y="5469404"/>
                    <a:pt x="8423682" y="5493315"/>
                  </a:cubicBezTo>
                  <a:cubicBezTo>
                    <a:pt x="8446815" y="5531496"/>
                    <a:pt x="8451665" y="5562985"/>
                    <a:pt x="8475621" y="5600775"/>
                  </a:cubicBezTo>
                  <a:cubicBezTo>
                    <a:pt x="8486776" y="5620060"/>
                    <a:pt x="8500765" y="5641073"/>
                    <a:pt x="8510275" y="5661139"/>
                  </a:cubicBezTo>
                  <a:cubicBezTo>
                    <a:pt x="8519785" y="5681203"/>
                    <a:pt x="8521981" y="5698592"/>
                    <a:pt x="8520977" y="5711354"/>
                  </a:cubicBezTo>
                  <a:cubicBezTo>
                    <a:pt x="8536978" y="5734486"/>
                    <a:pt x="8555447" y="5756448"/>
                    <a:pt x="8573093" y="5778799"/>
                  </a:cubicBezTo>
                  <a:cubicBezTo>
                    <a:pt x="8594763" y="5805387"/>
                    <a:pt x="8586267" y="5855487"/>
                    <a:pt x="8591845" y="5865129"/>
                  </a:cubicBezTo>
                  <a:cubicBezTo>
                    <a:pt x="8630156" y="5926832"/>
                    <a:pt x="8664629" y="5999567"/>
                    <a:pt x="8690144" y="6070406"/>
                  </a:cubicBezTo>
                  <a:cubicBezTo>
                    <a:pt x="8698374" y="6094149"/>
                    <a:pt x="8705782" y="6118282"/>
                    <a:pt x="8715658" y="6141245"/>
                  </a:cubicBezTo>
                  <a:cubicBezTo>
                    <a:pt x="8737421" y="6189289"/>
                    <a:pt x="8759819" y="6194031"/>
                    <a:pt x="8780027" y="6236669"/>
                  </a:cubicBezTo>
                  <a:cubicBezTo>
                    <a:pt x="8790726" y="6259243"/>
                    <a:pt x="8793289" y="6279529"/>
                    <a:pt x="8803621" y="6299204"/>
                  </a:cubicBezTo>
                  <a:cubicBezTo>
                    <a:pt x="8810754" y="6314253"/>
                    <a:pt x="8820810" y="6324843"/>
                    <a:pt x="8827577" y="6336994"/>
                  </a:cubicBezTo>
                  <a:cubicBezTo>
                    <a:pt x="8866711" y="6398306"/>
                    <a:pt x="8821462" y="6419752"/>
                    <a:pt x="8867544" y="6480842"/>
                  </a:cubicBezTo>
                  <a:cubicBezTo>
                    <a:pt x="8877968" y="6494332"/>
                    <a:pt x="8888025" y="6504923"/>
                    <a:pt x="8893236" y="6511667"/>
                  </a:cubicBezTo>
                  <a:cubicBezTo>
                    <a:pt x="8940967" y="6599620"/>
                    <a:pt x="8964191" y="6631615"/>
                    <a:pt x="8978003" y="6692643"/>
                  </a:cubicBezTo>
                  <a:cubicBezTo>
                    <a:pt x="8985320" y="6722962"/>
                    <a:pt x="9005344" y="6750330"/>
                    <a:pt x="9010283" y="6775632"/>
                  </a:cubicBezTo>
                  <a:cubicBezTo>
                    <a:pt x="9012570" y="6786834"/>
                    <a:pt x="9028205" y="6807068"/>
                    <a:pt x="9036526" y="6824625"/>
                  </a:cubicBezTo>
                  <a:lnTo>
                    <a:pt x="9052562" y="6858000"/>
                  </a:lnTo>
                  <a:lnTo>
                    <a:pt x="5679689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rcRect/>
              <a:stretch>
                <a:fillRect l="-19302" r="-19302"/>
              </a:stretch>
            </a:blipFill>
            <a:ln w="12700" cap="flat" cmpd="sng" algn="ctr">
              <a:noFill/>
              <a:prstDash val="solid"/>
              <a:miter lim="800000"/>
            </a:ln>
            <a:effectLst>
              <a:outerShdw blurRad="88900" dist="381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ptos" panose="020B0004020202020204" pitchFamily="34" charset="0"/>
                  <a:ea typeface="+mn-ea"/>
                  <a:cs typeface="+mn-cs"/>
                </a:rPr>
                <a:t> </a:t>
              </a:r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935C9167-B5C7-4834-AC78-240C8C3EF11E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5867400" y="2016203"/>
            <a:ext cx="5484860" cy="1107996"/>
          </a:xfrm>
        </p:spPr>
        <p:txBody>
          <a:bodyPr anchor="b"/>
          <a:lstStyle>
            <a:lvl1pPr algn="r">
              <a:defRPr b="0" i="0"/>
            </a:lvl1pPr>
          </a:lstStyle>
          <a:p>
            <a:r>
              <a:rPr lang="en-US"/>
              <a:t>Content</a:t>
            </a:r>
            <a:br>
              <a:rPr lang="en-US"/>
            </a:br>
            <a:r>
              <a:rPr lang="en-US"/>
              <a:t>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5863580" y="3535539"/>
            <a:ext cx="5490220" cy="338554"/>
          </a:xfrm>
        </p:spPr>
        <p:txBody>
          <a:bodyPr/>
          <a:lstStyle>
            <a:lvl1pPr marL="0" indent="0" algn="r">
              <a:buNone/>
              <a:defRPr sz="2200" b="0" i="0">
                <a:latin typeface="Aptos" panose="020B0004020202020204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text content</a:t>
            </a:r>
          </a:p>
        </p:txBody>
      </p:sp>
    </p:spTree>
    <p:extLst>
      <p:ext uri="{BB962C8B-B14F-4D97-AF65-F5344CB8AC3E}">
        <p14:creationId xmlns:p14="http://schemas.microsoft.com/office/powerpoint/2010/main" val="32981963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2208">
          <p15:clr>
            <a:srgbClr val="5ACBF0"/>
          </p15:clr>
        </p15:guide>
        <p15:guide id="9" orient="horz" pos="1968">
          <p15:clr>
            <a:srgbClr val="5ACBF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_bar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outdoor&#10;&#10;Description automatically generated">
            <a:extLst>
              <a:ext uri="{FF2B5EF4-FFF2-40B4-BE49-F238E27FC236}">
                <a16:creationId xmlns:a16="http://schemas.microsoft.com/office/drawing/2014/main" id="{AB8D82CB-D2D9-0811-D6DE-80E863D88EA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6451600" cy="6858000"/>
          </a:xfrm>
          <a:prstGeom prst="rect">
            <a:avLst/>
          </a:prstGeom>
        </p:spPr>
      </p:pic>
      <p:sp>
        <p:nvSpPr>
          <p:cNvPr id="10" name="Freeform 5">
            <a:extLst>
              <a:ext uri="{FF2B5EF4-FFF2-40B4-BE49-F238E27FC236}">
                <a16:creationId xmlns:a16="http://schemas.microsoft.com/office/drawing/2014/main" id="{F28AAB79-349F-2B6A-0E75-E61E4D92171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43796" y="6248400"/>
            <a:ext cx="569153" cy="276402"/>
          </a:xfrm>
          <a:custGeom>
            <a:avLst/>
            <a:gdLst>
              <a:gd name="T0" fmla="*/ 65 w 467"/>
              <a:gd name="T1" fmla="*/ 28 h 225"/>
              <a:gd name="T2" fmla="*/ 0 w 467"/>
              <a:gd name="T3" fmla="*/ 20 h 225"/>
              <a:gd name="T4" fmla="*/ 24 w 467"/>
              <a:gd name="T5" fmla="*/ 184 h 225"/>
              <a:gd name="T6" fmla="*/ 148 w 467"/>
              <a:gd name="T7" fmla="*/ 180 h 225"/>
              <a:gd name="T8" fmla="*/ 153 w 467"/>
              <a:gd name="T9" fmla="*/ 140 h 225"/>
              <a:gd name="T10" fmla="*/ 178 w 467"/>
              <a:gd name="T11" fmla="*/ 86 h 225"/>
              <a:gd name="T12" fmla="*/ 77 w 467"/>
              <a:gd name="T13" fmla="*/ 155 h 225"/>
              <a:gd name="T14" fmla="*/ 96 w 467"/>
              <a:gd name="T15" fmla="*/ 155 h 225"/>
              <a:gd name="T16" fmla="*/ 319 w 467"/>
              <a:gd name="T17" fmla="*/ 113 h 225"/>
              <a:gd name="T18" fmla="*/ 324 w 467"/>
              <a:gd name="T19" fmla="*/ 157 h 225"/>
              <a:gd name="T20" fmla="*/ 361 w 467"/>
              <a:gd name="T21" fmla="*/ 150 h 225"/>
              <a:gd name="T22" fmla="*/ 343 w 467"/>
              <a:gd name="T23" fmla="*/ 155 h 225"/>
              <a:gd name="T24" fmla="*/ 353 w 467"/>
              <a:gd name="T25" fmla="*/ 165 h 225"/>
              <a:gd name="T26" fmla="*/ 383 w 467"/>
              <a:gd name="T27" fmla="*/ 28 h 225"/>
              <a:gd name="T28" fmla="*/ 283 w 467"/>
              <a:gd name="T29" fmla="*/ 17 h 225"/>
              <a:gd name="T30" fmla="*/ 314 w 467"/>
              <a:gd name="T31" fmla="*/ 78 h 225"/>
              <a:gd name="T32" fmla="*/ 342 w 467"/>
              <a:gd name="T33" fmla="*/ 80 h 225"/>
              <a:gd name="T34" fmla="*/ 380 w 467"/>
              <a:gd name="T35" fmla="*/ 68 h 225"/>
              <a:gd name="T36" fmla="*/ 381 w 467"/>
              <a:gd name="T37" fmla="*/ 178 h 225"/>
              <a:gd name="T38" fmla="*/ 450 w 467"/>
              <a:gd name="T39" fmla="*/ 164 h 225"/>
              <a:gd name="T40" fmla="*/ 194 w 467"/>
              <a:gd name="T41" fmla="*/ 44 h 225"/>
              <a:gd name="T42" fmla="*/ 242 w 467"/>
              <a:gd name="T43" fmla="*/ 58 h 225"/>
              <a:gd name="T44" fmla="*/ 233 w 467"/>
              <a:gd name="T45" fmla="*/ 1 h 225"/>
              <a:gd name="T46" fmla="*/ 164 w 467"/>
              <a:gd name="T47" fmla="*/ 99 h 225"/>
              <a:gd name="T48" fmla="*/ 200 w 467"/>
              <a:gd name="T49" fmla="*/ 101 h 225"/>
              <a:gd name="T50" fmla="*/ 207 w 467"/>
              <a:gd name="T51" fmla="*/ 115 h 225"/>
              <a:gd name="T52" fmla="*/ 225 w 467"/>
              <a:gd name="T53" fmla="*/ 143 h 225"/>
              <a:gd name="T54" fmla="*/ 235 w 467"/>
              <a:gd name="T55" fmla="*/ 122 h 225"/>
              <a:gd name="T56" fmla="*/ 251 w 467"/>
              <a:gd name="T57" fmla="*/ 116 h 225"/>
              <a:gd name="T58" fmla="*/ 273 w 467"/>
              <a:gd name="T59" fmla="*/ 110 h 225"/>
              <a:gd name="T60" fmla="*/ 231 w 467"/>
              <a:gd name="T61" fmla="*/ 61 h 225"/>
              <a:gd name="T62" fmla="*/ 229 w 467"/>
              <a:gd name="T63" fmla="*/ 84 h 225"/>
              <a:gd name="T64" fmla="*/ 190 w 467"/>
              <a:gd name="T65" fmla="*/ 82 h 225"/>
              <a:gd name="T66" fmla="*/ 255 w 467"/>
              <a:gd name="T67" fmla="*/ 100 h 225"/>
              <a:gd name="T68" fmla="*/ 328 w 467"/>
              <a:gd name="T69" fmla="*/ 221 h 225"/>
              <a:gd name="T70" fmla="*/ 285 w 467"/>
              <a:gd name="T71" fmla="*/ 170 h 225"/>
              <a:gd name="T72" fmla="*/ 243 w 467"/>
              <a:gd name="T73" fmla="*/ 110 h 225"/>
              <a:gd name="T74" fmla="*/ 284 w 467"/>
              <a:gd name="T75" fmla="*/ 138 h 225"/>
              <a:gd name="T76" fmla="*/ 356 w 467"/>
              <a:gd name="T77" fmla="*/ 165 h 225"/>
              <a:gd name="T78" fmla="*/ 284 w 467"/>
              <a:gd name="T79" fmla="*/ 173 h 225"/>
              <a:gd name="T80" fmla="*/ 182 w 467"/>
              <a:gd name="T81" fmla="*/ 201 h 225"/>
              <a:gd name="T82" fmla="*/ 176 w 467"/>
              <a:gd name="T83" fmla="*/ 205 h 225"/>
              <a:gd name="T84" fmla="*/ 180 w 467"/>
              <a:gd name="T85" fmla="*/ 104 h 225"/>
              <a:gd name="T86" fmla="*/ 202 w 467"/>
              <a:gd name="T87" fmla="*/ 123 h 225"/>
              <a:gd name="T88" fmla="*/ 264 w 467"/>
              <a:gd name="T89" fmla="*/ 157 h 225"/>
              <a:gd name="T90" fmla="*/ 316 w 467"/>
              <a:gd name="T91" fmla="*/ 110 h 225"/>
              <a:gd name="T92" fmla="*/ 339 w 467"/>
              <a:gd name="T93" fmla="*/ 93 h 225"/>
              <a:gd name="T94" fmla="*/ 340 w 467"/>
              <a:gd name="T95" fmla="*/ 77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67" h="225">
                <a:moveTo>
                  <a:pt x="140" y="38"/>
                </a:moveTo>
                <a:cubicBezTo>
                  <a:pt x="128" y="32"/>
                  <a:pt x="116" y="29"/>
                  <a:pt x="99" y="28"/>
                </a:cubicBezTo>
                <a:cubicBezTo>
                  <a:pt x="99" y="28"/>
                  <a:pt x="99" y="28"/>
                  <a:pt x="99" y="28"/>
                </a:cubicBezTo>
                <a:cubicBezTo>
                  <a:pt x="65" y="28"/>
                  <a:pt x="65" y="28"/>
                  <a:pt x="65" y="28"/>
                </a:cubicBezTo>
                <a:cubicBezTo>
                  <a:pt x="39" y="28"/>
                  <a:pt x="26" y="27"/>
                  <a:pt x="17" y="25"/>
                </a:cubicBezTo>
                <a:cubicBezTo>
                  <a:pt x="9" y="23"/>
                  <a:pt x="2" y="19"/>
                  <a:pt x="2" y="19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1"/>
                  <a:pt x="2" y="39"/>
                  <a:pt x="23" y="54"/>
                </a:cubicBezTo>
                <a:cubicBezTo>
                  <a:pt x="27" y="57"/>
                  <a:pt x="30" y="60"/>
                  <a:pt x="30" y="71"/>
                </a:cubicBezTo>
                <a:cubicBezTo>
                  <a:pt x="30" y="168"/>
                  <a:pt x="30" y="168"/>
                  <a:pt x="30" y="168"/>
                </a:cubicBezTo>
                <a:cubicBezTo>
                  <a:pt x="30" y="178"/>
                  <a:pt x="28" y="181"/>
                  <a:pt x="24" y="184"/>
                </a:cubicBezTo>
                <a:cubicBezTo>
                  <a:pt x="18" y="187"/>
                  <a:pt x="8" y="193"/>
                  <a:pt x="8" y="193"/>
                </a:cubicBezTo>
                <a:cubicBezTo>
                  <a:pt x="4" y="196"/>
                  <a:pt x="4" y="196"/>
                  <a:pt x="4" y="196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116" y="196"/>
                  <a:pt x="132" y="192"/>
                  <a:pt x="148" y="180"/>
                </a:cubicBezTo>
                <a:cubicBezTo>
                  <a:pt x="151" y="178"/>
                  <a:pt x="154" y="176"/>
                  <a:pt x="157" y="174"/>
                </a:cubicBezTo>
                <a:cubicBezTo>
                  <a:pt x="155" y="161"/>
                  <a:pt x="157" y="150"/>
                  <a:pt x="159" y="144"/>
                </a:cubicBezTo>
                <a:cubicBezTo>
                  <a:pt x="159" y="144"/>
                  <a:pt x="154" y="148"/>
                  <a:pt x="152" y="153"/>
                </a:cubicBezTo>
                <a:cubicBezTo>
                  <a:pt x="152" y="151"/>
                  <a:pt x="153" y="147"/>
                  <a:pt x="153" y="140"/>
                </a:cubicBezTo>
                <a:cubicBezTo>
                  <a:pt x="154" y="133"/>
                  <a:pt x="158" y="113"/>
                  <a:pt x="176" y="102"/>
                </a:cubicBezTo>
                <a:cubicBezTo>
                  <a:pt x="175" y="102"/>
                  <a:pt x="174" y="102"/>
                  <a:pt x="173" y="102"/>
                </a:cubicBezTo>
                <a:cubicBezTo>
                  <a:pt x="171" y="102"/>
                  <a:pt x="164" y="102"/>
                  <a:pt x="154" y="105"/>
                </a:cubicBezTo>
                <a:cubicBezTo>
                  <a:pt x="158" y="99"/>
                  <a:pt x="173" y="89"/>
                  <a:pt x="178" y="86"/>
                </a:cubicBezTo>
                <a:cubicBezTo>
                  <a:pt x="179" y="86"/>
                  <a:pt x="179" y="86"/>
                  <a:pt x="180" y="85"/>
                </a:cubicBezTo>
                <a:cubicBezTo>
                  <a:pt x="173" y="65"/>
                  <a:pt x="160" y="48"/>
                  <a:pt x="140" y="38"/>
                </a:cubicBezTo>
                <a:moveTo>
                  <a:pt x="96" y="155"/>
                </a:moveTo>
                <a:cubicBezTo>
                  <a:pt x="77" y="155"/>
                  <a:pt x="77" y="155"/>
                  <a:pt x="77" y="155"/>
                </a:cubicBezTo>
                <a:cubicBezTo>
                  <a:pt x="77" y="68"/>
                  <a:pt x="77" y="68"/>
                  <a:pt x="77" y="68"/>
                </a:cubicBezTo>
                <a:cubicBezTo>
                  <a:pt x="96" y="68"/>
                  <a:pt x="96" y="68"/>
                  <a:pt x="96" y="68"/>
                </a:cubicBezTo>
                <a:cubicBezTo>
                  <a:pt x="121" y="68"/>
                  <a:pt x="135" y="84"/>
                  <a:pt x="135" y="112"/>
                </a:cubicBezTo>
                <a:cubicBezTo>
                  <a:pt x="135" y="139"/>
                  <a:pt x="121" y="155"/>
                  <a:pt x="96" y="155"/>
                </a:cubicBezTo>
                <a:moveTo>
                  <a:pt x="352" y="110"/>
                </a:moveTo>
                <a:cubicBezTo>
                  <a:pt x="349" y="108"/>
                  <a:pt x="349" y="108"/>
                  <a:pt x="349" y="108"/>
                </a:cubicBezTo>
                <a:cubicBezTo>
                  <a:pt x="346" y="106"/>
                  <a:pt x="342" y="104"/>
                  <a:pt x="338" y="104"/>
                </a:cubicBezTo>
                <a:cubicBezTo>
                  <a:pt x="331" y="104"/>
                  <a:pt x="324" y="107"/>
                  <a:pt x="319" y="113"/>
                </a:cubicBezTo>
                <a:cubicBezTo>
                  <a:pt x="317" y="115"/>
                  <a:pt x="316" y="117"/>
                  <a:pt x="314" y="119"/>
                </a:cubicBezTo>
                <a:cubicBezTo>
                  <a:pt x="314" y="158"/>
                  <a:pt x="314" y="158"/>
                  <a:pt x="314" y="158"/>
                </a:cubicBezTo>
                <a:cubicBezTo>
                  <a:pt x="316" y="159"/>
                  <a:pt x="317" y="160"/>
                  <a:pt x="319" y="160"/>
                </a:cubicBezTo>
                <a:cubicBezTo>
                  <a:pt x="321" y="160"/>
                  <a:pt x="323" y="159"/>
                  <a:pt x="324" y="157"/>
                </a:cubicBezTo>
                <a:cubicBezTo>
                  <a:pt x="326" y="154"/>
                  <a:pt x="328" y="147"/>
                  <a:pt x="322" y="140"/>
                </a:cubicBezTo>
                <a:cubicBezTo>
                  <a:pt x="325" y="141"/>
                  <a:pt x="333" y="147"/>
                  <a:pt x="334" y="148"/>
                </a:cubicBezTo>
                <a:cubicBezTo>
                  <a:pt x="334" y="148"/>
                  <a:pt x="341" y="147"/>
                  <a:pt x="347" y="147"/>
                </a:cubicBezTo>
                <a:cubicBezTo>
                  <a:pt x="352" y="147"/>
                  <a:pt x="357" y="148"/>
                  <a:pt x="361" y="150"/>
                </a:cubicBezTo>
                <a:cubicBezTo>
                  <a:pt x="361" y="104"/>
                  <a:pt x="361" y="104"/>
                  <a:pt x="361" y="104"/>
                </a:cubicBezTo>
                <a:cubicBezTo>
                  <a:pt x="358" y="105"/>
                  <a:pt x="355" y="106"/>
                  <a:pt x="354" y="108"/>
                </a:cubicBezTo>
                <a:lnTo>
                  <a:pt x="352" y="110"/>
                </a:lnTo>
                <a:close/>
                <a:moveTo>
                  <a:pt x="343" y="155"/>
                </a:moveTo>
                <a:cubicBezTo>
                  <a:pt x="338" y="154"/>
                  <a:pt x="338" y="154"/>
                  <a:pt x="338" y="154"/>
                </a:cubicBezTo>
                <a:cubicBezTo>
                  <a:pt x="340" y="157"/>
                  <a:pt x="341" y="161"/>
                  <a:pt x="341" y="165"/>
                </a:cubicBezTo>
                <a:cubicBezTo>
                  <a:pt x="341" y="169"/>
                  <a:pt x="341" y="173"/>
                  <a:pt x="339" y="176"/>
                </a:cubicBezTo>
                <a:cubicBezTo>
                  <a:pt x="345" y="176"/>
                  <a:pt x="353" y="172"/>
                  <a:pt x="353" y="165"/>
                </a:cubicBezTo>
                <a:cubicBezTo>
                  <a:pt x="353" y="159"/>
                  <a:pt x="347" y="155"/>
                  <a:pt x="343" y="155"/>
                </a:cubicBezTo>
                <a:moveTo>
                  <a:pt x="424" y="38"/>
                </a:moveTo>
                <a:cubicBezTo>
                  <a:pt x="412" y="32"/>
                  <a:pt x="400" y="29"/>
                  <a:pt x="383" y="28"/>
                </a:cubicBezTo>
                <a:cubicBezTo>
                  <a:pt x="383" y="28"/>
                  <a:pt x="383" y="28"/>
                  <a:pt x="383" y="28"/>
                </a:cubicBezTo>
                <a:cubicBezTo>
                  <a:pt x="349" y="28"/>
                  <a:pt x="349" y="28"/>
                  <a:pt x="349" y="28"/>
                </a:cubicBezTo>
                <a:cubicBezTo>
                  <a:pt x="322" y="28"/>
                  <a:pt x="310" y="27"/>
                  <a:pt x="300" y="25"/>
                </a:cubicBezTo>
                <a:cubicBezTo>
                  <a:pt x="292" y="23"/>
                  <a:pt x="285" y="19"/>
                  <a:pt x="285" y="19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3" y="20"/>
                  <a:pt x="283" y="20"/>
                  <a:pt x="283" y="20"/>
                </a:cubicBezTo>
                <a:cubicBezTo>
                  <a:pt x="283" y="21"/>
                  <a:pt x="285" y="39"/>
                  <a:pt x="307" y="54"/>
                </a:cubicBezTo>
                <a:cubicBezTo>
                  <a:pt x="311" y="57"/>
                  <a:pt x="314" y="60"/>
                  <a:pt x="314" y="71"/>
                </a:cubicBezTo>
                <a:cubicBezTo>
                  <a:pt x="314" y="78"/>
                  <a:pt x="314" y="78"/>
                  <a:pt x="314" y="78"/>
                </a:cubicBezTo>
                <a:cubicBezTo>
                  <a:pt x="319" y="75"/>
                  <a:pt x="324" y="73"/>
                  <a:pt x="329" y="71"/>
                </a:cubicBezTo>
                <a:cubicBezTo>
                  <a:pt x="327" y="73"/>
                  <a:pt x="323" y="77"/>
                  <a:pt x="321" y="82"/>
                </a:cubicBezTo>
                <a:cubicBezTo>
                  <a:pt x="323" y="79"/>
                  <a:pt x="339" y="69"/>
                  <a:pt x="357" y="73"/>
                </a:cubicBezTo>
                <a:cubicBezTo>
                  <a:pt x="353" y="74"/>
                  <a:pt x="347" y="76"/>
                  <a:pt x="342" y="80"/>
                </a:cubicBezTo>
                <a:cubicBezTo>
                  <a:pt x="343" y="80"/>
                  <a:pt x="348" y="79"/>
                  <a:pt x="353" y="79"/>
                </a:cubicBezTo>
                <a:cubicBezTo>
                  <a:pt x="355" y="79"/>
                  <a:pt x="358" y="79"/>
                  <a:pt x="361" y="79"/>
                </a:cubicBezTo>
                <a:cubicBezTo>
                  <a:pt x="361" y="68"/>
                  <a:pt x="361" y="68"/>
                  <a:pt x="361" y="68"/>
                </a:cubicBezTo>
                <a:cubicBezTo>
                  <a:pt x="380" y="68"/>
                  <a:pt x="380" y="68"/>
                  <a:pt x="380" y="68"/>
                </a:cubicBezTo>
                <a:cubicBezTo>
                  <a:pt x="404" y="68"/>
                  <a:pt x="419" y="84"/>
                  <a:pt x="419" y="112"/>
                </a:cubicBezTo>
                <a:cubicBezTo>
                  <a:pt x="419" y="139"/>
                  <a:pt x="404" y="155"/>
                  <a:pt x="380" y="155"/>
                </a:cubicBezTo>
                <a:cubicBezTo>
                  <a:pt x="369" y="155"/>
                  <a:pt x="369" y="155"/>
                  <a:pt x="369" y="155"/>
                </a:cubicBezTo>
                <a:cubicBezTo>
                  <a:pt x="376" y="160"/>
                  <a:pt x="381" y="169"/>
                  <a:pt x="381" y="178"/>
                </a:cubicBezTo>
                <a:cubicBezTo>
                  <a:pt x="381" y="185"/>
                  <a:pt x="379" y="191"/>
                  <a:pt x="375" y="196"/>
                </a:cubicBezTo>
                <a:cubicBezTo>
                  <a:pt x="375" y="196"/>
                  <a:pt x="375" y="196"/>
                  <a:pt x="375" y="196"/>
                </a:cubicBezTo>
                <a:cubicBezTo>
                  <a:pt x="400" y="196"/>
                  <a:pt x="415" y="192"/>
                  <a:pt x="432" y="180"/>
                </a:cubicBezTo>
                <a:cubicBezTo>
                  <a:pt x="439" y="176"/>
                  <a:pt x="445" y="170"/>
                  <a:pt x="450" y="164"/>
                </a:cubicBezTo>
                <a:cubicBezTo>
                  <a:pt x="461" y="150"/>
                  <a:pt x="467" y="131"/>
                  <a:pt x="467" y="111"/>
                </a:cubicBezTo>
                <a:cubicBezTo>
                  <a:pt x="467" y="80"/>
                  <a:pt x="451" y="52"/>
                  <a:pt x="424" y="38"/>
                </a:cubicBezTo>
                <a:moveTo>
                  <a:pt x="191" y="68"/>
                </a:moveTo>
                <a:cubicBezTo>
                  <a:pt x="189" y="59"/>
                  <a:pt x="191" y="51"/>
                  <a:pt x="194" y="44"/>
                </a:cubicBezTo>
                <a:cubicBezTo>
                  <a:pt x="197" y="52"/>
                  <a:pt x="200" y="60"/>
                  <a:pt x="213" y="67"/>
                </a:cubicBezTo>
                <a:cubicBezTo>
                  <a:pt x="212" y="61"/>
                  <a:pt x="212" y="53"/>
                  <a:pt x="214" y="47"/>
                </a:cubicBezTo>
                <a:cubicBezTo>
                  <a:pt x="211" y="33"/>
                  <a:pt x="219" y="22"/>
                  <a:pt x="230" y="22"/>
                </a:cubicBezTo>
                <a:cubicBezTo>
                  <a:pt x="247" y="22"/>
                  <a:pt x="251" y="44"/>
                  <a:pt x="242" y="58"/>
                </a:cubicBezTo>
                <a:cubicBezTo>
                  <a:pt x="247" y="65"/>
                  <a:pt x="254" y="71"/>
                  <a:pt x="259" y="76"/>
                </a:cubicBezTo>
                <a:cubicBezTo>
                  <a:pt x="260" y="76"/>
                  <a:pt x="260" y="77"/>
                  <a:pt x="261" y="77"/>
                </a:cubicBezTo>
                <a:cubicBezTo>
                  <a:pt x="268" y="68"/>
                  <a:pt x="274" y="53"/>
                  <a:pt x="274" y="42"/>
                </a:cubicBezTo>
                <a:cubicBezTo>
                  <a:pt x="274" y="22"/>
                  <a:pt x="261" y="3"/>
                  <a:pt x="233" y="1"/>
                </a:cubicBezTo>
                <a:cubicBezTo>
                  <a:pt x="215" y="0"/>
                  <a:pt x="203" y="6"/>
                  <a:pt x="194" y="15"/>
                </a:cubicBezTo>
                <a:cubicBezTo>
                  <a:pt x="190" y="19"/>
                  <a:pt x="181" y="29"/>
                  <a:pt x="183" y="48"/>
                </a:cubicBezTo>
                <a:cubicBezTo>
                  <a:pt x="184" y="61"/>
                  <a:pt x="191" y="68"/>
                  <a:pt x="191" y="68"/>
                </a:cubicBezTo>
                <a:moveTo>
                  <a:pt x="164" y="99"/>
                </a:moveTo>
                <a:cubicBezTo>
                  <a:pt x="176" y="97"/>
                  <a:pt x="182" y="99"/>
                  <a:pt x="184" y="104"/>
                </a:cubicBezTo>
                <a:cubicBezTo>
                  <a:pt x="185" y="107"/>
                  <a:pt x="184" y="112"/>
                  <a:pt x="183" y="118"/>
                </a:cubicBezTo>
                <a:cubicBezTo>
                  <a:pt x="187" y="114"/>
                  <a:pt x="200" y="104"/>
                  <a:pt x="210" y="103"/>
                </a:cubicBezTo>
                <a:cubicBezTo>
                  <a:pt x="208" y="102"/>
                  <a:pt x="202" y="101"/>
                  <a:pt x="200" y="101"/>
                </a:cubicBezTo>
                <a:cubicBezTo>
                  <a:pt x="207" y="92"/>
                  <a:pt x="223" y="89"/>
                  <a:pt x="232" y="91"/>
                </a:cubicBezTo>
                <a:cubicBezTo>
                  <a:pt x="226" y="91"/>
                  <a:pt x="215" y="94"/>
                  <a:pt x="210" y="98"/>
                </a:cubicBezTo>
                <a:cubicBezTo>
                  <a:pt x="214" y="98"/>
                  <a:pt x="218" y="99"/>
                  <a:pt x="221" y="100"/>
                </a:cubicBezTo>
                <a:cubicBezTo>
                  <a:pt x="216" y="103"/>
                  <a:pt x="209" y="109"/>
                  <a:pt x="207" y="115"/>
                </a:cubicBezTo>
                <a:cubicBezTo>
                  <a:pt x="214" y="111"/>
                  <a:pt x="227" y="112"/>
                  <a:pt x="230" y="122"/>
                </a:cubicBezTo>
                <a:cubicBezTo>
                  <a:pt x="231" y="129"/>
                  <a:pt x="226" y="135"/>
                  <a:pt x="224" y="136"/>
                </a:cubicBezTo>
                <a:cubicBezTo>
                  <a:pt x="226" y="136"/>
                  <a:pt x="231" y="136"/>
                  <a:pt x="233" y="135"/>
                </a:cubicBezTo>
                <a:cubicBezTo>
                  <a:pt x="232" y="137"/>
                  <a:pt x="228" y="142"/>
                  <a:pt x="225" y="143"/>
                </a:cubicBezTo>
                <a:cubicBezTo>
                  <a:pt x="233" y="143"/>
                  <a:pt x="243" y="138"/>
                  <a:pt x="246" y="131"/>
                </a:cubicBezTo>
                <a:cubicBezTo>
                  <a:pt x="246" y="131"/>
                  <a:pt x="241" y="133"/>
                  <a:pt x="239" y="131"/>
                </a:cubicBezTo>
                <a:cubicBezTo>
                  <a:pt x="237" y="129"/>
                  <a:pt x="240" y="120"/>
                  <a:pt x="240" y="120"/>
                </a:cubicBezTo>
                <a:cubicBezTo>
                  <a:pt x="240" y="120"/>
                  <a:pt x="237" y="124"/>
                  <a:pt x="235" y="122"/>
                </a:cubicBezTo>
                <a:cubicBezTo>
                  <a:pt x="233" y="119"/>
                  <a:pt x="236" y="112"/>
                  <a:pt x="237" y="110"/>
                </a:cubicBezTo>
                <a:cubicBezTo>
                  <a:pt x="235" y="109"/>
                  <a:pt x="229" y="108"/>
                  <a:pt x="226" y="108"/>
                </a:cubicBezTo>
                <a:cubicBezTo>
                  <a:pt x="234" y="105"/>
                  <a:pt x="252" y="104"/>
                  <a:pt x="254" y="107"/>
                </a:cubicBezTo>
                <a:cubicBezTo>
                  <a:pt x="255" y="110"/>
                  <a:pt x="251" y="116"/>
                  <a:pt x="251" y="116"/>
                </a:cubicBezTo>
                <a:cubicBezTo>
                  <a:pt x="254" y="116"/>
                  <a:pt x="264" y="116"/>
                  <a:pt x="267" y="120"/>
                </a:cubicBezTo>
                <a:cubicBezTo>
                  <a:pt x="270" y="124"/>
                  <a:pt x="268" y="129"/>
                  <a:pt x="268" y="129"/>
                </a:cubicBezTo>
                <a:cubicBezTo>
                  <a:pt x="275" y="125"/>
                  <a:pt x="282" y="114"/>
                  <a:pt x="280" y="103"/>
                </a:cubicBezTo>
                <a:cubicBezTo>
                  <a:pt x="279" y="105"/>
                  <a:pt x="276" y="109"/>
                  <a:pt x="273" y="110"/>
                </a:cubicBezTo>
                <a:cubicBezTo>
                  <a:pt x="274" y="106"/>
                  <a:pt x="271" y="104"/>
                  <a:pt x="268" y="103"/>
                </a:cubicBezTo>
                <a:cubicBezTo>
                  <a:pt x="270" y="96"/>
                  <a:pt x="267" y="88"/>
                  <a:pt x="257" y="78"/>
                </a:cubicBezTo>
                <a:cubicBezTo>
                  <a:pt x="248" y="70"/>
                  <a:pt x="233" y="58"/>
                  <a:pt x="233" y="44"/>
                </a:cubicBezTo>
                <a:cubicBezTo>
                  <a:pt x="231" y="47"/>
                  <a:pt x="229" y="56"/>
                  <a:pt x="231" y="61"/>
                </a:cubicBezTo>
                <a:cubicBezTo>
                  <a:pt x="238" y="70"/>
                  <a:pt x="253" y="78"/>
                  <a:pt x="257" y="92"/>
                </a:cubicBezTo>
                <a:cubicBezTo>
                  <a:pt x="250" y="76"/>
                  <a:pt x="219" y="63"/>
                  <a:pt x="220" y="41"/>
                </a:cubicBezTo>
                <a:cubicBezTo>
                  <a:pt x="216" y="46"/>
                  <a:pt x="214" y="61"/>
                  <a:pt x="217" y="69"/>
                </a:cubicBezTo>
                <a:cubicBezTo>
                  <a:pt x="223" y="73"/>
                  <a:pt x="228" y="79"/>
                  <a:pt x="229" y="84"/>
                </a:cubicBezTo>
                <a:cubicBezTo>
                  <a:pt x="223" y="72"/>
                  <a:pt x="201" y="69"/>
                  <a:pt x="194" y="54"/>
                </a:cubicBezTo>
                <a:cubicBezTo>
                  <a:pt x="193" y="60"/>
                  <a:pt x="194" y="66"/>
                  <a:pt x="197" y="71"/>
                </a:cubicBezTo>
                <a:cubicBezTo>
                  <a:pt x="197" y="71"/>
                  <a:pt x="191" y="69"/>
                  <a:pt x="179" y="69"/>
                </a:cubicBezTo>
                <a:cubicBezTo>
                  <a:pt x="182" y="70"/>
                  <a:pt x="191" y="78"/>
                  <a:pt x="190" y="82"/>
                </a:cubicBezTo>
                <a:cubicBezTo>
                  <a:pt x="189" y="86"/>
                  <a:pt x="172" y="91"/>
                  <a:pt x="164" y="99"/>
                </a:cubicBezTo>
                <a:moveTo>
                  <a:pt x="255" y="100"/>
                </a:moveTo>
                <a:cubicBezTo>
                  <a:pt x="248" y="100"/>
                  <a:pt x="246" y="95"/>
                  <a:pt x="244" y="90"/>
                </a:cubicBezTo>
                <a:cubicBezTo>
                  <a:pt x="252" y="93"/>
                  <a:pt x="255" y="100"/>
                  <a:pt x="255" y="100"/>
                </a:cubicBezTo>
                <a:moveTo>
                  <a:pt x="377" y="178"/>
                </a:moveTo>
                <a:cubicBezTo>
                  <a:pt x="377" y="195"/>
                  <a:pt x="361" y="207"/>
                  <a:pt x="342" y="205"/>
                </a:cubicBezTo>
                <a:cubicBezTo>
                  <a:pt x="347" y="209"/>
                  <a:pt x="358" y="212"/>
                  <a:pt x="365" y="209"/>
                </a:cubicBezTo>
                <a:cubicBezTo>
                  <a:pt x="361" y="216"/>
                  <a:pt x="344" y="225"/>
                  <a:pt x="328" y="221"/>
                </a:cubicBezTo>
                <a:cubicBezTo>
                  <a:pt x="314" y="217"/>
                  <a:pt x="307" y="202"/>
                  <a:pt x="307" y="193"/>
                </a:cubicBezTo>
                <a:cubicBezTo>
                  <a:pt x="300" y="200"/>
                  <a:pt x="302" y="212"/>
                  <a:pt x="307" y="216"/>
                </a:cubicBezTo>
                <a:cubicBezTo>
                  <a:pt x="301" y="215"/>
                  <a:pt x="292" y="209"/>
                  <a:pt x="291" y="198"/>
                </a:cubicBezTo>
                <a:cubicBezTo>
                  <a:pt x="289" y="189"/>
                  <a:pt x="294" y="178"/>
                  <a:pt x="285" y="170"/>
                </a:cubicBezTo>
                <a:cubicBezTo>
                  <a:pt x="279" y="164"/>
                  <a:pt x="270" y="157"/>
                  <a:pt x="264" y="153"/>
                </a:cubicBezTo>
                <a:cubicBezTo>
                  <a:pt x="252" y="143"/>
                  <a:pt x="257" y="136"/>
                  <a:pt x="254" y="132"/>
                </a:cubicBezTo>
                <a:cubicBezTo>
                  <a:pt x="252" y="128"/>
                  <a:pt x="247" y="126"/>
                  <a:pt x="244" y="122"/>
                </a:cubicBezTo>
                <a:cubicBezTo>
                  <a:pt x="241" y="119"/>
                  <a:pt x="241" y="113"/>
                  <a:pt x="243" y="110"/>
                </a:cubicBezTo>
                <a:cubicBezTo>
                  <a:pt x="243" y="115"/>
                  <a:pt x="245" y="118"/>
                  <a:pt x="249" y="119"/>
                </a:cubicBezTo>
                <a:cubicBezTo>
                  <a:pt x="254" y="120"/>
                  <a:pt x="258" y="119"/>
                  <a:pt x="261" y="121"/>
                </a:cubicBezTo>
                <a:cubicBezTo>
                  <a:pt x="266" y="124"/>
                  <a:pt x="264" y="131"/>
                  <a:pt x="267" y="134"/>
                </a:cubicBezTo>
                <a:cubicBezTo>
                  <a:pt x="270" y="136"/>
                  <a:pt x="277" y="133"/>
                  <a:pt x="284" y="138"/>
                </a:cubicBezTo>
                <a:cubicBezTo>
                  <a:pt x="290" y="143"/>
                  <a:pt x="304" y="155"/>
                  <a:pt x="310" y="160"/>
                </a:cubicBezTo>
                <a:cubicBezTo>
                  <a:pt x="321" y="169"/>
                  <a:pt x="332" y="158"/>
                  <a:pt x="329" y="148"/>
                </a:cubicBezTo>
                <a:cubicBezTo>
                  <a:pt x="340" y="155"/>
                  <a:pt x="341" y="173"/>
                  <a:pt x="332" y="180"/>
                </a:cubicBezTo>
                <a:cubicBezTo>
                  <a:pt x="340" y="181"/>
                  <a:pt x="356" y="178"/>
                  <a:pt x="356" y="165"/>
                </a:cubicBezTo>
                <a:cubicBezTo>
                  <a:pt x="356" y="157"/>
                  <a:pt x="349" y="152"/>
                  <a:pt x="344" y="151"/>
                </a:cubicBezTo>
                <a:cubicBezTo>
                  <a:pt x="362" y="149"/>
                  <a:pt x="377" y="162"/>
                  <a:pt x="377" y="178"/>
                </a:cubicBezTo>
                <a:moveTo>
                  <a:pt x="282" y="172"/>
                </a:moveTo>
                <a:cubicBezTo>
                  <a:pt x="283" y="173"/>
                  <a:pt x="283" y="173"/>
                  <a:pt x="284" y="173"/>
                </a:cubicBezTo>
                <a:cubicBezTo>
                  <a:pt x="274" y="193"/>
                  <a:pt x="256" y="218"/>
                  <a:pt x="221" y="218"/>
                </a:cubicBezTo>
                <a:cubicBezTo>
                  <a:pt x="209" y="218"/>
                  <a:pt x="198" y="213"/>
                  <a:pt x="190" y="208"/>
                </a:cubicBezTo>
                <a:cubicBezTo>
                  <a:pt x="187" y="205"/>
                  <a:pt x="185" y="203"/>
                  <a:pt x="182" y="201"/>
                </a:cubicBezTo>
                <a:cubicBezTo>
                  <a:pt x="182" y="201"/>
                  <a:pt x="182" y="201"/>
                  <a:pt x="182" y="201"/>
                </a:cubicBezTo>
                <a:cubicBezTo>
                  <a:pt x="182" y="201"/>
                  <a:pt x="182" y="201"/>
                  <a:pt x="182" y="201"/>
                </a:cubicBezTo>
                <a:cubicBezTo>
                  <a:pt x="181" y="199"/>
                  <a:pt x="180" y="198"/>
                  <a:pt x="179" y="196"/>
                </a:cubicBezTo>
                <a:cubicBezTo>
                  <a:pt x="177" y="194"/>
                  <a:pt x="176" y="194"/>
                  <a:pt x="175" y="195"/>
                </a:cubicBezTo>
                <a:cubicBezTo>
                  <a:pt x="173" y="198"/>
                  <a:pt x="176" y="205"/>
                  <a:pt x="176" y="205"/>
                </a:cubicBezTo>
                <a:cubicBezTo>
                  <a:pt x="149" y="179"/>
                  <a:pt x="163" y="142"/>
                  <a:pt x="164" y="140"/>
                </a:cubicBezTo>
                <a:cubicBezTo>
                  <a:pt x="165" y="136"/>
                  <a:pt x="164" y="135"/>
                  <a:pt x="162" y="135"/>
                </a:cubicBezTo>
                <a:cubicBezTo>
                  <a:pt x="160" y="136"/>
                  <a:pt x="157" y="140"/>
                  <a:pt x="157" y="140"/>
                </a:cubicBezTo>
                <a:cubicBezTo>
                  <a:pt x="159" y="117"/>
                  <a:pt x="180" y="104"/>
                  <a:pt x="180" y="104"/>
                </a:cubicBezTo>
                <a:cubicBezTo>
                  <a:pt x="180" y="104"/>
                  <a:pt x="180" y="104"/>
                  <a:pt x="180" y="104"/>
                </a:cubicBezTo>
                <a:cubicBezTo>
                  <a:pt x="183" y="108"/>
                  <a:pt x="179" y="112"/>
                  <a:pt x="179" y="126"/>
                </a:cubicBezTo>
                <a:cubicBezTo>
                  <a:pt x="183" y="121"/>
                  <a:pt x="198" y="110"/>
                  <a:pt x="207" y="107"/>
                </a:cubicBezTo>
                <a:cubicBezTo>
                  <a:pt x="204" y="111"/>
                  <a:pt x="202" y="116"/>
                  <a:pt x="202" y="123"/>
                </a:cubicBezTo>
                <a:cubicBezTo>
                  <a:pt x="202" y="123"/>
                  <a:pt x="208" y="116"/>
                  <a:pt x="216" y="116"/>
                </a:cubicBezTo>
                <a:cubicBezTo>
                  <a:pt x="218" y="116"/>
                  <a:pt x="220" y="117"/>
                  <a:pt x="222" y="117"/>
                </a:cubicBezTo>
                <a:cubicBezTo>
                  <a:pt x="191" y="147"/>
                  <a:pt x="204" y="184"/>
                  <a:pt x="230" y="184"/>
                </a:cubicBezTo>
                <a:cubicBezTo>
                  <a:pt x="244" y="184"/>
                  <a:pt x="258" y="168"/>
                  <a:pt x="264" y="157"/>
                </a:cubicBezTo>
                <a:cubicBezTo>
                  <a:pt x="270" y="161"/>
                  <a:pt x="277" y="168"/>
                  <a:pt x="282" y="172"/>
                </a:cubicBezTo>
                <a:moveTo>
                  <a:pt x="385" y="98"/>
                </a:moveTo>
                <a:cubicBezTo>
                  <a:pt x="375" y="95"/>
                  <a:pt x="356" y="99"/>
                  <a:pt x="351" y="104"/>
                </a:cubicBezTo>
                <a:cubicBezTo>
                  <a:pt x="342" y="98"/>
                  <a:pt x="326" y="99"/>
                  <a:pt x="316" y="110"/>
                </a:cubicBezTo>
                <a:cubicBezTo>
                  <a:pt x="305" y="123"/>
                  <a:pt x="298" y="138"/>
                  <a:pt x="296" y="143"/>
                </a:cubicBezTo>
                <a:cubicBezTo>
                  <a:pt x="292" y="140"/>
                  <a:pt x="288" y="137"/>
                  <a:pt x="286" y="135"/>
                </a:cubicBezTo>
                <a:cubicBezTo>
                  <a:pt x="284" y="134"/>
                  <a:pt x="282" y="133"/>
                  <a:pt x="280" y="132"/>
                </a:cubicBezTo>
                <a:cubicBezTo>
                  <a:pt x="290" y="117"/>
                  <a:pt x="313" y="94"/>
                  <a:pt x="339" y="93"/>
                </a:cubicBezTo>
                <a:cubicBezTo>
                  <a:pt x="324" y="91"/>
                  <a:pt x="301" y="101"/>
                  <a:pt x="290" y="115"/>
                </a:cubicBezTo>
                <a:cubicBezTo>
                  <a:pt x="292" y="106"/>
                  <a:pt x="302" y="90"/>
                  <a:pt x="315" y="83"/>
                </a:cubicBezTo>
                <a:cubicBezTo>
                  <a:pt x="315" y="83"/>
                  <a:pt x="309" y="91"/>
                  <a:pt x="311" y="92"/>
                </a:cubicBezTo>
                <a:cubicBezTo>
                  <a:pt x="316" y="94"/>
                  <a:pt x="326" y="78"/>
                  <a:pt x="340" y="77"/>
                </a:cubicBezTo>
                <a:cubicBezTo>
                  <a:pt x="340" y="77"/>
                  <a:pt x="329" y="82"/>
                  <a:pt x="332" y="85"/>
                </a:cubicBezTo>
                <a:cubicBezTo>
                  <a:pt x="333" y="88"/>
                  <a:pt x="340" y="82"/>
                  <a:pt x="352" y="82"/>
                </a:cubicBezTo>
                <a:cubicBezTo>
                  <a:pt x="366" y="82"/>
                  <a:pt x="379" y="91"/>
                  <a:pt x="385" y="98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2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0B00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43D394D-F386-37CC-98C6-1044BD3E8833}"/>
              </a:ext>
            </a:extLst>
          </p:cNvPr>
          <p:cNvSpPr txBox="1"/>
          <p:nvPr userDrawn="1"/>
        </p:nvSpPr>
        <p:spPr bwMode="white">
          <a:xfrm>
            <a:off x="1457325" y="6248400"/>
            <a:ext cx="4638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2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737373"/>
                </a:solidFill>
                <a:effectLst/>
                <a:uLnTx/>
                <a:uFillTx/>
                <a:latin typeface="Aptos" panose="020B0004020202020204" pitchFamily="34" charset="0"/>
              </a:rPr>
              <a:t>|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 pitchFamily="34" charset="0"/>
              </a:rPr>
              <a:t>  ©2024 Wizards of the Coast  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737373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|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 pitchFamily="34" charset="0"/>
              </a:rPr>
              <a:t>  Confidential and proprietary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D27D027-5700-12FB-6C62-E5235C716925}"/>
              </a:ext>
            </a:extLst>
          </p:cNvPr>
          <p:cNvGrpSpPr>
            <a:grpSpLocks/>
          </p:cNvGrpSpPr>
          <p:nvPr userDrawn="1"/>
        </p:nvGrpSpPr>
        <p:grpSpPr bwMode="hidden">
          <a:xfrm flipH="1" flipV="1">
            <a:off x="3106056" y="0"/>
            <a:ext cx="9085944" cy="6858001"/>
            <a:chOff x="-1" y="0"/>
            <a:chExt cx="8911773" cy="6858001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CB56AB54-331A-0E5B-4A92-B0E2C4E9713A}"/>
                </a:ext>
              </a:extLst>
            </p:cNvPr>
            <p:cNvSpPr>
              <a:spLocks/>
            </p:cNvSpPr>
            <p:nvPr/>
          </p:nvSpPr>
          <p:spPr bwMode="hidden">
            <a:xfrm>
              <a:off x="0" y="0"/>
              <a:ext cx="8911772" cy="6858001"/>
            </a:xfrm>
            <a:custGeom>
              <a:avLst/>
              <a:gdLst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70697 w 8796342"/>
                <a:gd name="connsiteY8" fmla="*/ 609891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86137 w 8796342"/>
                <a:gd name="connsiteY13" fmla="*/ 1140455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86137 w 8796342"/>
                <a:gd name="connsiteY13" fmla="*/ 1140455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891669 w 8796342"/>
                <a:gd name="connsiteY42" fmla="*/ 4785448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</a:cxnLst>
              <a:rect l="l" t="t" r="r" b="b"/>
              <a:pathLst>
                <a:path w="8796342" h="6858001">
                  <a:moveTo>
                    <a:pt x="1" y="0"/>
                  </a:moveTo>
                  <a:lnTo>
                    <a:pt x="5638954" y="0"/>
                  </a:lnTo>
                  <a:lnTo>
                    <a:pt x="5654162" y="53091"/>
                  </a:lnTo>
                  <a:cubicBezTo>
                    <a:pt x="5661225" y="75423"/>
                    <a:pt x="5669161" y="97606"/>
                    <a:pt x="5678672" y="119470"/>
                  </a:cubicBezTo>
                  <a:cubicBezTo>
                    <a:pt x="5703561" y="177989"/>
                    <a:pt x="5739626" y="234601"/>
                    <a:pt x="5749290" y="293694"/>
                  </a:cubicBezTo>
                  <a:cubicBezTo>
                    <a:pt x="5752189" y="311422"/>
                    <a:pt x="5752466" y="327168"/>
                    <a:pt x="5756790" y="344248"/>
                  </a:cubicBezTo>
                  <a:cubicBezTo>
                    <a:pt x="5770225" y="388929"/>
                    <a:pt x="5810520" y="424571"/>
                    <a:pt x="5825380" y="468604"/>
                  </a:cubicBezTo>
                  <a:cubicBezTo>
                    <a:pt x="5833294" y="493575"/>
                    <a:pt x="5830259" y="517175"/>
                    <a:pt x="5835321" y="543443"/>
                  </a:cubicBezTo>
                  <a:cubicBezTo>
                    <a:pt x="5837760" y="567729"/>
                    <a:pt x="5836641" y="587638"/>
                    <a:pt x="5854028" y="595604"/>
                  </a:cubicBezTo>
                  <a:cubicBezTo>
                    <a:pt x="5853339" y="605441"/>
                    <a:pt x="5868122" y="626934"/>
                    <a:pt x="5867433" y="636770"/>
                  </a:cubicBezTo>
                  <a:cubicBezTo>
                    <a:pt x="5888321" y="712980"/>
                    <a:pt x="5912797" y="797082"/>
                    <a:pt x="5961465" y="851137"/>
                  </a:cubicBezTo>
                  <a:cubicBezTo>
                    <a:pt x="5981982" y="873552"/>
                    <a:pt x="6008201" y="893374"/>
                    <a:pt x="6015655" y="924903"/>
                  </a:cubicBezTo>
                  <a:cubicBezTo>
                    <a:pt x="6031988" y="987312"/>
                    <a:pt x="6044044" y="1051667"/>
                    <a:pt x="6056099" y="1116021"/>
                  </a:cubicBezTo>
                  <a:cubicBezTo>
                    <a:pt x="6066587" y="1123949"/>
                    <a:pt x="6061362" y="1144434"/>
                    <a:pt x="6071850" y="1152362"/>
                  </a:cubicBezTo>
                  <a:cubicBezTo>
                    <a:pt x="6072357" y="1164829"/>
                    <a:pt x="6085725" y="1166038"/>
                    <a:pt x="6086231" y="1178505"/>
                  </a:cubicBezTo>
                  <a:cubicBezTo>
                    <a:pt x="6119168" y="1220667"/>
                    <a:pt x="6149483" y="1260847"/>
                    <a:pt x="6182419" y="1303009"/>
                  </a:cubicBezTo>
                  <a:cubicBezTo>
                    <a:pt x="6188217" y="1338465"/>
                    <a:pt x="6211862" y="1375329"/>
                    <a:pt x="6236886" y="1392520"/>
                  </a:cubicBezTo>
                  <a:cubicBezTo>
                    <a:pt x="6242731" y="1447001"/>
                    <a:pt x="6253821" y="1505446"/>
                    <a:pt x="6269187" y="1561946"/>
                  </a:cubicBezTo>
                  <a:cubicBezTo>
                    <a:pt x="6279675" y="1569875"/>
                    <a:pt x="6273725" y="1572144"/>
                    <a:pt x="6283017" y="1577442"/>
                  </a:cubicBezTo>
                  <a:cubicBezTo>
                    <a:pt x="6278509" y="1582666"/>
                    <a:pt x="6290670" y="1590270"/>
                    <a:pt x="6285933" y="1598773"/>
                  </a:cubicBezTo>
                  <a:cubicBezTo>
                    <a:pt x="6308334" y="1613982"/>
                    <a:pt x="6307969" y="1658589"/>
                    <a:pt x="6315193" y="1693397"/>
                  </a:cubicBezTo>
                  <a:cubicBezTo>
                    <a:pt x="6323383" y="1734114"/>
                    <a:pt x="6353698" y="1774294"/>
                    <a:pt x="6382310" y="1799377"/>
                  </a:cubicBezTo>
                  <a:cubicBezTo>
                    <a:pt x="6410692" y="1827738"/>
                    <a:pt x="6440959" y="1848893"/>
                    <a:pt x="6464604" y="1885757"/>
                  </a:cubicBezTo>
                  <a:cubicBezTo>
                    <a:pt x="6492067" y="1927234"/>
                    <a:pt x="6505272" y="1975194"/>
                    <a:pt x="6524179" y="2020561"/>
                  </a:cubicBezTo>
                  <a:cubicBezTo>
                    <a:pt x="6544513" y="2065280"/>
                    <a:pt x="6557940" y="2073518"/>
                    <a:pt x="6598870" y="2113500"/>
                  </a:cubicBezTo>
                  <a:cubicBezTo>
                    <a:pt x="6610343" y="2140466"/>
                    <a:pt x="6578195" y="2092363"/>
                    <a:pt x="6622577" y="2172630"/>
                  </a:cubicBezTo>
                  <a:cubicBezTo>
                    <a:pt x="6666959" y="2252897"/>
                    <a:pt x="6770354" y="2450925"/>
                    <a:pt x="6865163" y="2595102"/>
                  </a:cubicBezTo>
                  <a:cubicBezTo>
                    <a:pt x="6862082" y="2599678"/>
                    <a:pt x="6882584" y="2638488"/>
                    <a:pt x="6879502" y="2643064"/>
                  </a:cubicBezTo>
                  <a:cubicBezTo>
                    <a:pt x="6898180" y="2691710"/>
                    <a:pt x="6925184" y="2739744"/>
                    <a:pt x="6955498" y="2779924"/>
                  </a:cubicBezTo>
                  <a:cubicBezTo>
                    <a:pt x="6969575" y="2795744"/>
                    <a:pt x="6984847" y="2814195"/>
                    <a:pt x="6997038" y="2837221"/>
                  </a:cubicBezTo>
                  <a:cubicBezTo>
                    <a:pt x="7004214" y="2853004"/>
                    <a:pt x="7009965" y="2869435"/>
                    <a:pt x="7015716" y="2885867"/>
                  </a:cubicBezTo>
                  <a:cubicBezTo>
                    <a:pt x="7043043" y="2968672"/>
                    <a:pt x="7078467" y="3054145"/>
                    <a:pt x="7118628" y="3131114"/>
                  </a:cubicBezTo>
                  <a:cubicBezTo>
                    <a:pt x="7137076" y="3183039"/>
                    <a:pt x="7175256" y="3191066"/>
                    <a:pt x="7209294" y="3235909"/>
                  </a:cubicBezTo>
                  <a:cubicBezTo>
                    <a:pt x="7246775" y="3294342"/>
                    <a:pt x="7233771" y="3320010"/>
                    <a:pt x="7259301" y="3349669"/>
                  </a:cubicBezTo>
                  <a:cubicBezTo>
                    <a:pt x="7262389" y="3443496"/>
                    <a:pt x="7276702" y="3554439"/>
                    <a:pt x="7320498" y="3658325"/>
                  </a:cubicBezTo>
                  <a:cubicBezTo>
                    <a:pt x="7338210" y="3701061"/>
                    <a:pt x="7357253" y="3705100"/>
                    <a:pt x="7371835" y="3733387"/>
                  </a:cubicBezTo>
                  <a:cubicBezTo>
                    <a:pt x="7391433" y="3768917"/>
                    <a:pt x="7393183" y="3803040"/>
                    <a:pt x="7405880" y="3838533"/>
                  </a:cubicBezTo>
                  <a:cubicBezTo>
                    <a:pt x="7419544" y="3879935"/>
                    <a:pt x="7447697" y="3911576"/>
                    <a:pt x="7472997" y="3944513"/>
                  </a:cubicBezTo>
                  <a:cubicBezTo>
                    <a:pt x="7522402" y="4007756"/>
                    <a:pt x="7568266" y="4082133"/>
                    <a:pt x="7605805" y="4157120"/>
                  </a:cubicBezTo>
                  <a:cubicBezTo>
                    <a:pt x="7642147" y="4229478"/>
                    <a:pt x="7658528" y="4310912"/>
                    <a:pt x="7693674" y="4380639"/>
                  </a:cubicBezTo>
                  <a:cubicBezTo>
                    <a:pt x="7721414" y="4437861"/>
                    <a:pt x="7762217" y="4485970"/>
                    <a:pt x="7792119" y="4551732"/>
                  </a:cubicBezTo>
                  <a:cubicBezTo>
                    <a:pt x="7822022" y="4617495"/>
                    <a:pt x="7844795" y="4686499"/>
                    <a:pt x="7883253" y="4748371"/>
                  </a:cubicBezTo>
                  <a:cubicBezTo>
                    <a:pt x="7890659" y="4760875"/>
                    <a:pt x="7889966" y="4770351"/>
                    <a:pt x="7891669" y="4785448"/>
                  </a:cubicBezTo>
                  <a:cubicBezTo>
                    <a:pt x="7893602" y="4797267"/>
                    <a:pt x="7899815" y="4807502"/>
                    <a:pt x="7899126" y="4817338"/>
                  </a:cubicBezTo>
                  <a:cubicBezTo>
                    <a:pt x="7903498" y="4853443"/>
                    <a:pt x="7939929" y="4865447"/>
                    <a:pt x="7956167" y="4889807"/>
                  </a:cubicBezTo>
                  <a:cubicBezTo>
                    <a:pt x="7982434" y="4928653"/>
                    <a:pt x="7981333" y="4964073"/>
                    <a:pt x="8009025" y="5002270"/>
                  </a:cubicBezTo>
                  <a:cubicBezTo>
                    <a:pt x="8021446" y="5022018"/>
                    <a:pt x="8037914" y="5043099"/>
                    <a:pt x="8047483" y="5064143"/>
                  </a:cubicBezTo>
                  <a:cubicBezTo>
                    <a:pt x="8057052" y="5085187"/>
                    <a:pt x="8055674" y="5104860"/>
                    <a:pt x="8050477" y="5119920"/>
                  </a:cubicBezTo>
                  <a:cubicBezTo>
                    <a:pt x="8069567" y="5142984"/>
                    <a:pt x="8092935" y="5164102"/>
                    <a:pt x="8114877" y="5185868"/>
                  </a:cubicBezTo>
                  <a:cubicBezTo>
                    <a:pt x="8142063" y="5211599"/>
                    <a:pt x="8114377" y="5271803"/>
                    <a:pt x="8120587" y="5281677"/>
                  </a:cubicBezTo>
                  <a:cubicBezTo>
                    <a:pt x="8164518" y="5344235"/>
                    <a:pt x="8199205" y="5420520"/>
                    <a:pt x="8220093" y="5496730"/>
                  </a:cubicBezTo>
                  <a:cubicBezTo>
                    <a:pt x="8226581" y="5522350"/>
                    <a:pt x="8231642" y="5548618"/>
                    <a:pt x="8240981" y="5572940"/>
                  </a:cubicBezTo>
                  <a:cubicBezTo>
                    <a:pt x="8262281" y="5623568"/>
                    <a:pt x="8296779" y="5623754"/>
                    <a:pt x="8317112" y="5668472"/>
                  </a:cubicBezTo>
                  <a:cubicBezTo>
                    <a:pt x="8327877" y="5692146"/>
                    <a:pt x="8326269" y="5715099"/>
                    <a:pt x="8337263" y="5735494"/>
                  </a:cubicBezTo>
                  <a:cubicBezTo>
                    <a:pt x="8344440" y="5751277"/>
                    <a:pt x="8357550" y="5761187"/>
                    <a:pt x="8364956" y="5773692"/>
                  </a:cubicBezTo>
                  <a:cubicBezTo>
                    <a:pt x="8410313" y="5835601"/>
                    <a:pt x="8331891" y="5871260"/>
                    <a:pt x="8388425" y="5931262"/>
                  </a:cubicBezTo>
                  <a:cubicBezTo>
                    <a:pt x="8401305" y="5944452"/>
                    <a:pt x="8414415" y="5954362"/>
                    <a:pt x="8420855" y="5960957"/>
                  </a:cubicBezTo>
                  <a:cubicBezTo>
                    <a:pt x="8472470" y="6051766"/>
                    <a:pt x="8500622" y="6083406"/>
                    <a:pt x="8505549" y="6151002"/>
                  </a:cubicBezTo>
                  <a:cubicBezTo>
                    <a:pt x="8508724" y="6184476"/>
                    <a:pt x="8533059" y="6211503"/>
                    <a:pt x="8533843" y="6239716"/>
                  </a:cubicBezTo>
                  <a:cubicBezTo>
                    <a:pt x="8534349" y="6252183"/>
                    <a:pt x="8553670" y="6271968"/>
                    <a:pt x="8562042" y="6290381"/>
                  </a:cubicBezTo>
                  <a:cubicBezTo>
                    <a:pt x="8599581" y="6365369"/>
                    <a:pt x="8588863" y="6360719"/>
                    <a:pt x="8584863" y="6378410"/>
                  </a:cubicBezTo>
                  <a:cubicBezTo>
                    <a:pt x="8606345" y="6406734"/>
                    <a:pt x="8632477" y="6486908"/>
                    <a:pt x="8632754" y="6502655"/>
                  </a:cubicBezTo>
                  <a:cubicBezTo>
                    <a:pt x="8635565" y="6580735"/>
                    <a:pt x="8692511" y="6615155"/>
                    <a:pt x="8715102" y="6706462"/>
                  </a:cubicBezTo>
                  <a:cubicBezTo>
                    <a:pt x="8738889" y="6800400"/>
                    <a:pt x="8789395" y="6828225"/>
                    <a:pt x="8796342" y="6847287"/>
                  </a:cubicBezTo>
                  <a:lnTo>
                    <a:pt x="8789127" y="6858000"/>
                  </a:lnTo>
                  <a:lnTo>
                    <a:pt x="3071093" y="6858000"/>
                  </a:lnTo>
                  <a:lnTo>
                    <a:pt x="3069300" y="6853919"/>
                  </a:lnTo>
                  <a:lnTo>
                    <a:pt x="3063838" y="6841374"/>
                  </a:lnTo>
                  <a:cubicBezTo>
                    <a:pt x="3039734" y="6811069"/>
                    <a:pt x="3035591" y="6771685"/>
                    <a:pt x="3017420" y="6735507"/>
                  </a:cubicBezTo>
                  <a:cubicBezTo>
                    <a:pt x="3004263" y="6706571"/>
                    <a:pt x="3005872" y="6683619"/>
                    <a:pt x="3019163" y="6671226"/>
                  </a:cubicBezTo>
                  <a:cubicBezTo>
                    <a:pt x="3015575" y="6663334"/>
                    <a:pt x="3009365" y="6653461"/>
                    <a:pt x="3008629" y="6644273"/>
                  </a:cubicBezTo>
                  <a:cubicBezTo>
                    <a:pt x="2971820" y="6480071"/>
                    <a:pt x="2927436" y="6522473"/>
                    <a:pt x="2877152" y="6392967"/>
                  </a:cubicBezTo>
                  <a:cubicBezTo>
                    <a:pt x="2854751" y="6377759"/>
                    <a:pt x="2831153" y="6359919"/>
                    <a:pt x="2807326" y="6345359"/>
                  </a:cubicBezTo>
                  <a:cubicBezTo>
                    <a:pt x="2798216" y="6317757"/>
                    <a:pt x="2812245" y="6314552"/>
                    <a:pt x="2820064" y="6301474"/>
                  </a:cubicBezTo>
                  <a:cubicBezTo>
                    <a:pt x="2803271" y="6245622"/>
                    <a:pt x="2745635" y="6221040"/>
                    <a:pt x="2714537" y="6152647"/>
                  </a:cubicBezTo>
                  <a:cubicBezTo>
                    <a:pt x="2695169" y="6113837"/>
                    <a:pt x="2644203" y="6092571"/>
                    <a:pt x="2618213" y="6069471"/>
                  </a:cubicBezTo>
                  <a:lnTo>
                    <a:pt x="2606759" y="6055633"/>
                  </a:lnTo>
                  <a:cubicBezTo>
                    <a:pt x="2588588" y="6019454"/>
                    <a:pt x="2653718" y="5996188"/>
                    <a:pt x="2568754" y="5888800"/>
                  </a:cubicBezTo>
                  <a:cubicBezTo>
                    <a:pt x="2516728" y="5823574"/>
                    <a:pt x="2477946" y="5726931"/>
                    <a:pt x="2424033" y="5668912"/>
                  </a:cubicBezTo>
                  <a:cubicBezTo>
                    <a:pt x="2416397" y="5659687"/>
                    <a:pt x="2407335" y="5651110"/>
                    <a:pt x="2399699" y="5641884"/>
                  </a:cubicBezTo>
                  <a:cubicBezTo>
                    <a:pt x="2365566" y="5597092"/>
                    <a:pt x="2350611" y="5515009"/>
                    <a:pt x="2303693" y="5495076"/>
                  </a:cubicBezTo>
                  <a:cubicBezTo>
                    <a:pt x="2338968" y="5425072"/>
                    <a:pt x="2269371" y="5374185"/>
                    <a:pt x="2231143" y="5309034"/>
                  </a:cubicBezTo>
                  <a:cubicBezTo>
                    <a:pt x="2212513" y="5279413"/>
                    <a:pt x="2200734" y="5230804"/>
                    <a:pt x="2194706" y="5198627"/>
                  </a:cubicBezTo>
                  <a:cubicBezTo>
                    <a:pt x="2187253" y="5167098"/>
                    <a:pt x="2180995" y="5138200"/>
                    <a:pt x="2176163" y="5108653"/>
                  </a:cubicBezTo>
                  <a:cubicBezTo>
                    <a:pt x="2173035" y="5094204"/>
                    <a:pt x="2146538" y="5058636"/>
                    <a:pt x="2141706" y="5029090"/>
                  </a:cubicBezTo>
                  <a:cubicBezTo>
                    <a:pt x="2132043" y="4969996"/>
                    <a:pt x="2087104" y="4980906"/>
                    <a:pt x="2078637" y="4924444"/>
                  </a:cubicBezTo>
                  <a:cubicBezTo>
                    <a:pt x="2073576" y="4898176"/>
                    <a:pt x="2045289" y="4907864"/>
                    <a:pt x="2046573" y="4850141"/>
                  </a:cubicBezTo>
                  <a:cubicBezTo>
                    <a:pt x="2046984" y="4824559"/>
                    <a:pt x="2040268" y="4802218"/>
                    <a:pt x="2027111" y="4773283"/>
                  </a:cubicBezTo>
                  <a:cubicBezTo>
                    <a:pt x="2006547" y="4731843"/>
                    <a:pt x="1990626" y="4643851"/>
                    <a:pt x="1970063" y="4602412"/>
                  </a:cubicBezTo>
                  <a:cubicBezTo>
                    <a:pt x="1916008" y="4487318"/>
                    <a:pt x="1946830" y="4539965"/>
                    <a:pt x="1908507" y="4436764"/>
                  </a:cubicBezTo>
                  <a:cubicBezTo>
                    <a:pt x="1900182" y="4437376"/>
                    <a:pt x="1894708" y="4436690"/>
                    <a:pt x="1887809" y="4436653"/>
                  </a:cubicBezTo>
                  <a:cubicBezTo>
                    <a:pt x="1884450" y="4425483"/>
                    <a:pt x="1874652" y="4407718"/>
                    <a:pt x="1876537" y="4400512"/>
                  </a:cubicBezTo>
                  <a:cubicBezTo>
                    <a:pt x="1879341" y="4380190"/>
                    <a:pt x="1875294" y="4378857"/>
                    <a:pt x="1834626" y="4289419"/>
                  </a:cubicBezTo>
                  <a:cubicBezTo>
                    <a:pt x="1821469" y="4260484"/>
                    <a:pt x="1811164" y="4230252"/>
                    <a:pt x="1790188" y="4214394"/>
                  </a:cubicBezTo>
                  <a:cubicBezTo>
                    <a:pt x="1773261" y="4199871"/>
                    <a:pt x="1755684" y="4115806"/>
                    <a:pt x="1735627" y="4086834"/>
                  </a:cubicBezTo>
                  <a:cubicBezTo>
                    <a:pt x="1728221" y="4074330"/>
                    <a:pt x="1723159" y="4048062"/>
                    <a:pt x="1716490" y="4044746"/>
                  </a:cubicBezTo>
                  <a:cubicBezTo>
                    <a:pt x="1695284" y="4032167"/>
                    <a:pt x="1704758" y="4015162"/>
                    <a:pt x="1701400" y="4003992"/>
                  </a:cubicBezTo>
                  <a:cubicBezTo>
                    <a:pt x="1693716" y="3975742"/>
                    <a:pt x="1688655" y="3949474"/>
                    <a:pt x="1663631" y="3932283"/>
                  </a:cubicBezTo>
                  <a:cubicBezTo>
                    <a:pt x="1647899" y="3920390"/>
                    <a:pt x="1633087" y="3895381"/>
                    <a:pt x="1630418" y="3874375"/>
                  </a:cubicBezTo>
                  <a:cubicBezTo>
                    <a:pt x="1623376" y="3817263"/>
                    <a:pt x="1588878" y="3817078"/>
                    <a:pt x="1540710" y="3677087"/>
                  </a:cubicBezTo>
                  <a:cubicBezTo>
                    <a:pt x="1528243" y="3638315"/>
                    <a:pt x="1516606" y="3646781"/>
                    <a:pt x="1513842" y="3587725"/>
                  </a:cubicBezTo>
                  <a:cubicBezTo>
                    <a:pt x="1499259" y="3559437"/>
                    <a:pt x="1488494" y="3535763"/>
                    <a:pt x="1473911" y="3507475"/>
                  </a:cubicBezTo>
                  <a:cubicBezTo>
                    <a:pt x="1465816" y="3504808"/>
                    <a:pt x="1453902" y="3497527"/>
                    <a:pt x="1441988" y="3490248"/>
                  </a:cubicBezTo>
                  <a:cubicBezTo>
                    <a:pt x="1425473" y="3450142"/>
                    <a:pt x="1411349" y="3415297"/>
                    <a:pt x="1405781" y="3376562"/>
                  </a:cubicBezTo>
                  <a:cubicBezTo>
                    <a:pt x="1405044" y="3367374"/>
                    <a:pt x="1389542" y="3352202"/>
                    <a:pt x="1386184" y="3341032"/>
                  </a:cubicBezTo>
                  <a:cubicBezTo>
                    <a:pt x="1379696" y="3315412"/>
                    <a:pt x="1359410" y="3289718"/>
                    <a:pt x="1359822" y="3264136"/>
                  </a:cubicBezTo>
                  <a:cubicBezTo>
                    <a:pt x="1360052" y="3260857"/>
                    <a:pt x="1358856" y="3258227"/>
                    <a:pt x="1358856" y="3258227"/>
                  </a:cubicBezTo>
                  <a:cubicBezTo>
                    <a:pt x="1328082" y="3224604"/>
                    <a:pt x="1333920" y="3180683"/>
                    <a:pt x="1312897" y="3145801"/>
                  </a:cubicBezTo>
                  <a:cubicBezTo>
                    <a:pt x="1300477" y="3126053"/>
                    <a:pt x="1283549" y="3111530"/>
                    <a:pt x="1263262" y="3085836"/>
                  </a:cubicBezTo>
                  <a:cubicBezTo>
                    <a:pt x="1257187" y="3034634"/>
                    <a:pt x="1186489" y="3019165"/>
                    <a:pt x="1173879" y="2923319"/>
                  </a:cubicBezTo>
                  <a:cubicBezTo>
                    <a:pt x="1172406" y="2904943"/>
                    <a:pt x="1172176" y="2908222"/>
                    <a:pt x="1099769" y="2779253"/>
                  </a:cubicBezTo>
                  <a:cubicBezTo>
                    <a:pt x="1096592" y="2745779"/>
                    <a:pt x="1085321" y="2709638"/>
                    <a:pt x="1063101" y="2672125"/>
                  </a:cubicBezTo>
                  <a:cubicBezTo>
                    <a:pt x="1054499" y="2656990"/>
                    <a:pt x="1049208" y="2634002"/>
                    <a:pt x="1039179" y="2619515"/>
                  </a:cubicBezTo>
                  <a:cubicBezTo>
                    <a:pt x="1029151" y="2605029"/>
                    <a:pt x="1014846" y="2592488"/>
                    <a:pt x="1003391" y="2578650"/>
                  </a:cubicBezTo>
                  <a:cubicBezTo>
                    <a:pt x="993133" y="2567442"/>
                    <a:pt x="985727" y="2554938"/>
                    <a:pt x="978320" y="2542434"/>
                  </a:cubicBezTo>
                  <a:cubicBezTo>
                    <a:pt x="968292" y="2527948"/>
                    <a:pt x="955412" y="2514758"/>
                    <a:pt x="956791" y="2495085"/>
                  </a:cubicBezTo>
                  <a:cubicBezTo>
                    <a:pt x="957250" y="2488527"/>
                    <a:pt x="936687" y="2447087"/>
                    <a:pt x="941424" y="2438585"/>
                  </a:cubicBezTo>
                  <a:cubicBezTo>
                    <a:pt x="963961" y="2412466"/>
                    <a:pt x="925368" y="2391922"/>
                    <a:pt x="902135" y="2329475"/>
                  </a:cubicBezTo>
                  <a:cubicBezTo>
                    <a:pt x="884883" y="2280181"/>
                    <a:pt x="842472" y="2255024"/>
                    <a:pt x="847621" y="2220939"/>
                  </a:cubicBezTo>
                  <a:cubicBezTo>
                    <a:pt x="836904" y="2216289"/>
                    <a:pt x="829038" y="2210343"/>
                    <a:pt x="818320" y="2205693"/>
                  </a:cubicBezTo>
                  <a:cubicBezTo>
                    <a:pt x="813259" y="2179425"/>
                    <a:pt x="795594" y="2155713"/>
                    <a:pt x="800284" y="2128186"/>
                  </a:cubicBezTo>
                  <a:cubicBezTo>
                    <a:pt x="800973" y="2118350"/>
                    <a:pt x="792094" y="2087469"/>
                    <a:pt x="777328" y="2081485"/>
                  </a:cubicBezTo>
                  <a:cubicBezTo>
                    <a:pt x="751845" y="2070852"/>
                    <a:pt x="736067" y="2039934"/>
                    <a:pt x="723646" y="2020187"/>
                  </a:cubicBezTo>
                  <a:cubicBezTo>
                    <a:pt x="706299" y="1932844"/>
                    <a:pt x="703860" y="1908558"/>
                    <a:pt x="688817" y="1886828"/>
                  </a:cubicBezTo>
                  <a:cubicBezTo>
                    <a:pt x="653488" y="1839405"/>
                    <a:pt x="619443" y="1734259"/>
                    <a:pt x="620133" y="1724423"/>
                  </a:cubicBezTo>
                  <a:cubicBezTo>
                    <a:pt x="621234" y="1689004"/>
                    <a:pt x="601637" y="1653474"/>
                    <a:pt x="582547" y="1630410"/>
                  </a:cubicBezTo>
                  <a:cubicBezTo>
                    <a:pt x="535534" y="1572428"/>
                    <a:pt x="535899" y="1527821"/>
                    <a:pt x="481432" y="1438310"/>
                  </a:cubicBezTo>
                  <a:cubicBezTo>
                    <a:pt x="417294" y="1334150"/>
                    <a:pt x="387594" y="1248257"/>
                    <a:pt x="346634" y="1167932"/>
                  </a:cubicBezTo>
                  <a:lnTo>
                    <a:pt x="300227" y="1088992"/>
                  </a:lnTo>
                  <a:lnTo>
                    <a:pt x="300226" y="1088992"/>
                  </a:lnTo>
                  <a:cubicBezTo>
                    <a:pt x="371620" y="1193026"/>
                    <a:pt x="395913" y="1299431"/>
                    <a:pt x="481431" y="1438311"/>
                  </a:cubicBezTo>
                  <a:cubicBezTo>
                    <a:pt x="535898" y="1527822"/>
                    <a:pt x="535533" y="1572429"/>
                    <a:pt x="582546" y="1630411"/>
                  </a:cubicBezTo>
                  <a:cubicBezTo>
                    <a:pt x="601636" y="1653475"/>
                    <a:pt x="621233" y="1689005"/>
                    <a:pt x="620132" y="1724424"/>
                  </a:cubicBezTo>
                  <a:cubicBezTo>
                    <a:pt x="619442" y="1734260"/>
                    <a:pt x="653487" y="1839406"/>
                    <a:pt x="688816" y="1886829"/>
                  </a:cubicBezTo>
                  <a:cubicBezTo>
                    <a:pt x="703859" y="1908559"/>
                    <a:pt x="706298" y="1932845"/>
                    <a:pt x="723645" y="2020188"/>
                  </a:cubicBezTo>
                  <a:cubicBezTo>
                    <a:pt x="736066" y="2039935"/>
                    <a:pt x="751844" y="2070853"/>
                    <a:pt x="777327" y="2081486"/>
                  </a:cubicBezTo>
                  <a:cubicBezTo>
                    <a:pt x="792093" y="2087470"/>
                    <a:pt x="800972" y="2118351"/>
                    <a:pt x="800283" y="2128187"/>
                  </a:cubicBezTo>
                  <a:cubicBezTo>
                    <a:pt x="795593" y="2155714"/>
                    <a:pt x="813258" y="2179426"/>
                    <a:pt x="818319" y="2205694"/>
                  </a:cubicBezTo>
                  <a:cubicBezTo>
                    <a:pt x="829037" y="2210344"/>
                    <a:pt x="836903" y="2216290"/>
                    <a:pt x="847620" y="2220940"/>
                  </a:cubicBezTo>
                  <a:cubicBezTo>
                    <a:pt x="842471" y="2255025"/>
                    <a:pt x="884882" y="2280182"/>
                    <a:pt x="902134" y="2329476"/>
                  </a:cubicBezTo>
                  <a:cubicBezTo>
                    <a:pt x="925367" y="2391923"/>
                    <a:pt x="963960" y="2412467"/>
                    <a:pt x="941423" y="2438586"/>
                  </a:cubicBezTo>
                  <a:cubicBezTo>
                    <a:pt x="936686" y="2447088"/>
                    <a:pt x="957249" y="2488528"/>
                    <a:pt x="956790" y="2495086"/>
                  </a:cubicBezTo>
                  <a:cubicBezTo>
                    <a:pt x="955411" y="2514759"/>
                    <a:pt x="968291" y="2527949"/>
                    <a:pt x="978319" y="2542435"/>
                  </a:cubicBezTo>
                  <a:cubicBezTo>
                    <a:pt x="985726" y="2554939"/>
                    <a:pt x="993132" y="2567443"/>
                    <a:pt x="1003390" y="2578651"/>
                  </a:cubicBezTo>
                  <a:cubicBezTo>
                    <a:pt x="1014845" y="2592489"/>
                    <a:pt x="1029150" y="2605030"/>
                    <a:pt x="1039178" y="2619516"/>
                  </a:cubicBezTo>
                  <a:cubicBezTo>
                    <a:pt x="1049207" y="2634003"/>
                    <a:pt x="1054498" y="2656991"/>
                    <a:pt x="1063100" y="2672126"/>
                  </a:cubicBezTo>
                  <a:cubicBezTo>
                    <a:pt x="1085320" y="2709639"/>
                    <a:pt x="1096591" y="2745780"/>
                    <a:pt x="1099768" y="2779254"/>
                  </a:cubicBezTo>
                  <a:cubicBezTo>
                    <a:pt x="1172175" y="2908223"/>
                    <a:pt x="1172405" y="2904944"/>
                    <a:pt x="1173878" y="2923320"/>
                  </a:cubicBezTo>
                  <a:cubicBezTo>
                    <a:pt x="1186488" y="3019166"/>
                    <a:pt x="1257186" y="3034635"/>
                    <a:pt x="1263261" y="3085837"/>
                  </a:cubicBezTo>
                  <a:cubicBezTo>
                    <a:pt x="1283548" y="3111531"/>
                    <a:pt x="1300476" y="3126054"/>
                    <a:pt x="1312896" y="3145802"/>
                  </a:cubicBezTo>
                  <a:cubicBezTo>
                    <a:pt x="1333919" y="3180684"/>
                    <a:pt x="1328081" y="3224605"/>
                    <a:pt x="1358855" y="3258228"/>
                  </a:cubicBezTo>
                  <a:cubicBezTo>
                    <a:pt x="1358855" y="3258228"/>
                    <a:pt x="1360051" y="3260858"/>
                    <a:pt x="1359821" y="3264137"/>
                  </a:cubicBezTo>
                  <a:cubicBezTo>
                    <a:pt x="1359409" y="3289719"/>
                    <a:pt x="1379695" y="3315413"/>
                    <a:pt x="1386183" y="3341033"/>
                  </a:cubicBezTo>
                  <a:cubicBezTo>
                    <a:pt x="1389541" y="3352203"/>
                    <a:pt x="1405043" y="3367375"/>
                    <a:pt x="1405780" y="3376563"/>
                  </a:cubicBezTo>
                  <a:cubicBezTo>
                    <a:pt x="1411348" y="3415298"/>
                    <a:pt x="1425472" y="3450143"/>
                    <a:pt x="1441987" y="3490249"/>
                  </a:cubicBezTo>
                  <a:cubicBezTo>
                    <a:pt x="1453901" y="3497528"/>
                    <a:pt x="1465815" y="3504809"/>
                    <a:pt x="1473910" y="3507476"/>
                  </a:cubicBezTo>
                  <a:cubicBezTo>
                    <a:pt x="1488493" y="3535764"/>
                    <a:pt x="1499258" y="3559438"/>
                    <a:pt x="1513841" y="3587726"/>
                  </a:cubicBezTo>
                  <a:cubicBezTo>
                    <a:pt x="1516605" y="3646782"/>
                    <a:pt x="1528242" y="3638316"/>
                    <a:pt x="1540709" y="3677088"/>
                  </a:cubicBezTo>
                  <a:cubicBezTo>
                    <a:pt x="1588877" y="3817079"/>
                    <a:pt x="1623375" y="3817264"/>
                    <a:pt x="1630417" y="3874376"/>
                  </a:cubicBezTo>
                  <a:cubicBezTo>
                    <a:pt x="1633086" y="3895382"/>
                    <a:pt x="1647898" y="3920391"/>
                    <a:pt x="1663630" y="3932284"/>
                  </a:cubicBezTo>
                  <a:cubicBezTo>
                    <a:pt x="1688654" y="3949475"/>
                    <a:pt x="1693715" y="3975743"/>
                    <a:pt x="1701399" y="4003993"/>
                  </a:cubicBezTo>
                  <a:cubicBezTo>
                    <a:pt x="1704757" y="4015163"/>
                    <a:pt x="1695283" y="4032168"/>
                    <a:pt x="1716489" y="4044747"/>
                  </a:cubicBezTo>
                  <a:cubicBezTo>
                    <a:pt x="1723158" y="4048063"/>
                    <a:pt x="1728220" y="4074331"/>
                    <a:pt x="1735626" y="4086835"/>
                  </a:cubicBezTo>
                  <a:cubicBezTo>
                    <a:pt x="1755683" y="4115807"/>
                    <a:pt x="1773260" y="4199872"/>
                    <a:pt x="1790187" y="4214395"/>
                  </a:cubicBezTo>
                  <a:cubicBezTo>
                    <a:pt x="1811163" y="4230253"/>
                    <a:pt x="1821468" y="4260485"/>
                    <a:pt x="1834625" y="4289420"/>
                  </a:cubicBezTo>
                  <a:cubicBezTo>
                    <a:pt x="1875293" y="4378858"/>
                    <a:pt x="1879340" y="4380191"/>
                    <a:pt x="1876536" y="4400513"/>
                  </a:cubicBezTo>
                  <a:cubicBezTo>
                    <a:pt x="1874651" y="4407719"/>
                    <a:pt x="1884449" y="4425484"/>
                    <a:pt x="1887808" y="4436654"/>
                  </a:cubicBezTo>
                  <a:cubicBezTo>
                    <a:pt x="1894707" y="4436691"/>
                    <a:pt x="1900181" y="4437377"/>
                    <a:pt x="1908506" y="4436765"/>
                  </a:cubicBezTo>
                  <a:cubicBezTo>
                    <a:pt x="1946829" y="4539966"/>
                    <a:pt x="1916007" y="4487319"/>
                    <a:pt x="1970062" y="4602413"/>
                  </a:cubicBezTo>
                  <a:cubicBezTo>
                    <a:pt x="1990625" y="4643852"/>
                    <a:pt x="2006546" y="4731844"/>
                    <a:pt x="2027110" y="4773284"/>
                  </a:cubicBezTo>
                  <a:cubicBezTo>
                    <a:pt x="2040267" y="4802219"/>
                    <a:pt x="2046983" y="4824560"/>
                    <a:pt x="2046572" y="4850142"/>
                  </a:cubicBezTo>
                  <a:cubicBezTo>
                    <a:pt x="2045288" y="4907865"/>
                    <a:pt x="2073575" y="4898177"/>
                    <a:pt x="2078636" y="4924445"/>
                  </a:cubicBezTo>
                  <a:cubicBezTo>
                    <a:pt x="2087103" y="4980907"/>
                    <a:pt x="2132042" y="4969997"/>
                    <a:pt x="2141705" y="5029091"/>
                  </a:cubicBezTo>
                  <a:cubicBezTo>
                    <a:pt x="2146537" y="5058637"/>
                    <a:pt x="2173034" y="5094205"/>
                    <a:pt x="2176162" y="5108654"/>
                  </a:cubicBezTo>
                  <a:cubicBezTo>
                    <a:pt x="2180994" y="5138201"/>
                    <a:pt x="2187252" y="5167099"/>
                    <a:pt x="2194705" y="5198628"/>
                  </a:cubicBezTo>
                  <a:cubicBezTo>
                    <a:pt x="2200733" y="5230805"/>
                    <a:pt x="2212512" y="5279414"/>
                    <a:pt x="2231142" y="5309035"/>
                  </a:cubicBezTo>
                  <a:cubicBezTo>
                    <a:pt x="2269370" y="5374186"/>
                    <a:pt x="2338967" y="5425073"/>
                    <a:pt x="2303692" y="5495077"/>
                  </a:cubicBezTo>
                  <a:cubicBezTo>
                    <a:pt x="2350610" y="5515010"/>
                    <a:pt x="2365565" y="5597093"/>
                    <a:pt x="2399698" y="5641885"/>
                  </a:cubicBezTo>
                  <a:cubicBezTo>
                    <a:pt x="2407334" y="5651111"/>
                    <a:pt x="2416396" y="5659688"/>
                    <a:pt x="2424032" y="5668913"/>
                  </a:cubicBezTo>
                  <a:cubicBezTo>
                    <a:pt x="2477945" y="5726932"/>
                    <a:pt x="2516727" y="5823575"/>
                    <a:pt x="2568753" y="5888801"/>
                  </a:cubicBezTo>
                  <a:cubicBezTo>
                    <a:pt x="2653717" y="5996189"/>
                    <a:pt x="2588587" y="6019455"/>
                    <a:pt x="2606758" y="6055634"/>
                  </a:cubicBezTo>
                  <a:lnTo>
                    <a:pt x="2618212" y="6069472"/>
                  </a:lnTo>
                  <a:cubicBezTo>
                    <a:pt x="2644202" y="6092572"/>
                    <a:pt x="2695168" y="6113838"/>
                    <a:pt x="2714536" y="6152648"/>
                  </a:cubicBezTo>
                  <a:cubicBezTo>
                    <a:pt x="2745634" y="6221041"/>
                    <a:pt x="2803270" y="6245623"/>
                    <a:pt x="2820063" y="6301475"/>
                  </a:cubicBezTo>
                  <a:cubicBezTo>
                    <a:pt x="2812244" y="6314553"/>
                    <a:pt x="2798215" y="6317758"/>
                    <a:pt x="2807325" y="6345360"/>
                  </a:cubicBezTo>
                  <a:cubicBezTo>
                    <a:pt x="2831152" y="6359920"/>
                    <a:pt x="2854750" y="6377760"/>
                    <a:pt x="2877151" y="6392968"/>
                  </a:cubicBezTo>
                  <a:cubicBezTo>
                    <a:pt x="2927435" y="6522474"/>
                    <a:pt x="2971819" y="6480072"/>
                    <a:pt x="3008628" y="6644274"/>
                  </a:cubicBezTo>
                  <a:cubicBezTo>
                    <a:pt x="3009364" y="6653462"/>
                    <a:pt x="3015574" y="6663335"/>
                    <a:pt x="3019162" y="6671227"/>
                  </a:cubicBezTo>
                  <a:cubicBezTo>
                    <a:pt x="3005871" y="6683620"/>
                    <a:pt x="3004262" y="6706572"/>
                    <a:pt x="3017419" y="6735508"/>
                  </a:cubicBezTo>
                  <a:cubicBezTo>
                    <a:pt x="3035590" y="6771686"/>
                    <a:pt x="3039733" y="6811070"/>
                    <a:pt x="3063837" y="6841375"/>
                  </a:cubicBezTo>
                  <a:cubicBezTo>
                    <a:pt x="3064136" y="6842033"/>
                    <a:pt x="3066215" y="6846841"/>
                    <a:pt x="3069299" y="6853920"/>
                  </a:cubicBezTo>
                  <a:lnTo>
                    <a:pt x="3071092" y="6858001"/>
                  </a:lnTo>
                  <a:lnTo>
                    <a:pt x="0" y="6858001"/>
                  </a:lnTo>
                  <a:lnTo>
                    <a:pt x="0" y="353848"/>
                  </a:lnTo>
                  <a:lnTo>
                    <a:pt x="8105" y="368857"/>
                  </a:lnTo>
                  <a:cubicBezTo>
                    <a:pt x="20419" y="392273"/>
                    <a:pt x="28924" y="410031"/>
                    <a:pt x="33536" y="423012"/>
                  </a:cubicBezTo>
                  <a:cubicBezTo>
                    <a:pt x="46004" y="461784"/>
                    <a:pt x="73697" y="499982"/>
                    <a:pt x="73561" y="541311"/>
                  </a:cubicBezTo>
                  <a:cubicBezTo>
                    <a:pt x="74528" y="547220"/>
                    <a:pt x="83360" y="559076"/>
                    <a:pt x="89570" y="568949"/>
                  </a:cubicBezTo>
                  <a:cubicBezTo>
                    <a:pt x="156735" y="693954"/>
                    <a:pt x="129041" y="655756"/>
                    <a:pt x="154389" y="707718"/>
                  </a:cubicBezTo>
                  <a:cubicBezTo>
                    <a:pt x="170169" y="738635"/>
                    <a:pt x="179278" y="766237"/>
                    <a:pt x="171966" y="791782"/>
                  </a:cubicBezTo>
                  <a:cubicBezTo>
                    <a:pt x="239265" y="875458"/>
                    <a:pt x="167513" y="914433"/>
                    <a:pt x="235407" y="950223"/>
                  </a:cubicBezTo>
                  <a:cubicBezTo>
                    <a:pt x="255416" y="960171"/>
                    <a:pt x="292401" y="1003667"/>
                    <a:pt x="288494" y="1059407"/>
                  </a:cubicBezTo>
                  <a:lnTo>
                    <a:pt x="321843" y="1075987"/>
                  </a:lnTo>
                  <a:lnTo>
                    <a:pt x="321844" y="1075986"/>
                  </a:lnTo>
                  <a:cubicBezTo>
                    <a:pt x="308505" y="1069354"/>
                    <a:pt x="299213" y="1064056"/>
                    <a:pt x="288495" y="1059406"/>
                  </a:cubicBezTo>
                  <a:cubicBezTo>
                    <a:pt x="292402" y="1003666"/>
                    <a:pt x="255417" y="960170"/>
                    <a:pt x="235408" y="950222"/>
                  </a:cubicBezTo>
                  <a:cubicBezTo>
                    <a:pt x="167514" y="914432"/>
                    <a:pt x="239266" y="875457"/>
                    <a:pt x="171967" y="791781"/>
                  </a:cubicBezTo>
                  <a:cubicBezTo>
                    <a:pt x="179279" y="766236"/>
                    <a:pt x="170170" y="738634"/>
                    <a:pt x="154390" y="707717"/>
                  </a:cubicBezTo>
                  <a:cubicBezTo>
                    <a:pt x="129042" y="655755"/>
                    <a:pt x="156736" y="693953"/>
                    <a:pt x="89571" y="568948"/>
                  </a:cubicBezTo>
                  <a:cubicBezTo>
                    <a:pt x="83361" y="559075"/>
                    <a:pt x="74529" y="547219"/>
                    <a:pt x="73562" y="541310"/>
                  </a:cubicBezTo>
                  <a:cubicBezTo>
                    <a:pt x="73698" y="499981"/>
                    <a:pt x="46005" y="461783"/>
                    <a:pt x="33537" y="423011"/>
                  </a:cubicBezTo>
                  <a:cubicBezTo>
                    <a:pt x="28925" y="410030"/>
                    <a:pt x="20420" y="392272"/>
                    <a:pt x="8106" y="368856"/>
                  </a:cubicBezTo>
                  <a:lnTo>
                    <a:pt x="1" y="353847"/>
                  </a:lnTo>
                  <a:lnTo>
                    <a:pt x="1" y="0"/>
                  </a:ln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100000">
                  <a:srgbClr val="E7E6E6">
                    <a:lumMod val="75000"/>
                  </a:srgbClr>
                </a:gs>
              </a:gsLst>
              <a:lin ang="5400000" scaled="1"/>
            </a:gradFill>
            <a:ln w="31750" cap="flat" cmpd="sng" algn="ctr">
              <a:noFill/>
              <a:prstDash val="solid"/>
              <a:miter lim="800000"/>
            </a:ln>
            <a:effectLst>
              <a:outerShdw blurRad="88900" dist="38100" algn="l" rotWithShape="0">
                <a:prstClr val="black">
                  <a:alpha val="3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548E0974-11C3-30C6-FC3A-79508DC3455D}"/>
                </a:ext>
              </a:extLst>
            </p:cNvPr>
            <p:cNvSpPr>
              <a:spLocks/>
            </p:cNvSpPr>
            <p:nvPr/>
          </p:nvSpPr>
          <p:spPr bwMode="hidden">
            <a:xfrm>
              <a:off x="-1" y="0"/>
              <a:ext cx="8737601" cy="6858000"/>
            </a:xfrm>
            <a:custGeom>
              <a:avLst/>
              <a:gdLst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99196 w 9052562"/>
                <a:gd name="connsiteY14" fmla="*/ 1394015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22225 w 9052562"/>
                <a:gd name="connsiteY19" fmla="*/ 1896473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22225 w 9052562"/>
                <a:gd name="connsiteY19" fmla="*/ 1896473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9052562" h="6858000">
                  <a:moveTo>
                    <a:pt x="0" y="0"/>
                  </a:moveTo>
                  <a:lnTo>
                    <a:pt x="2348737" y="0"/>
                  </a:lnTo>
                  <a:lnTo>
                    <a:pt x="5789954" y="0"/>
                  </a:lnTo>
                  <a:lnTo>
                    <a:pt x="5805273" y="43371"/>
                  </a:lnTo>
                  <a:cubicBezTo>
                    <a:pt x="5819882" y="81369"/>
                    <a:pt x="5835770" y="119144"/>
                    <a:pt x="5851635" y="151554"/>
                  </a:cubicBezTo>
                  <a:cubicBezTo>
                    <a:pt x="5887754" y="223510"/>
                    <a:pt x="5933379" y="287889"/>
                    <a:pt x="5962093" y="363354"/>
                  </a:cubicBezTo>
                  <a:cubicBezTo>
                    <a:pt x="5977822" y="405044"/>
                    <a:pt x="5986604" y="446955"/>
                    <a:pt x="6005167" y="490373"/>
                  </a:cubicBezTo>
                  <a:cubicBezTo>
                    <a:pt x="6019432" y="520470"/>
                    <a:pt x="6036164" y="549398"/>
                    <a:pt x="6051709" y="575818"/>
                  </a:cubicBezTo>
                  <a:cubicBezTo>
                    <a:pt x="6069996" y="610152"/>
                    <a:pt x="6086639" y="645265"/>
                    <a:pt x="6101636" y="681159"/>
                  </a:cubicBezTo>
                  <a:cubicBezTo>
                    <a:pt x="6136384" y="762979"/>
                    <a:pt x="6159249" y="847359"/>
                    <a:pt x="6197655" y="930517"/>
                  </a:cubicBezTo>
                  <a:cubicBezTo>
                    <a:pt x="6222984" y="986086"/>
                    <a:pt x="6255261" y="1041434"/>
                    <a:pt x="6270809" y="1095495"/>
                  </a:cubicBezTo>
                  <a:cubicBezTo>
                    <a:pt x="6275473" y="1111714"/>
                    <a:pt x="6278126" y="1125814"/>
                    <a:pt x="6283613" y="1141643"/>
                  </a:cubicBezTo>
                  <a:cubicBezTo>
                    <a:pt x="6299342" y="1183333"/>
                    <a:pt x="6331068" y="1220512"/>
                    <a:pt x="6347620" y="1261812"/>
                  </a:cubicBezTo>
                  <a:cubicBezTo>
                    <a:pt x="6356673" y="1285164"/>
                    <a:pt x="6358413" y="1305841"/>
                    <a:pt x="6365821" y="1329974"/>
                  </a:cubicBezTo>
                  <a:cubicBezTo>
                    <a:pt x="6371217" y="1351988"/>
                    <a:pt x="6377146" y="1382213"/>
                    <a:pt x="6389671" y="1391634"/>
                  </a:cubicBezTo>
                  <a:cubicBezTo>
                    <a:pt x="6390769" y="1400328"/>
                    <a:pt x="6400203" y="1408895"/>
                    <a:pt x="6401301" y="1417589"/>
                  </a:cubicBezTo>
                  <a:cubicBezTo>
                    <a:pt x="6426816" y="1488428"/>
                    <a:pt x="6455896" y="1566791"/>
                    <a:pt x="6495944" y="1621528"/>
                  </a:cubicBezTo>
                  <a:cubicBezTo>
                    <a:pt x="6512767" y="1644269"/>
                    <a:pt x="6532882" y="1665451"/>
                    <a:pt x="6542667" y="1694600"/>
                  </a:cubicBezTo>
                  <a:cubicBezTo>
                    <a:pt x="6563060" y="1752509"/>
                    <a:pt x="6580985" y="1811587"/>
                    <a:pt x="6598910" y="1870665"/>
                  </a:cubicBezTo>
                  <a:cubicBezTo>
                    <a:pt x="6606956" y="1879138"/>
                    <a:pt x="6609416" y="1892762"/>
                    <a:pt x="6617462" y="1901235"/>
                  </a:cubicBezTo>
                  <a:cubicBezTo>
                    <a:pt x="6619749" y="1912437"/>
                    <a:pt x="6625976" y="1919267"/>
                    <a:pt x="6628263" y="1930470"/>
                  </a:cubicBezTo>
                  <a:cubicBezTo>
                    <a:pt x="6656242" y="1972497"/>
                    <a:pt x="6682209" y="2012405"/>
                    <a:pt x="6710188" y="2054432"/>
                  </a:cubicBezTo>
                  <a:cubicBezTo>
                    <a:pt x="6719517" y="2086869"/>
                    <a:pt x="6740638" y="2122932"/>
                    <a:pt x="6759564" y="2141605"/>
                  </a:cubicBezTo>
                  <a:cubicBezTo>
                    <a:pt x="6771912" y="2191041"/>
                    <a:pt x="6788282" y="2244712"/>
                    <a:pt x="6807120" y="2297215"/>
                  </a:cubicBezTo>
                  <a:cubicBezTo>
                    <a:pt x="6815166" y="2305688"/>
                    <a:pt x="6808558" y="2313643"/>
                    <a:pt x="6815415" y="2319608"/>
                  </a:cubicBezTo>
                  <a:cubicBezTo>
                    <a:pt x="6813313" y="2323676"/>
                    <a:pt x="6825499" y="2325363"/>
                    <a:pt x="6823763" y="2332328"/>
                  </a:cubicBezTo>
                  <a:cubicBezTo>
                    <a:pt x="6840677" y="2348884"/>
                    <a:pt x="6847447" y="2388677"/>
                    <a:pt x="6857598" y="2420724"/>
                  </a:cubicBezTo>
                  <a:cubicBezTo>
                    <a:pt x="6869304" y="2458178"/>
                    <a:pt x="6895272" y="2498086"/>
                    <a:pt x="6917763" y="2524284"/>
                  </a:cubicBezTo>
                  <a:cubicBezTo>
                    <a:pt x="6940621" y="2553381"/>
                    <a:pt x="6963570" y="2576291"/>
                    <a:pt x="6984692" y="2612353"/>
                  </a:cubicBezTo>
                  <a:cubicBezTo>
                    <a:pt x="7009014" y="2653042"/>
                    <a:pt x="7025109" y="2697629"/>
                    <a:pt x="7044495" y="2740658"/>
                  </a:cubicBezTo>
                  <a:cubicBezTo>
                    <a:pt x="7064703" y="2783296"/>
                    <a:pt x="7079126" y="2812069"/>
                    <a:pt x="7109773" y="2839284"/>
                  </a:cubicBezTo>
                  <a:cubicBezTo>
                    <a:pt x="7108769" y="2852047"/>
                    <a:pt x="7087788" y="2807771"/>
                    <a:pt x="7132182" y="2889533"/>
                  </a:cubicBezTo>
                  <a:cubicBezTo>
                    <a:pt x="7176576" y="2971295"/>
                    <a:pt x="7292017" y="3188505"/>
                    <a:pt x="7376138" y="3329856"/>
                  </a:cubicBezTo>
                  <a:cubicBezTo>
                    <a:pt x="7374859" y="3333534"/>
                    <a:pt x="7373945" y="3340110"/>
                    <a:pt x="7372666" y="3343788"/>
                  </a:cubicBezTo>
                  <a:cubicBezTo>
                    <a:pt x="7392418" y="3389714"/>
                    <a:pt x="7417472" y="3436199"/>
                    <a:pt x="7443439" y="3476108"/>
                  </a:cubicBezTo>
                  <a:cubicBezTo>
                    <a:pt x="7455051" y="3492105"/>
                    <a:pt x="7467852" y="3510610"/>
                    <a:pt x="7479373" y="3532793"/>
                  </a:cubicBezTo>
                  <a:cubicBezTo>
                    <a:pt x="7486506" y="3547842"/>
                    <a:pt x="7492815" y="3563281"/>
                    <a:pt x="7499125" y="3578719"/>
                  </a:cubicBezTo>
                  <a:cubicBezTo>
                    <a:pt x="7529851" y="3656303"/>
                    <a:pt x="7566245" y="3737342"/>
                    <a:pt x="7604375" y="3811417"/>
                  </a:cubicBezTo>
                  <a:cubicBezTo>
                    <a:pt x="7624493" y="3860241"/>
                    <a:pt x="7637445" y="3880310"/>
                    <a:pt x="7672482" y="3921805"/>
                  </a:cubicBezTo>
                  <a:cubicBezTo>
                    <a:pt x="7698023" y="3962293"/>
                    <a:pt x="7708705" y="3995405"/>
                    <a:pt x="7729918" y="4025282"/>
                  </a:cubicBezTo>
                  <a:cubicBezTo>
                    <a:pt x="7746657" y="4109493"/>
                    <a:pt x="7773364" y="4210483"/>
                    <a:pt x="7818079" y="4309080"/>
                  </a:cubicBezTo>
                  <a:cubicBezTo>
                    <a:pt x="7836276" y="4349599"/>
                    <a:pt x="7849258" y="4355733"/>
                    <a:pt x="7863157" y="4382932"/>
                  </a:cubicBezTo>
                  <a:cubicBezTo>
                    <a:pt x="7881445" y="4417266"/>
                    <a:pt x="7887939" y="4447975"/>
                    <a:pt x="7901747" y="4481361"/>
                  </a:cubicBezTo>
                  <a:cubicBezTo>
                    <a:pt x="7917110" y="4520152"/>
                    <a:pt x="7940334" y="4552147"/>
                    <a:pt x="7961913" y="4584921"/>
                  </a:cubicBezTo>
                  <a:cubicBezTo>
                    <a:pt x="8003881" y="4647961"/>
                    <a:pt x="8045302" y="4720475"/>
                    <a:pt x="8081421" y="4792431"/>
                  </a:cubicBezTo>
                  <a:cubicBezTo>
                    <a:pt x="8116351" y="4861879"/>
                    <a:pt x="8139763" y="4936786"/>
                    <a:pt x="8173504" y="5003725"/>
                  </a:cubicBezTo>
                  <a:cubicBezTo>
                    <a:pt x="8200479" y="5058514"/>
                    <a:pt x="8234492" y="5106895"/>
                    <a:pt x="8264211" y="5169599"/>
                  </a:cubicBezTo>
                  <a:cubicBezTo>
                    <a:pt x="8293929" y="5232301"/>
                    <a:pt x="8319534" y="5296954"/>
                    <a:pt x="8354189" y="5357318"/>
                  </a:cubicBezTo>
                  <a:cubicBezTo>
                    <a:pt x="8360955" y="5369469"/>
                    <a:pt x="8368544" y="5381229"/>
                    <a:pt x="8372019" y="5394940"/>
                  </a:cubicBezTo>
                  <a:cubicBezTo>
                    <a:pt x="8375129" y="5405753"/>
                    <a:pt x="8374216" y="5412329"/>
                    <a:pt x="8375314" y="5421022"/>
                  </a:cubicBezTo>
                  <a:cubicBezTo>
                    <a:pt x="8383820" y="5453849"/>
                    <a:pt x="8409327" y="5469404"/>
                    <a:pt x="8423682" y="5493315"/>
                  </a:cubicBezTo>
                  <a:cubicBezTo>
                    <a:pt x="8446815" y="5531496"/>
                    <a:pt x="8451665" y="5562985"/>
                    <a:pt x="8475621" y="5600775"/>
                  </a:cubicBezTo>
                  <a:cubicBezTo>
                    <a:pt x="8486776" y="5620060"/>
                    <a:pt x="8500765" y="5641073"/>
                    <a:pt x="8510275" y="5661139"/>
                  </a:cubicBezTo>
                  <a:cubicBezTo>
                    <a:pt x="8519785" y="5681203"/>
                    <a:pt x="8521981" y="5698592"/>
                    <a:pt x="8520977" y="5711354"/>
                  </a:cubicBezTo>
                  <a:cubicBezTo>
                    <a:pt x="8536978" y="5734486"/>
                    <a:pt x="8555447" y="5756448"/>
                    <a:pt x="8573093" y="5778799"/>
                  </a:cubicBezTo>
                  <a:cubicBezTo>
                    <a:pt x="8594763" y="5805387"/>
                    <a:pt x="8586267" y="5855487"/>
                    <a:pt x="8591845" y="5865129"/>
                  </a:cubicBezTo>
                  <a:cubicBezTo>
                    <a:pt x="8630156" y="5926832"/>
                    <a:pt x="8664629" y="5999567"/>
                    <a:pt x="8690144" y="6070406"/>
                  </a:cubicBezTo>
                  <a:cubicBezTo>
                    <a:pt x="8698374" y="6094149"/>
                    <a:pt x="8705782" y="6118282"/>
                    <a:pt x="8715658" y="6141245"/>
                  </a:cubicBezTo>
                  <a:cubicBezTo>
                    <a:pt x="8737421" y="6189289"/>
                    <a:pt x="8759819" y="6194031"/>
                    <a:pt x="8780027" y="6236669"/>
                  </a:cubicBezTo>
                  <a:cubicBezTo>
                    <a:pt x="8790726" y="6259243"/>
                    <a:pt x="8793289" y="6279529"/>
                    <a:pt x="8803621" y="6299204"/>
                  </a:cubicBezTo>
                  <a:cubicBezTo>
                    <a:pt x="8810754" y="6314253"/>
                    <a:pt x="8820810" y="6324843"/>
                    <a:pt x="8827577" y="6336994"/>
                  </a:cubicBezTo>
                  <a:cubicBezTo>
                    <a:pt x="8866711" y="6398306"/>
                    <a:pt x="8821462" y="6419752"/>
                    <a:pt x="8867544" y="6480842"/>
                  </a:cubicBezTo>
                  <a:cubicBezTo>
                    <a:pt x="8877968" y="6494332"/>
                    <a:pt x="8888025" y="6504923"/>
                    <a:pt x="8893236" y="6511667"/>
                  </a:cubicBezTo>
                  <a:cubicBezTo>
                    <a:pt x="8940967" y="6599620"/>
                    <a:pt x="8964191" y="6631615"/>
                    <a:pt x="8978003" y="6692643"/>
                  </a:cubicBezTo>
                  <a:cubicBezTo>
                    <a:pt x="8985320" y="6722962"/>
                    <a:pt x="9005344" y="6750330"/>
                    <a:pt x="9010283" y="6775632"/>
                  </a:cubicBezTo>
                  <a:cubicBezTo>
                    <a:pt x="9012570" y="6786834"/>
                    <a:pt x="9028205" y="6807068"/>
                    <a:pt x="9036526" y="6824625"/>
                  </a:cubicBezTo>
                  <a:lnTo>
                    <a:pt x="9052562" y="6858000"/>
                  </a:lnTo>
                  <a:lnTo>
                    <a:pt x="5679689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rcRect/>
              <a:stretch>
                <a:fillRect l="-19302" r="-19302"/>
              </a:stretch>
            </a:blipFill>
            <a:ln w="12700" cap="flat" cmpd="sng" algn="ctr">
              <a:noFill/>
              <a:prstDash val="solid"/>
              <a:miter lim="800000"/>
            </a:ln>
            <a:effectLst>
              <a:outerShdw blurRad="88900" dist="381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ptos" panose="020B0004020202020204" pitchFamily="34" charset="0"/>
                  <a:ea typeface="+mn-ea"/>
                  <a:cs typeface="+mn-cs"/>
                </a:rPr>
                <a:t> </a:t>
              </a:r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935C9167-B5C7-4834-AC78-240C8C3EF11E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5867400" y="2016203"/>
            <a:ext cx="5484860" cy="1107996"/>
          </a:xfrm>
        </p:spPr>
        <p:txBody>
          <a:bodyPr anchor="b"/>
          <a:lstStyle>
            <a:lvl1pPr algn="r">
              <a:defRPr b="0" i="0"/>
            </a:lvl1pPr>
          </a:lstStyle>
          <a:p>
            <a:r>
              <a:rPr lang="en-US"/>
              <a:t>Content</a:t>
            </a:r>
            <a:br>
              <a:rPr lang="en-US"/>
            </a:br>
            <a:r>
              <a:rPr lang="en-US"/>
              <a:t>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5863580" y="3535539"/>
            <a:ext cx="5490220" cy="338554"/>
          </a:xfrm>
        </p:spPr>
        <p:txBody>
          <a:bodyPr/>
          <a:lstStyle>
            <a:lvl1pPr marL="0" indent="0" algn="r">
              <a:buNone/>
              <a:defRPr sz="2200" b="0" i="0">
                <a:latin typeface="Aptos" panose="020B0004020202020204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text content</a:t>
            </a:r>
          </a:p>
        </p:txBody>
      </p:sp>
    </p:spTree>
    <p:extLst>
      <p:ext uri="{BB962C8B-B14F-4D97-AF65-F5344CB8AC3E}">
        <p14:creationId xmlns:p14="http://schemas.microsoft.com/office/powerpoint/2010/main" val="35222145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2208">
          <p15:clr>
            <a:srgbClr val="5ACBF0"/>
          </p15:clr>
        </p15:guide>
        <p15:guide id="9" orient="horz" pos="1968">
          <p15:clr>
            <a:srgbClr val="5ACBF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_slay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drawing&#10;&#10;Description automatically generated">
            <a:extLst>
              <a:ext uri="{FF2B5EF4-FFF2-40B4-BE49-F238E27FC236}">
                <a16:creationId xmlns:a16="http://schemas.microsoft.com/office/drawing/2014/main" id="{1935DA16-E8A8-3A25-34F9-081BC6E230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6473371" cy="6857999"/>
          </a:xfrm>
          <a:prstGeom prst="rect">
            <a:avLst/>
          </a:prstGeom>
        </p:spPr>
      </p:pic>
      <p:sp>
        <p:nvSpPr>
          <p:cNvPr id="10" name="Freeform 5">
            <a:extLst>
              <a:ext uri="{FF2B5EF4-FFF2-40B4-BE49-F238E27FC236}">
                <a16:creationId xmlns:a16="http://schemas.microsoft.com/office/drawing/2014/main" id="{F28AAB79-349F-2B6A-0E75-E61E4D92171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43796" y="6248400"/>
            <a:ext cx="569153" cy="276402"/>
          </a:xfrm>
          <a:custGeom>
            <a:avLst/>
            <a:gdLst>
              <a:gd name="T0" fmla="*/ 65 w 467"/>
              <a:gd name="T1" fmla="*/ 28 h 225"/>
              <a:gd name="T2" fmla="*/ 0 w 467"/>
              <a:gd name="T3" fmla="*/ 20 h 225"/>
              <a:gd name="T4" fmla="*/ 24 w 467"/>
              <a:gd name="T5" fmla="*/ 184 h 225"/>
              <a:gd name="T6" fmla="*/ 148 w 467"/>
              <a:gd name="T7" fmla="*/ 180 h 225"/>
              <a:gd name="T8" fmla="*/ 153 w 467"/>
              <a:gd name="T9" fmla="*/ 140 h 225"/>
              <a:gd name="T10" fmla="*/ 178 w 467"/>
              <a:gd name="T11" fmla="*/ 86 h 225"/>
              <a:gd name="T12" fmla="*/ 77 w 467"/>
              <a:gd name="T13" fmla="*/ 155 h 225"/>
              <a:gd name="T14" fmla="*/ 96 w 467"/>
              <a:gd name="T15" fmla="*/ 155 h 225"/>
              <a:gd name="T16" fmla="*/ 319 w 467"/>
              <a:gd name="T17" fmla="*/ 113 h 225"/>
              <a:gd name="T18" fmla="*/ 324 w 467"/>
              <a:gd name="T19" fmla="*/ 157 h 225"/>
              <a:gd name="T20" fmla="*/ 361 w 467"/>
              <a:gd name="T21" fmla="*/ 150 h 225"/>
              <a:gd name="T22" fmla="*/ 343 w 467"/>
              <a:gd name="T23" fmla="*/ 155 h 225"/>
              <a:gd name="T24" fmla="*/ 353 w 467"/>
              <a:gd name="T25" fmla="*/ 165 h 225"/>
              <a:gd name="T26" fmla="*/ 383 w 467"/>
              <a:gd name="T27" fmla="*/ 28 h 225"/>
              <a:gd name="T28" fmla="*/ 283 w 467"/>
              <a:gd name="T29" fmla="*/ 17 h 225"/>
              <a:gd name="T30" fmla="*/ 314 w 467"/>
              <a:gd name="T31" fmla="*/ 78 h 225"/>
              <a:gd name="T32" fmla="*/ 342 w 467"/>
              <a:gd name="T33" fmla="*/ 80 h 225"/>
              <a:gd name="T34" fmla="*/ 380 w 467"/>
              <a:gd name="T35" fmla="*/ 68 h 225"/>
              <a:gd name="T36" fmla="*/ 381 w 467"/>
              <a:gd name="T37" fmla="*/ 178 h 225"/>
              <a:gd name="T38" fmla="*/ 450 w 467"/>
              <a:gd name="T39" fmla="*/ 164 h 225"/>
              <a:gd name="T40" fmla="*/ 194 w 467"/>
              <a:gd name="T41" fmla="*/ 44 h 225"/>
              <a:gd name="T42" fmla="*/ 242 w 467"/>
              <a:gd name="T43" fmla="*/ 58 h 225"/>
              <a:gd name="T44" fmla="*/ 233 w 467"/>
              <a:gd name="T45" fmla="*/ 1 h 225"/>
              <a:gd name="T46" fmla="*/ 164 w 467"/>
              <a:gd name="T47" fmla="*/ 99 h 225"/>
              <a:gd name="T48" fmla="*/ 200 w 467"/>
              <a:gd name="T49" fmla="*/ 101 h 225"/>
              <a:gd name="T50" fmla="*/ 207 w 467"/>
              <a:gd name="T51" fmla="*/ 115 h 225"/>
              <a:gd name="T52" fmla="*/ 225 w 467"/>
              <a:gd name="T53" fmla="*/ 143 h 225"/>
              <a:gd name="T54" fmla="*/ 235 w 467"/>
              <a:gd name="T55" fmla="*/ 122 h 225"/>
              <a:gd name="T56" fmla="*/ 251 w 467"/>
              <a:gd name="T57" fmla="*/ 116 h 225"/>
              <a:gd name="T58" fmla="*/ 273 w 467"/>
              <a:gd name="T59" fmla="*/ 110 h 225"/>
              <a:gd name="T60" fmla="*/ 231 w 467"/>
              <a:gd name="T61" fmla="*/ 61 h 225"/>
              <a:gd name="T62" fmla="*/ 229 w 467"/>
              <a:gd name="T63" fmla="*/ 84 h 225"/>
              <a:gd name="T64" fmla="*/ 190 w 467"/>
              <a:gd name="T65" fmla="*/ 82 h 225"/>
              <a:gd name="T66" fmla="*/ 255 w 467"/>
              <a:gd name="T67" fmla="*/ 100 h 225"/>
              <a:gd name="T68" fmla="*/ 328 w 467"/>
              <a:gd name="T69" fmla="*/ 221 h 225"/>
              <a:gd name="T70" fmla="*/ 285 w 467"/>
              <a:gd name="T71" fmla="*/ 170 h 225"/>
              <a:gd name="T72" fmla="*/ 243 w 467"/>
              <a:gd name="T73" fmla="*/ 110 h 225"/>
              <a:gd name="T74" fmla="*/ 284 w 467"/>
              <a:gd name="T75" fmla="*/ 138 h 225"/>
              <a:gd name="T76" fmla="*/ 356 w 467"/>
              <a:gd name="T77" fmla="*/ 165 h 225"/>
              <a:gd name="T78" fmla="*/ 284 w 467"/>
              <a:gd name="T79" fmla="*/ 173 h 225"/>
              <a:gd name="T80" fmla="*/ 182 w 467"/>
              <a:gd name="T81" fmla="*/ 201 h 225"/>
              <a:gd name="T82" fmla="*/ 176 w 467"/>
              <a:gd name="T83" fmla="*/ 205 h 225"/>
              <a:gd name="T84" fmla="*/ 180 w 467"/>
              <a:gd name="T85" fmla="*/ 104 h 225"/>
              <a:gd name="T86" fmla="*/ 202 w 467"/>
              <a:gd name="T87" fmla="*/ 123 h 225"/>
              <a:gd name="T88" fmla="*/ 264 w 467"/>
              <a:gd name="T89" fmla="*/ 157 h 225"/>
              <a:gd name="T90" fmla="*/ 316 w 467"/>
              <a:gd name="T91" fmla="*/ 110 h 225"/>
              <a:gd name="T92" fmla="*/ 339 w 467"/>
              <a:gd name="T93" fmla="*/ 93 h 225"/>
              <a:gd name="T94" fmla="*/ 340 w 467"/>
              <a:gd name="T95" fmla="*/ 77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67" h="225">
                <a:moveTo>
                  <a:pt x="140" y="38"/>
                </a:moveTo>
                <a:cubicBezTo>
                  <a:pt x="128" y="32"/>
                  <a:pt x="116" y="29"/>
                  <a:pt x="99" y="28"/>
                </a:cubicBezTo>
                <a:cubicBezTo>
                  <a:pt x="99" y="28"/>
                  <a:pt x="99" y="28"/>
                  <a:pt x="99" y="28"/>
                </a:cubicBezTo>
                <a:cubicBezTo>
                  <a:pt x="65" y="28"/>
                  <a:pt x="65" y="28"/>
                  <a:pt x="65" y="28"/>
                </a:cubicBezTo>
                <a:cubicBezTo>
                  <a:pt x="39" y="28"/>
                  <a:pt x="26" y="27"/>
                  <a:pt x="17" y="25"/>
                </a:cubicBezTo>
                <a:cubicBezTo>
                  <a:pt x="9" y="23"/>
                  <a:pt x="2" y="19"/>
                  <a:pt x="2" y="19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1"/>
                  <a:pt x="2" y="39"/>
                  <a:pt x="23" y="54"/>
                </a:cubicBezTo>
                <a:cubicBezTo>
                  <a:pt x="27" y="57"/>
                  <a:pt x="30" y="60"/>
                  <a:pt x="30" y="71"/>
                </a:cubicBezTo>
                <a:cubicBezTo>
                  <a:pt x="30" y="168"/>
                  <a:pt x="30" y="168"/>
                  <a:pt x="30" y="168"/>
                </a:cubicBezTo>
                <a:cubicBezTo>
                  <a:pt x="30" y="178"/>
                  <a:pt x="28" y="181"/>
                  <a:pt x="24" y="184"/>
                </a:cubicBezTo>
                <a:cubicBezTo>
                  <a:pt x="18" y="187"/>
                  <a:pt x="8" y="193"/>
                  <a:pt x="8" y="193"/>
                </a:cubicBezTo>
                <a:cubicBezTo>
                  <a:pt x="4" y="196"/>
                  <a:pt x="4" y="196"/>
                  <a:pt x="4" y="196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116" y="196"/>
                  <a:pt x="132" y="192"/>
                  <a:pt x="148" y="180"/>
                </a:cubicBezTo>
                <a:cubicBezTo>
                  <a:pt x="151" y="178"/>
                  <a:pt x="154" y="176"/>
                  <a:pt x="157" y="174"/>
                </a:cubicBezTo>
                <a:cubicBezTo>
                  <a:pt x="155" y="161"/>
                  <a:pt x="157" y="150"/>
                  <a:pt x="159" y="144"/>
                </a:cubicBezTo>
                <a:cubicBezTo>
                  <a:pt x="159" y="144"/>
                  <a:pt x="154" y="148"/>
                  <a:pt x="152" y="153"/>
                </a:cubicBezTo>
                <a:cubicBezTo>
                  <a:pt x="152" y="151"/>
                  <a:pt x="153" y="147"/>
                  <a:pt x="153" y="140"/>
                </a:cubicBezTo>
                <a:cubicBezTo>
                  <a:pt x="154" y="133"/>
                  <a:pt x="158" y="113"/>
                  <a:pt x="176" y="102"/>
                </a:cubicBezTo>
                <a:cubicBezTo>
                  <a:pt x="175" y="102"/>
                  <a:pt x="174" y="102"/>
                  <a:pt x="173" y="102"/>
                </a:cubicBezTo>
                <a:cubicBezTo>
                  <a:pt x="171" y="102"/>
                  <a:pt x="164" y="102"/>
                  <a:pt x="154" y="105"/>
                </a:cubicBezTo>
                <a:cubicBezTo>
                  <a:pt x="158" y="99"/>
                  <a:pt x="173" y="89"/>
                  <a:pt x="178" y="86"/>
                </a:cubicBezTo>
                <a:cubicBezTo>
                  <a:pt x="179" y="86"/>
                  <a:pt x="179" y="86"/>
                  <a:pt x="180" y="85"/>
                </a:cubicBezTo>
                <a:cubicBezTo>
                  <a:pt x="173" y="65"/>
                  <a:pt x="160" y="48"/>
                  <a:pt x="140" y="38"/>
                </a:cubicBezTo>
                <a:moveTo>
                  <a:pt x="96" y="155"/>
                </a:moveTo>
                <a:cubicBezTo>
                  <a:pt x="77" y="155"/>
                  <a:pt x="77" y="155"/>
                  <a:pt x="77" y="155"/>
                </a:cubicBezTo>
                <a:cubicBezTo>
                  <a:pt x="77" y="68"/>
                  <a:pt x="77" y="68"/>
                  <a:pt x="77" y="68"/>
                </a:cubicBezTo>
                <a:cubicBezTo>
                  <a:pt x="96" y="68"/>
                  <a:pt x="96" y="68"/>
                  <a:pt x="96" y="68"/>
                </a:cubicBezTo>
                <a:cubicBezTo>
                  <a:pt x="121" y="68"/>
                  <a:pt x="135" y="84"/>
                  <a:pt x="135" y="112"/>
                </a:cubicBezTo>
                <a:cubicBezTo>
                  <a:pt x="135" y="139"/>
                  <a:pt x="121" y="155"/>
                  <a:pt x="96" y="155"/>
                </a:cubicBezTo>
                <a:moveTo>
                  <a:pt x="352" y="110"/>
                </a:moveTo>
                <a:cubicBezTo>
                  <a:pt x="349" y="108"/>
                  <a:pt x="349" y="108"/>
                  <a:pt x="349" y="108"/>
                </a:cubicBezTo>
                <a:cubicBezTo>
                  <a:pt x="346" y="106"/>
                  <a:pt x="342" y="104"/>
                  <a:pt x="338" y="104"/>
                </a:cubicBezTo>
                <a:cubicBezTo>
                  <a:pt x="331" y="104"/>
                  <a:pt x="324" y="107"/>
                  <a:pt x="319" y="113"/>
                </a:cubicBezTo>
                <a:cubicBezTo>
                  <a:pt x="317" y="115"/>
                  <a:pt x="316" y="117"/>
                  <a:pt x="314" y="119"/>
                </a:cubicBezTo>
                <a:cubicBezTo>
                  <a:pt x="314" y="158"/>
                  <a:pt x="314" y="158"/>
                  <a:pt x="314" y="158"/>
                </a:cubicBezTo>
                <a:cubicBezTo>
                  <a:pt x="316" y="159"/>
                  <a:pt x="317" y="160"/>
                  <a:pt x="319" y="160"/>
                </a:cubicBezTo>
                <a:cubicBezTo>
                  <a:pt x="321" y="160"/>
                  <a:pt x="323" y="159"/>
                  <a:pt x="324" y="157"/>
                </a:cubicBezTo>
                <a:cubicBezTo>
                  <a:pt x="326" y="154"/>
                  <a:pt x="328" y="147"/>
                  <a:pt x="322" y="140"/>
                </a:cubicBezTo>
                <a:cubicBezTo>
                  <a:pt x="325" y="141"/>
                  <a:pt x="333" y="147"/>
                  <a:pt x="334" y="148"/>
                </a:cubicBezTo>
                <a:cubicBezTo>
                  <a:pt x="334" y="148"/>
                  <a:pt x="341" y="147"/>
                  <a:pt x="347" y="147"/>
                </a:cubicBezTo>
                <a:cubicBezTo>
                  <a:pt x="352" y="147"/>
                  <a:pt x="357" y="148"/>
                  <a:pt x="361" y="150"/>
                </a:cubicBezTo>
                <a:cubicBezTo>
                  <a:pt x="361" y="104"/>
                  <a:pt x="361" y="104"/>
                  <a:pt x="361" y="104"/>
                </a:cubicBezTo>
                <a:cubicBezTo>
                  <a:pt x="358" y="105"/>
                  <a:pt x="355" y="106"/>
                  <a:pt x="354" y="108"/>
                </a:cubicBezTo>
                <a:lnTo>
                  <a:pt x="352" y="110"/>
                </a:lnTo>
                <a:close/>
                <a:moveTo>
                  <a:pt x="343" y="155"/>
                </a:moveTo>
                <a:cubicBezTo>
                  <a:pt x="338" y="154"/>
                  <a:pt x="338" y="154"/>
                  <a:pt x="338" y="154"/>
                </a:cubicBezTo>
                <a:cubicBezTo>
                  <a:pt x="340" y="157"/>
                  <a:pt x="341" y="161"/>
                  <a:pt x="341" y="165"/>
                </a:cubicBezTo>
                <a:cubicBezTo>
                  <a:pt x="341" y="169"/>
                  <a:pt x="341" y="173"/>
                  <a:pt x="339" y="176"/>
                </a:cubicBezTo>
                <a:cubicBezTo>
                  <a:pt x="345" y="176"/>
                  <a:pt x="353" y="172"/>
                  <a:pt x="353" y="165"/>
                </a:cubicBezTo>
                <a:cubicBezTo>
                  <a:pt x="353" y="159"/>
                  <a:pt x="347" y="155"/>
                  <a:pt x="343" y="155"/>
                </a:cubicBezTo>
                <a:moveTo>
                  <a:pt x="424" y="38"/>
                </a:moveTo>
                <a:cubicBezTo>
                  <a:pt x="412" y="32"/>
                  <a:pt x="400" y="29"/>
                  <a:pt x="383" y="28"/>
                </a:cubicBezTo>
                <a:cubicBezTo>
                  <a:pt x="383" y="28"/>
                  <a:pt x="383" y="28"/>
                  <a:pt x="383" y="28"/>
                </a:cubicBezTo>
                <a:cubicBezTo>
                  <a:pt x="349" y="28"/>
                  <a:pt x="349" y="28"/>
                  <a:pt x="349" y="28"/>
                </a:cubicBezTo>
                <a:cubicBezTo>
                  <a:pt x="322" y="28"/>
                  <a:pt x="310" y="27"/>
                  <a:pt x="300" y="25"/>
                </a:cubicBezTo>
                <a:cubicBezTo>
                  <a:pt x="292" y="23"/>
                  <a:pt x="285" y="19"/>
                  <a:pt x="285" y="19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3" y="20"/>
                  <a:pt x="283" y="20"/>
                  <a:pt x="283" y="20"/>
                </a:cubicBezTo>
                <a:cubicBezTo>
                  <a:pt x="283" y="21"/>
                  <a:pt x="285" y="39"/>
                  <a:pt x="307" y="54"/>
                </a:cubicBezTo>
                <a:cubicBezTo>
                  <a:pt x="311" y="57"/>
                  <a:pt x="314" y="60"/>
                  <a:pt x="314" y="71"/>
                </a:cubicBezTo>
                <a:cubicBezTo>
                  <a:pt x="314" y="78"/>
                  <a:pt x="314" y="78"/>
                  <a:pt x="314" y="78"/>
                </a:cubicBezTo>
                <a:cubicBezTo>
                  <a:pt x="319" y="75"/>
                  <a:pt x="324" y="73"/>
                  <a:pt x="329" y="71"/>
                </a:cubicBezTo>
                <a:cubicBezTo>
                  <a:pt x="327" y="73"/>
                  <a:pt x="323" y="77"/>
                  <a:pt x="321" y="82"/>
                </a:cubicBezTo>
                <a:cubicBezTo>
                  <a:pt x="323" y="79"/>
                  <a:pt x="339" y="69"/>
                  <a:pt x="357" y="73"/>
                </a:cubicBezTo>
                <a:cubicBezTo>
                  <a:pt x="353" y="74"/>
                  <a:pt x="347" y="76"/>
                  <a:pt x="342" y="80"/>
                </a:cubicBezTo>
                <a:cubicBezTo>
                  <a:pt x="343" y="80"/>
                  <a:pt x="348" y="79"/>
                  <a:pt x="353" y="79"/>
                </a:cubicBezTo>
                <a:cubicBezTo>
                  <a:pt x="355" y="79"/>
                  <a:pt x="358" y="79"/>
                  <a:pt x="361" y="79"/>
                </a:cubicBezTo>
                <a:cubicBezTo>
                  <a:pt x="361" y="68"/>
                  <a:pt x="361" y="68"/>
                  <a:pt x="361" y="68"/>
                </a:cubicBezTo>
                <a:cubicBezTo>
                  <a:pt x="380" y="68"/>
                  <a:pt x="380" y="68"/>
                  <a:pt x="380" y="68"/>
                </a:cubicBezTo>
                <a:cubicBezTo>
                  <a:pt x="404" y="68"/>
                  <a:pt x="419" y="84"/>
                  <a:pt x="419" y="112"/>
                </a:cubicBezTo>
                <a:cubicBezTo>
                  <a:pt x="419" y="139"/>
                  <a:pt x="404" y="155"/>
                  <a:pt x="380" y="155"/>
                </a:cubicBezTo>
                <a:cubicBezTo>
                  <a:pt x="369" y="155"/>
                  <a:pt x="369" y="155"/>
                  <a:pt x="369" y="155"/>
                </a:cubicBezTo>
                <a:cubicBezTo>
                  <a:pt x="376" y="160"/>
                  <a:pt x="381" y="169"/>
                  <a:pt x="381" y="178"/>
                </a:cubicBezTo>
                <a:cubicBezTo>
                  <a:pt x="381" y="185"/>
                  <a:pt x="379" y="191"/>
                  <a:pt x="375" y="196"/>
                </a:cubicBezTo>
                <a:cubicBezTo>
                  <a:pt x="375" y="196"/>
                  <a:pt x="375" y="196"/>
                  <a:pt x="375" y="196"/>
                </a:cubicBezTo>
                <a:cubicBezTo>
                  <a:pt x="400" y="196"/>
                  <a:pt x="415" y="192"/>
                  <a:pt x="432" y="180"/>
                </a:cubicBezTo>
                <a:cubicBezTo>
                  <a:pt x="439" y="176"/>
                  <a:pt x="445" y="170"/>
                  <a:pt x="450" y="164"/>
                </a:cubicBezTo>
                <a:cubicBezTo>
                  <a:pt x="461" y="150"/>
                  <a:pt x="467" y="131"/>
                  <a:pt x="467" y="111"/>
                </a:cubicBezTo>
                <a:cubicBezTo>
                  <a:pt x="467" y="80"/>
                  <a:pt x="451" y="52"/>
                  <a:pt x="424" y="38"/>
                </a:cubicBezTo>
                <a:moveTo>
                  <a:pt x="191" y="68"/>
                </a:moveTo>
                <a:cubicBezTo>
                  <a:pt x="189" y="59"/>
                  <a:pt x="191" y="51"/>
                  <a:pt x="194" y="44"/>
                </a:cubicBezTo>
                <a:cubicBezTo>
                  <a:pt x="197" y="52"/>
                  <a:pt x="200" y="60"/>
                  <a:pt x="213" y="67"/>
                </a:cubicBezTo>
                <a:cubicBezTo>
                  <a:pt x="212" y="61"/>
                  <a:pt x="212" y="53"/>
                  <a:pt x="214" y="47"/>
                </a:cubicBezTo>
                <a:cubicBezTo>
                  <a:pt x="211" y="33"/>
                  <a:pt x="219" y="22"/>
                  <a:pt x="230" y="22"/>
                </a:cubicBezTo>
                <a:cubicBezTo>
                  <a:pt x="247" y="22"/>
                  <a:pt x="251" y="44"/>
                  <a:pt x="242" y="58"/>
                </a:cubicBezTo>
                <a:cubicBezTo>
                  <a:pt x="247" y="65"/>
                  <a:pt x="254" y="71"/>
                  <a:pt x="259" y="76"/>
                </a:cubicBezTo>
                <a:cubicBezTo>
                  <a:pt x="260" y="76"/>
                  <a:pt x="260" y="77"/>
                  <a:pt x="261" y="77"/>
                </a:cubicBezTo>
                <a:cubicBezTo>
                  <a:pt x="268" y="68"/>
                  <a:pt x="274" y="53"/>
                  <a:pt x="274" y="42"/>
                </a:cubicBezTo>
                <a:cubicBezTo>
                  <a:pt x="274" y="22"/>
                  <a:pt x="261" y="3"/>
                  <a:pt x="233" y="1"/>
                </a:cubicBezTo>
                <a:cubicBezTo>
                  <a:pt x="215" y="0"/>
                  <a:pt x="203" y="6"/>
                  <a:pt x="194" y="15"/>
                </a:cubicBezTo>
                <a:cubicBezTo>
                  <a:pt x="190" y="19"/>
                  <a:pt x="181" y="29"/>
                  <a:pt x="183" y="48"/>
                </a:cubicBezTo>
                <a:cubicBezTo>
                  <a:pt x="184" y="61"/>
                  <a:pt x="191" y="68"/>
                  <a:pt x="191" y="68"/>
                </a:cubicBezTo>
                <a:moveTo>
                  <a:pt x="164" y="99"/>
                </a:moveTo>
                <a:cubicBezTo>
                  <a:pt x="176" y="97"/>
                  <a:pt x="182" y="99"/>
                  <a:pt x="184" y="104"/>
                </a:cubicBezTo>
                <a:cubicBezTo>
                  <a:pt x="185" y="107"/>
                  <a:pt x="184" y="112"/>
                  <a:pt x="183" y="118"/>
                </a:cubicBezTo>
                <a:cubicBezTo>
                  <a:pt x="187" y="114"/>
                  <a:pt x="200" y="104"/>
                  <a:pt x="210" y="103"/>
                </a:cubicBezTo>
                <a:cubicBezTo>
                  <a:pt x="208" y="102"/>
                  <a:pt x="202" y="101"/>
                  <a:pt x="200" y="101"/>
                </a:cubicBezTo>
                <a:cubicBezTo>
                  <a:pt x="207" y="92"/>
                  <a:pt x="223" y="89"/>
                  <a:pt x="232" y="91"/>
                </a:cubicBezTo>
                <a:cubicBezTo>
                  <a:pt x="226" y="91"/>
                  <a:pt x="215" y="94"/>
                  <a:pt x="210" y="98"/>
                </a:cubicBezTo>
                <a:cubicBezTo>
                  <a:pt x="214" y="98"/>
                  <a:pt x="218" y="99"/>
                  <a:pt x="221" y="100"/>
                </a:cubicBezTo>
                <a:cubicBezTo>
                  <a:pt x="216" y="103"/>
                  <a:pt x="209" y="109"/>
                  <a:pt x="207" y="115"/>
                </a:cubicBezTo>
                <a:cubicBezTo>
                  <a:pt x="214" y="111"/>
                  <a:pt x="227" y="112"/>
                  <a:pt x="230" y="122"/>
                </a:cubicBezTo>
                <a:cubicBezTo>
                  <a:pt x="231" y="129"/>
                  <a:pt x="226" y="135"/>
                  <a:pt x="224" y="136"/>
                </a:cubicBezTo>
                <a:cubicBezTo>
                  <a:pt x="226" y="136"/>
                  <a:pt x="231" y="136"/>
                  <a:pt x="233" y="135"/>
                </a:cubicBezTo>
                <a:cubicBezTo>
                  <a:pt x="232" y="137"/>
                  <a:pt x="228" y="142"/>
                  <a:pt x="225" y="143"/>
                </a:cubicBezTo>
                <a:cubicBezTo>
                  <a:pt x="233" y="143"/>
                  <a:pt x="243" y="138"/>
                  <a:pt x="246" y="131"/>
                </a:cubicBezTo>
                <a:cubicBezTo>
                  <a:pt x="246" y="131"/>
                  <a:pt x="241" y="133"/>
                  <a:pt x="239" y="131"/>
                </a:cubicBezTo>
                <a:cubicBezTo>
                  <a:pt x="237" y="129"/>
                  <a:pt x="240" y="120"/>
                  <a:pt x="240" y="120"/>
                </a:cubicBezTo>
                <a:cubicBezTo>
                  <a:pt x="240" y="120"/>
                  <a:pt x="237" y="124"/>
                  <a:pt x="235" y="122"/>
                </a:cubicBezTo>
                <a:cubicBezTo>
                  <a:pt x="233" y="119"/>
                  <a:pt x="236" y="112"/>
                  <a:pt x="237" y="110"/>
                </a:cubicBezTo>
                <a:cubicBezTo>
                  <a:pt x="235" y="109"/>
                  <a:pt x="229" y="108"/>
                  <a:pt x="226" y="108"/>
                </a:cubicBezTo>
                <a:cubicBezTo>
                  <a:pt x="234" y="105"/>
                  <a:pt x="252" y="104"/>
                  <a:pt x="254" y="107"/>
                </a:cubicBezTo>
                <a:cubicBezTo>
                  <a:pt x="255" y="110"/>
                  <a:pt x="251" y="116"/>
                  <a:pt x="251" y="116"/>
                </a:cubicBezTo>
                <a:cubicBezTo>
                  <a:pt x="254" y="116"/>
                  <a:pt x="264" y="116"/>
                  <a:pt x="267" y="120"/>
                </a:cubicBezTo>
                <a:cubicBezTo>
                  <a:pt x="270" y="124"/>
                  <a:pt x="268" y="129"/>
                  <a:pt x="268" y="129"/>
                </a:cubicBezTo>
                <a:cubicBezTo>
                  <a:pt x="275" y="125"/>
                  <a:pt x="282" y="114"/>
                  <a:pt x="280" y="103"/>
                </a:cubicBezTo>
                <a:cubicBezTo>
                  <a:pt x="279" y="105"/>
                  <a:pt x="276" y="109"/>
                  <a:pt x="273" y="110"/>
                </a:cubicBezTo>
                <a:cubicBezTo>
                  <a:pt x="274" y="106"/>
                  <a:pt x="271" y="104"/>
                  <a:pt x="268" y="103"/>
                </a:cubicBezTo>
                <a:cubicBezTo>
                  <a:pt x="270" y="96"/>
                  <a:pt x="267" y="88"/>
                  <a:pt x="257" y="78"/>
                </a:cubicBezTo>
                <a:cubicBezTo>
                  <a:pt x="248" y="70"/>
                  <a:pt x="233" y="58"/>
                  <a:pt x="233" y="44"/>
                </a:cubicBezTo>
                <a:cubicBezTo>
                  <a:pt x="231" y="47"/>
                  <a:pt x="229" y="56"/>
                  <a:pt x="231" y="61"/>
                </a:cubicBezTo>
                <a:cubicBezTo>
                  <a:pt x="238" y="70"/>
                  <a:pt x="253" y="78"/>
                  <a:pt x="257" y="92"/>
                </a:cubicBezTo>
                <a:cubicBezTo>
                  <a:pt x="250" y="76"/>
                  <a:pt x="219" y="63"/>
                  <a:pt x="220" y="41"/>
                </a:cubicBezTo>
                <a:cubicBezTo>
                  <a:pt x="216" y="46"/>
                  <a:pt x="214" y="61"/>
                  <a:pt x="217" y="69"/>
                </a:cubicBezTo>
                <a:cubicBezTo>
                  <a:pt x="223" y="73"/>
                  <a:pt x="228" y="79"/>
                  <a:pt x="229" y="84"/>
                </a:cubicBezTo>
                <a:cubicBezTo>
                  <a:pt x="223" y="72"/>
                  <a:pt x="201" y="69"/>
                  <a:pt x="194" y="54"/>
                </a:cubicBezTo>
                <a:cubicBezTo>
                  <a:pt x="193" y="60"/>
                  <a:pt x="194" y="66"/>
                  <a:pt x="197" y="71"/>
                </a:cubicBezTo>
                <a:cubicBezTo>
                  <a:pt x="197" y="71"/>
                  <a:pt x="191" y="69"/>
                  <a:pt x="179" y="69"/>
                </a:cubicBezTo>
                <a:cubicBezTo>
                  <a:pt x="182" y="70"/>
                  <a:pt x="191" y="78"/>
                  <a:pt x="190" y="82"/>
                </a:cubicBezTo>
                <a:cubicBezTo>
                  <a:pt x="189" y="86"/>
                  <a:pt x="172" y="91"/>
                  <a:pt x="164" y="99"/>
                </a:cubicBezTo>
                <a:moveTo>
                  <a:pt x="255" y="100"/>
                </a:moveTo>
                <a:cubicBezTo>
                  <a:pt x="248" y="100"/>
                  <a:pt x="246" y="95"/>
                  <a:pt x="244" y="90"/>
                </a:cubicBezTo>
                <a:cubicBezTo>
                  <a:pt x="252" y="93"/>
                  <a:pt x="255" y="100"/>
                  <a:pt x="255" y="100"/>
                </a:cubicBezTo>
                <a:moveTo>
                  <a:pt x="377" y="178"/>
                </a:moveTo>
                <a:cubicBezTo>
                  <a:pt x="377" y="195"/>
                  <a:pt x="361" y="207"/>
                  <a:pt x="342" y="205"/>
                </a:cubicBezTo>
                <a:cubicBezTo>
                  <a:pt x="347" y="209"/>
                  <a:pt x="358" y="212"/>
                  <a:pt x="365" y="209"/>
                </a:cubicBezTo>
                <a:cubicBezTo>
                  <a:pt x="361" y="216"/>
                  <a:pt x="344" y="225"/>
                  <a:pt x="328" y="221"/>
                </a:cubicBezTo>
                <a:cubicBezTo>
                  <a:pt x="314" y="217"/>
                  <a:pt x="307" y="202"/>
                  <a:pt x="307" y="193"/>
                </a:cubicBezTo>
                <a:cubicBezTo>
                  <a:pt x="300" y="200"/>
                  <a:pt x="302" y="212"/>
                  <a:pt x="307" y="216"/>
                </a:cubicBezTo>
                <a:cubicBezTo>
                  <a:pt x="301" y="215"/>
                  <a:pt x="292" y="209"/>
                  <a:pt x="291" y="198"/>
                </a:cubicBezTo>
                <a:cubicBezTo>
                  <a:pt x="289" y="189"/>
                  <a:pt x="294" y="178"/>
                  <a:pt x="285" y="170"/>
                </a:cubicBezTo>
                <a:cubicBezTo>
                  <a:pt x="279" y="164"/>
                  <a:pt x="270" y="157"/>
                  <a:pt x="264" y="153"/>
                </a:cubicBezTo>
                <a:cubicBezTo>
                  <a:pt x="252" y="143"/>
                  <a:pt x="257" y="136"/>
                  <a:pt x="254" y="132"/>
                </a:cubicBezTo>
                <a:cubicBezTo>
                  <a:pt x="252" y="128"/>
                  <a:pt x="247" y="126"/>
                  <a:pt x="244" y="122"/>
                </a:cubicBezTo>
                <a:cubicBezTo>
                  <a:pt x="241" y="119"/>
                  <a:pt x="241" y="113"/>
                  <a:pt x="243" y="110"/>
                </a:cubicBezTo>
                <a:cubicBezTo>
                  <a:pt x="243" y="115"/>
                  <a:pt x="245" y="118"/>
                  <a:pt x="249" y="119"/>
                </a:cubicBezTo>
                <a:cubicBezTo>
                  <a:pt x="254" y="120"/>
                  <a:pt x="258" y="119"/>
                  <a:pt x="261" y="121"/>
                </a:cubicBezTo>
                <a:cubicBezTo>
                  <a:pt x="266" y="124"/>
                  <a:pt x="264" y="131"/>
                  <a:pt x="267" y="134"/>
                </a:cubicBezTo>
                <a:cubicBezTo>
                  <a:pt x="270" y="136"/>
                  <a:pt x="277" y="133"/>
                  <a:pt x="284" y="138"/>
                </a:cubicBezTo>
                <a:cubicBezTo>
                  <a:pt x="290" y="143"/>
                  <a:pt x="304" y="155"/>
                  <a:pt x="310" y="160"/>
                </a:cubicBezTo>
                <a:cubicBezTo>
                  <a:pt x="321" y="169"/>
                  <a:pt x="332" y="158"/>
                  <a:pt x="329" y="148"/>
                </a:cubicBezTo>
                <a:cubicBezTo>
                  <a:pt x="340" y="155"/>
                  <a:pt x="341" y="173"/>
                  <a:pt x="332" y="180"/>
                </a:cubicBezTo>
                <a:cubicBezTo>
                  <a:pt x="340" y="181"/>
                  <a:pt x="356" y="178"/>
                  <a:pt x="356" y="165"/>
                </a:cubicBezTo>
                <a:cubicBezTo>
                  <a:pt x="356" y="157"/>
                  <a:pt x="349" y="152"/>
                  <a:pt x="344" y="151"/>
                </a:cubicBezTo>
                <a:cubicBezTo>
                  <a:pt x="362" y="149"/>
                  <a:pt x="377" y="162"/>
                  <a:pt x="377" y="178"/>
                </a:cubicBezTo>
                <a:moveTo>
                  <a:pt x="282" y="172"/>
                </a:moveTo>
                <a:cubicBezTo>
                  <a:pt x="283" y="173"/>
                  <a:pt x="283" y="173"/>
                  <a:pt x="284" y="173"/>
                </a:cubicBezTo>
                <a:cubicBezTo>
                  <a:pt x="274" y="193"/>
                  <a:pt x="256" y="218"/>
                  <a:pt x="221" y="218"/>
                </a:cubicBezTo>
                <a:cubicBezTo>
                  <a:pt x="209" y="218"/>
                  <a:pt x="198" y="213"/>
                  <a:pt x="190" y="208"/>
                </a:cubicBezTo>
                <a:cubicBezTo>
                  <a:pt x="187" y="205"/>
                  <a:pt x="185" y="203"/>
                  <a:pt x="182" y="201"/>
                </a:cubicBezTo>
                <a:cubicBezTo>
                  <a:pt x="182" y="201"/>
                  <a:pt x="182" y="201"/>
                  <a:pt x="182" y="201"/>
                </a:cubicBezTo>
                <a:cubicBezTo>
                  <a:pt x="182" y="201"/>
                  <a:pt x="182" y="201"/>
                  <a:pt x="182" y="201"/>
                </a:cubicBezTo>
                <a:cubicBezTo>
                  <a:pt x="181" y="199"/>
                  <a:pt x="180" y="198"/>
                  <a:pt x="179" y="196"/>
                </a:cubicBezTo>
                <a:cubicBezTo>
                  <a:pt x="177" y="194"/>
                  <a:pt x="176" y="194"/>
                  <a:pt x="175" y="195"/>
                </a:cubicBezTo>
                <a:cubicBezTo>
                  <a:pt x="173" y="198"/>
                  <a:pt x="176" y="205"/>
                  <a:pt x="176" y="205"/>
                </a:cubicBezTo>
                <a:cubicBezTo>
                  <a:pt x="149" y="179"/>
                  <a:pt x="163" y="142"/>
                  <a:pt x="164" y="140"/>
                </a:cubicBezTo>
                <a:cubicBezTo>
                  <a:pt x="165" y="136"/>
                  <a:pt x="164" y="135"/>
                  <a:pt x="162" y="135"/>
                </a:cubicBezTo>
                <a:cubicBezTo>
                  <a:pt x="160" y="136"/>
                  <a:pt x="157" y="140"/>
                  <a:pt x="157" y="140"/>
                </a:cubicBezTo>
                <a:cubicBezTo>
                  <a:pt x="159" y="117"/>
                  <a:pt x="180" y="104"/>
                  <a:pt x="180" y="104"/>
                </a:cubicBezTo>
                <a:cubicBezTo>
                  <a:pt x="180" y="104"/>
                  <a:pt x="180" y="104"/>
                  <a:pt x="180" y="104"/>
                </a:cubicBezTo>
                <a:cubicBezTo>
                  <a:pt x="183" y="108"/>
                  <a:pt x="179" y="112"/>
                  <a:pt x="179" y="126"/>
                </a:cubicBezTo>
                <a:cubicBezTo>
                  <a:pt x="183" y="121"/>
                  <a:pt x="198" y="110"/>
                  <a:pt x="207" y="107"/>
                </a:cubicBezTo>
                <a:cubicBezTo>
                  <a:pt x="204" y="111"/>
                  <a:pt x="202" y="116"/>
                  <a:pt x="202" y="123"/>
                </a:cubicBezTo>
                <a:cubicBezTo>
                  <a:pt x="202" y="123"/>
                  <a:pt x="208" y="116"/>
                  <a:pt x="216" y="116"/>
                </a:cubicBezTo>
                <a:cubicBezTo>
                  <a:pt x="218" y="116"/>
                  <a:pt x="220" y="117"/>
                  <a:pt x="222" y="117"/>
                </a:cubicBezTo>
                <a:cubicBezTo>
                  <a:pt x="191" y="147"/>
                  <a:pt x="204" y="184"/>
                  <a:pt x="230" y="184"/>
                </a:cubicBezTo>
                <a:cubicBezTo>
                  <a:pt x="244" y="184"/>
                  <a:pt x="258" y="168"/>
                  <a:pt x="264" y="157"/>
                </a:cubicBezTo>
                <a:cubicBezTo>
                  <a:pt x="270" y="161"/>
                  <a:pt x="277" y="168"/>
                  <a:pt x="282" y="172"/>
                </a:cubicBezTo>
                <a:moveTo>
                  <a:pt x="385" y="98"/>
                </a:moveTo>
                <a:cubicBezTo>
                  <a:pt x="375" y="95"/>
                  <a:pt x="356" y="99"/>
                  <a:pt x="351" y="104"/>
                </a:cubicBezTo>
                <a:cubicBezTo>
                  <a:pt x="342" y="98"/>
                  <a:pt x="326" y="99"/>
                  <a:pt x="316" y="110"/>
                </a:cubicBezTo>
                <a:cubicBezTo>
                  <a:pt x="305" y="123"/>
                  <a:pt x="298" y="138"/>
                  <a:pt x="296" y="143"/>
                </a:cubicBezTo>
                <a:cubicBezTo>
                  <a:pt x="292" y="140"/>
                  <a:pt x="288" y="137"/>
                  <a:pt x="286" y="135"/>
                </a:cubicBezTo>
                <a:cubicBezTo>
                  <a:pt x="284" y="134"/>
                  <a:pt x="282" y="133"/>
                  <a:pt x="280" y="132"/>
                </a:cubicBezTo>
                <a:cubicBezTo>
                  <a:pt x="290" y="117"/>
                  <a:pt x="313" y="94"/>
                  <a:pt x="339" y="93"/>
                </a:cubicBezTo>
                <a:cubicBezTo>
                  <a:pt x="324" y="91"/>
                  <a:pt x="301" y="101"/>
                  <a:pt x="290" y="115"/>
                </a:cubicBezTo>
                <a:cubicBezTo>
                  <a:pt x="292" y="106"/>
                  <a:pt x="302" y="90"/>
                  <a:pt x="315" y="83"/>
                </a:cubicBezTo>
                <a:cubicBezTo>
                  <a:pt x="315" y="83"/>
                  <a:pt x="309" y="91"/>
                  <a:pt x="311" y="92"/>
                </a:cubicBezTo>
                <a:cubicBezTo>
                  <a:pt x="316" y="94"/>
                  <a:pt x="326" y="78"/>
                  <a:pt x="340" y="77"/>
                </a:cubicBezTo>
                <a:cubicBezTo>
                  <a:pt x="340" y="77"/>
                  <a:pt x="329" y="82"/>
                  <a:pt x="332" y="85"/>
                </a:cubicBezTo>
                <a:cubicBezTo>
                  <a:pt x="333" y="88"/>
                  <a:pt x="340" y="82"/>
                  <a:pt x="352" y="82"/>
                </a:cubicBezTo>
                <a:cubicBezTo>
                  <a:pt x="366" y="82"/>
                  <a:pt x="379" y="91"/>
                  <a:pt x="385" y="98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2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0B00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43D394D-F386-37CC-98C6-1044BD3E8833}"/>
              </a:ext>
            </a:extLst>
          </p:cNvPr>
          <p:cNvSpPr txBox="1"/>
          <p:nvPr userDrawn="1"/>
        </p:nvSpPr>
        <p:spPr bwMode="white">
          <a:xfrm>
            <a:off x="1457325" y="6248400"/>
            <a:ext cx="4638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2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737373"/>
                </a:solidFill>
                <a:effectLst/>
                <a:uLnTx/>
                <a:uFillTx/>
                <a:latin typeface="Aptos" panose="020B0004020202020204" pitchFamily="34" charset="0"/>
              </a:rPr>
              <a:t>|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 pitchFamily="34" charset="0"/>
              </a:rPr>
              <a:t>  ©2024 Wizards of the Coast  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737373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|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 pitchFamily="34" charset="0"/>
              </a:rPr>
              <a:t>  Confidential and proprietary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D27D027-5700-12FB-6C62-E5235C716925}"/>
              </a:ext>
            </a:extLst>
          </p:cNvPr>
          <p:cNvGrpSpPr>
            <a:grpSpLocks/>
          </p:cNvGrpSpPr>
          <p:nvPr userDrawn="1"/>
        </p:nvGrpSpPr>
        <p:grpSpPr bwMode="hidden">
          <a:xfrm flipH="1" flipV="1">
            <a:off x="3106056" y="0"/>
            <a:ext cx="9085944" cy="6858001"/>
            <a:chOff x="-1" y="0"/>
            <a:chExt cx="8911773" cy="6858001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CB56AB54-331A-0E5B-4A92-B0E2C4E9713A}"/>
                </a:ext>
              </a:extLst>
            </p:cNvPr>
            <p:cNvSpPr>
              <a:spLocks/>
            </p:cNvSpPr>
            <p:nvPr/>
          </p:nvSpPr>
          <p:spPr bwMode="hidden">
            <a:xfrm>
              <a:off x="0" y="0"/>
              <a:ext cx="8911772" cy="6858001"/>
            </a:xfrm>
            <a:custGeom>
              <a:avLst/>
              <a:gdLst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70697 w 8796342"/>
                <a:gd name="connsiteY8" fmla="*/ 609891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86137 w 8796342"/>
                <a:gd name="connsiteY13" fmla="*/ 1140455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86137 w 8796342"/>
                <a:gd name="connsiteY13" fmla="*/ 1140455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891669 w 8796342"/>
                <a:gd name="connsiteY42" fmla="*/ 4785448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</a:cxnLst>
              <a:rect l="l" t="t" r="r" b="b"/>
              <a:pathLst>
                <a:path w="8796342" h="6858001">
                  <a:moveTo>
                    <a:pt x="1" y="0"/>
                  </a:moveTo>
                  <a:lnTo>
                    <a:pt x="5638954" y="0"/>
                  </a:lnTo>
                  <a:lnTo>
                    <a:pt x="5654162" y="53091"/>
                  </a:lnTo>
                  <a:cubicBezTo>
                    <a:pt x="5661225" y="75423"/>
                    <a:pt x="5669161" y="97606"/>
                    <a:pt x="5678672" y="119470"/>
                  </a:cubicBezTo>
                  <a:cubicBezTo>
                    <a:pt x="5703561" y="177989"/>
                    <a:pt x="5739626" y="234601"/>
                    <a:pt x="5749290" y="293694"/>
                  </a:cubicBezTo>
                  <a:cubicBezTo>
                    <a:pt x="5752189" y="311422"/>
                    <a:pt x="5752466" y="327168"/>
                    <a:pt x="5756790" y="344248"/>
                  </a:cubicBezTo>
                  <a:cubicBezTo>
                    <a:pt x="5770225" y="388929"/>
                    <a:pt x="5810520" y="424571"/>
                    <a:pt x="5825380" y="468604"/>
                  </a:cubicBezTo>
                  <a:cubicBezTo>
                    <a:pt x="5833294" y="493575"/>
                    <a:pt x="5830259" y="517175"/>
                    <a:pt x="5835321" y="543443"/>
                  </a:cubicBezTo>
                  <a:cubicBezTo>
                    <a:pt x="5837760" y="567729"/>
                    <a:pt x="5836641" y="587638"/>
                    <a:pt x="5854028" y="595604"/>
                  </a:cubicBezTo>
                  <a:cubicBezTo>
                    <a:pt x="5853339" y="605441"/>
                    <a:pt x="5868122" y="626934"/>
                    <a:pt x="5867433" y="636770"/>
                  </a:cubicBezTo>
                  <a:cubicBezTo>
                    <a:pt x="5888321" y="712980"/>
                    <a:pt x="5912797" y="797082"/>
                    <a:pt x="5961465" y="851137"/>
                  </a:cubicBezTo>
                  <a:cubicBezTo>
                    <a:pt x="5981982" y="873552"/>
                    <a:pt x="6008201" y="893374"/>
                    <a:pt x="6015655" y="924903"/>
                  </a:cubicBezTo>
                  <a:cubicBezTo>
                    <a:pt x="6031988" y="987312"/>
                    <a:pt x="6044044" y="1051667"/>
                    <a:pt x="6056099" y="1116021"/>
                  </a:cubicBezTo>
                  <a:cubicBezTo>
                    <a:pt x="6066587" y="1123949"/>
                    <a:pt x="6061362" y="1144434"/>
                    <a:pt x="6071850" y="1152362"/>
                  </a:cubicBezTo>
                  <a:cubicBezTo>
                    <a:pt x="6072357" y="1164829"/>
                    <a:pt x="6085725" y="1166038"/>
                    <a:pt x="6086231" y="1178505"/>
                  </a:cubicBezTo>
                  <a:cubicBezTo>
                    <a:pt x="6119168" y="1220667"/>
                    <a:pt x="6149483" y="1260847"/>
                    <a:pt x="6182419" y="1303009"/>
                  </a:cubicBezTo>
                  <a:cubicBezTo>
                    <a:pt x="6188217" y="1338465"/>
                    <a:pt x="6211862" y="1375329"/>
                    <a:pt x="6236886" y="1392520"/>
                  </a:cubicBezTo>
                  <a:cubicBezTo>
                    <a:pt x="6242731" y="1447001"/>
                    <a:pt x="6253821" y="1505446"/>
                    <a:pt x="6269187" y="1561946"/>
                  </a:cubicBezTo>
                  <a:cubicBezTo>
                    <a:pt x="6279675" y="1569875"/>
                    <a:pt x="6273725" y="1572144"/>
                    <a:pt x="6283017" y="1577442"/>
                  </a:cubicBezTo>
                  <a:cubicBezTo>
                    <a:pt x="6278509" y="1582666"/>
                    <a:pt x="6290670" y="1590270"/>
                    <a:pt x="6285933" y="1598773"/>
                  </a:cubicBezTo>
                  <a:cubicBezTo>
                    <a:pt x="6308334" y="1613982"/>
                    <a:pt x="6307969" y="1658589"/>
                    <a:pt x="6315193" y="1693397"/>
                  </a:cubicBezTo>
                  <a:cubicBezTo>
                    <a:pt x="6323383" y="1734114"/>
                    <a:pt x="6353698" y="1774294"/>
                    <a:pt x="6382310" y="1799377"/>
                  </a:cubicBezTo>
                  <a:cubicBezTo>
                    <a:pt x="6410692" y="1827738"/>
                    <a:pt x="6440959" y="1848893"/>
                    <a:pt x="6464604" y="1885757"/>
                  </a:cubicBezTo>
                  <a:cubicBezTo>
                    <a:pt x="6492067" y="1927234"/>
                    <a:pt x="6505272" y="1975194"/>
                    <a:pt x="6524179" y="2020561"/>
                  </a:cubicBezTo>
                  <a:cubicBezTo>
                    <a:pt x="6544513" y="2065280"/>
                    <a:pt x="6557940" y="2073518"/>
                    <a:pt x="6598870" y="2113500"/>
                  </a:cubicBezTo>
                  <a:cubicBezTo>
                    <a:pt x="6610343" y="2140466"/>
                    <a:pt x="6578195" y="2092363"/>
                    <a:pt x="6622577" y="2172630"/>
                  </a:cubicBezTo>
                  <a:cubicBezTo>
                    <a:pt x="6666959" y="2252897"/>
                    <a:pt x="6770354" y="2450925"/>
                    <a:pt x="6865163" y="2595102"/>
                  </a:cubicBezTo>
                  <a:cubicBezTo>
                    <a:pt x="6862082" y="2599678"/>
                    <a:pt x="6882584" y="2638488"/>
                    <a:pt x="6879502" y="2643064"/>
                  </a:cubicBezTo>
                  <a:cubicBezTo>
                    <a:pt x="6898180" y="2691710"/>
                    <a:pt x="6925184" y="2739744"/>
                    <a:pt x="6955498" y="2779924"/>
                  </a:cubicBezTo>
                  <a:cubicBezTo>
                    <a:pt x="6969575" y="2795744"/>
                    <a:pt x="6984847" y="2814195"/>
                    <a:pt x="6997038" y="2837221"/>
                  </a:cubicBezTo>
                  <a:cubicBezTo>
                    <a:pt x="7004214" y="2853004"/>
                    <a:pt x="7009965" y="2869435"/>
                    <a:pt x="7015716" y="2885867"/>
                  </a:cubicBezTo>
                  <a:cubicBezTo>
                    <a:pt x="7043043" y="2968672"/>
                    <a:pt x="7078467" y="3054145"/>
                    <a:pt x="7118628" y="3131114"/>
                  </a:cubicBezTo>
                  <a:cubicBezTo>
                    <a:pt x="7137076" y="3183039"/>
                    <a:pt x="7175256" y="3191066"/>
                    <a:pt x="7209294" y="3235909"/>
                  </a:cubicBezTo>
                  <a:cubicBezTo>
                    <a:pt x="7246775" y="3294342"/>
                    <a:pt x="7233771" y="3320010"/>
                    <a:pt x="7259301" y="3349669"/>
                  </a:cubicBezTo>
                  <a:cubicBezTo>
                    <a:pt x="7262389" y="3443496"/>
                    <a:pt x="7276702" y="3554439"/>
                    <a:pt x="7320498" y="3658325"/>
                  </a:cubicBezTo>
                  <a:cubicBezTo>
                    <a:pt x="7338210" y="3701061"/>
                    <a:pt x="7357253" y="3705100"/>
                    <a:pt x="7371835" y="3733387"/>
                  </a:cubicBezTo>
                  <a:cubicBezTo>
                    <a:pt x="7391433" y="3768917"/>
                    <a:pt x="7393183" y="3803040"/>
                    <a:pt x="7405880" y="3838533"/>
                  </a:cubicBezTo>
                  <a:cubicBezTo>
                    <a:pt x="7419544" y="3879935"/>
                    <a:pt x="7447697" y="3911576"/>
                    <a:pt x="7472997" y="3944513"/>
                  </a:cubicBezTo>
                  <a:cubicBezTo>
                    <a:pt x="7522402" y="4007756"/>
                    <a:pt x="7568266" y="4082133"/>
                    <a:pt x="7605805" y="4157120"/>
                  </a:cubicBezTo>
                  <a:cubicBezTo>
                    <a:pt x="7642147" y="4229478"/>
                    <a:pt x="7658528" y="4310912"/>
                    <a:pt x="7693674" y="4380639"/>
                  </a:cubicBezTo>
                  <a:cubicBezTo>
                    <a:pt x="7721414" y="4437861"/>
                    <a:pt x="7762217" y="4485970"/>
                    <a:pt x="7792119" y="4551732"/>
                  </a:cubicBezTo>
                  <a:cubicBezTo>
                    <a:pt x="7822022" y="4617495"/>
                    <a:pt x="7844795" y="4686499"/>
                    <a:pt x="7883253" y="4748371"/>
                  </a:cubicBezTo>
                  <a:cubicBezTo>
                    <a:pt x="7890659" y="4760875"/>
                    <a:pt x="7889966" y="4770351"/>
                    <a:pt x="7891669" y="4785448"/>
                  </a:cubicBezTo>
                  <a:cubicBezTo>
                    <a:pt x="7893602" y="4797267"/>
                    <a:pt x="7899815" y="4807502"/>
                    <a:pt x="7899126" y="4817338"/>
                  </a:cubicBezTo>
                  <a:cubicBezTo>
                    <a:pt x="7903498" y="4853443"/>
                    <a:pt x="7939929" y="4865447"/>
                    <a:pt x="7956167" y="4889807"/>
                  </a:cubicBezTo>
                  <a:cubicBezTo>
                    <a:pt x="7982434" y="4928653"/>
                    <a:pt x="7981333" y="4964073"/>
                    <a:pt x="8009025" y="5002270"/>
                  </a:cubicBezTo>
                  <a:cubicBezTo>
                    <a:pt x="8021446" y="5022018"/>
                    <a:pt x="8037914" y="5043099"/>
                    <a:pt x="8047483" y="5064143"/>
                  </a:cubicBezTo>
                  <a:cubicBezTo>
                    <a:pt x="8057052" y="5085187"/>
                    <a:pt x="8055674" y="5104860"/>
                    <a:pt x="8050477" y="5119920"/>
                  </a:cubicBezTo>
                  <a:cubicBezTo>
                    <a:pt x="8069567" y="5142984"/>
                    <a:pt x="8092935" y="5164102"/>
                    <a:pt x="8114877" y="5185868"/>
                  </a:cubicBezTo>
                  <a:cubicBezTo>
                    <a:pt x="8142063" y="5211599"/>
                    <a:pt x="8114377" y="5271803"/>
                    <a:pt x="8120587" y="5281677"/>
                  </a:cubicBezTo>
                  <a:cubicBezTo>
                    <a:pt x="8164518" y="5344235"/>
                    <a:pt x="8199205" y="5420520"/>
                    <a:pt x="8220093" y="5496730"/>
                  </a:cubicBezTo>
                  <a:cubicBezTo>
                    <a:pt x="8226581" y="5522350"/>
                    <a:pt x="8231642" y="5548618"/>
                    <a:pt x="8240981" y="5572940"/>
                  </a:cubicBezTo>
                  <a:cubicBezTo>
                    <a:pt x="8262281" y="5623568"/>
                    <a:pt x="8296779" y="5623754"/>
                    <a:pt x="8317112" y="5668472"/>
                  </a:cubicBezTo>
                  <a:cubicBezTo>
                    <a:pt x="8327877" y="5692146"/>
                    <a:pt x="8326269" y="5715099"/>
                    <a:pt x="8337263" y="5735494"/>
                  </a:cubicBezTo>
                  <a:cubicBezTo>
                    <a:pt x="8344440" y="5751277"/>
                    <a:pt x="8357550" y="5761187"/>
                    <a:pt x="8364956" y="5773692"/>
                  </a:cubicBezTo>
                  <a:cubicBezTo>
                    <a:pt x="8410313" y="5835601"/>
                    <a:pt x="8331891" y="5871260"/>
                    <a:pt x="8388425" y="5931262"/>
                  </a:cubicBezTo>
                  <a:cubicBezTo>
                    <a:pt x="8401305" y="5944452"/>
                    <a:pt x="8414415" y="5954362"/>
                    <a:pt x="8420855" y="5960957"/>
                  </a:cubicBezTo>
                  <a:cubicBezTo>
                    <a:pt x="8472470" y="6051766"/>
                    <a:pt x="8500622" y="6083406"/>
                    <a:pt x="8505549" y="6151002"/>
                  </a:cubicBezTo>
                  <a:cubicBezTo>
                    <a:pt x="8508724" y="6184476"/>
                    <a:pt x="8533059" y="6211503"/>
                    <a:pt x="8533843" y="6239716"/>
                  </a:cubicBezTo>
                  <a:cubicBezTo>
                    <a:pt x="8534349" y="6252183"/>
                    <a:pt x="8553670" y="6271968"/>
                    <a:pt x="8562042" y="6290381"/>
                  </a:cubicBezTo>
                  <a:cubicBezTo>
                    <a:pt x="8599581" y="6365369"/>
                    <a:pt x="8588863" y="6360719"/>
                    <a:pt x="8584863" y="6378410"/>
                  </a:cubicBezTo>
                  <a:cubicBezTo>
                    <a:pt x="8606345" y="6406734"/>
                    <a:pt x="8632477" y="6486908"/>
                    <a:pt x="8632754" y="6502655"/>
                  </a:cubicBezTo>
                  <a:cubicBezTo>
                    <a:pt x="8635565" y="6580735"/>
                    <a:pt x="8692511" y="6615155"/>
                    <a:pt x="8715102" y="6706462"/>
                  </a:cubicBezTo>
                  <a:cubicBezTo>
                    <a:pt x="8738889" y="6800400"/>
                    <a:pt x="8789395" y="6828225"/>
                    <a:pt x="8796342" y="6847287"/>
                  </a:cubicBezTo>
                  <a:lnTo>
                    <a:pt x="8789127" y="6858000"/>
                  </a:lnTo>
                  <a:lnTo>
                    <a:pt x="3071093" y="6858000"/>
                  </a:lnTo>
                  <a:lnTo>
                    <a:pt x="3069300" y="6853919"/>
                  </a:lnTo>
                  <a:lnTo>
                    <a:pt x="3063838" y="6841374"/>
                  </a:lnTo>
                  <a:cubicBezTo>
                    <a:pt x="3039734" y="6811069"/>
                    <a:pt x="3035591" y="6771685"/>
                    <a:pt x="3017420" y="6735507"/>
                  </a:cubicBezTo>
                  <a:cubicBezTo>
                    <a:pt x="3004263" y="6706571"/>
                    <a:pt x="3005872" y="6683619"/>
                    <a:pt x="3019163" y="6671226"/>
                  </a:cubicBezTo>
                  <a:cubicBezTo>
                    <a:pt x="3015575" y="6663334"/>
                    <a:pt x="3009365" y="6653461"/>
                    <a:pt x="3008629" y="6644273"/>
                  </a:cubicBezTo>
                  <a:cubicBezTo>
                    <a:pt x="2971820" y="6480071"/>
                    <a:pt x="2927436" y="6522473"/>
                    <a:pt x="2877152" y="6392967"/>
                  </a:cubicBezTo>
                  <a:cubicBezTo>
                    <a:pt x="2854751" y="6377759"/>
                    <a:pt x="2831153" y="6359919"/>
                    <a:pt x="2807326" y="6345359"/>
                  </a:cubicBezTo>
                  <a:cubicBezTo>
                    <a:pt x="2798216" y="6317757"/>
                    <a:pt x="2812245" y="6314552"/>
                    <a:pt x="2820064" y="6301474"/>
                  </a:cubicBezTo>
                  <a:cubicBezTo>
                    <a:pt x="2803271" y="6245622"/>
                    <a:pt x="2745635" y="6221040"/>
                    <a:pt x="2714537" y="6152647"/>
                  </a:cubicBezTo>
                  <a:cubicBezTo>
                    <a:pt x="2695169" y="6113837"/>
                    <a:pt x="2644203" y="6092571"/>
                    <a:pt x="2618213" y="6069471"/>
                  </a:cubicBezTo>
                  <a:lnTo>
                    <a:pt x="2606759" y="6055633"/>
                  </a:lnTo>
                  <a:cubicBezTo>
                    <a:pt x="2588588" y="6019454"/>
                    <a:pt x="2653718" y="5996188"/>
                    <a:pt x="2568754" y="5888800"/>
                  </a:cubicBezTo>
                  <a:cubicBezTo>
                    <a:pt x="2516728" y="5823574"/>
                    <a:pt x="2477946" y="5726931"/>
                    <a:pt x="2424033" y="5668912"/>
                  </a:cubicBezTo>
                  <a:cubicBezTo>
                    <a:pt x="2416397" y="5659687"/>
                    <a:pt x="2407335" y="5651110"/>
                    <a:pt x="2399699" y="5641884"/>
                  </a:cubicBezTo>
                  <a:cubicBezTo>
                    <a:pt x="2365566" y="5597092"/>
                    <a:pt x="2350611" y="5515009"/>
                    <a:pt x="2303693" y="5495076"/>
                  </a:cubicBezTo>
                  <a:cubicBezTo>
                    <a:pt x="2338968" y="5425072"/>
                    <a:pt x="2269371" y="5374185"/>
                    <a:pt x="2231143" y="5309034"/>
                  </a:cubicBezTo>
                  <a:cubicBezTo>
                    <a:pt x="2212513" y="5279413"/>
                    <a:pt x="2200734" y="5230804"/>
                    <a:pt x="2194706" y="5198627"/>
                  </a:cubicBezTo>
                  <a:cubicBezTo>
                    <a:pt x="2187253" y="5167098"/>
                    <a:pt x="2180995" y="5138200"/>
                    <a:pt x="2176163" y="5108653"/>
                  </a:cubicBezTo>
                  <a:cubicBezTo>
                    <a:pt x="2173035" y="5094204"/>
                    <a:pt x="2146538" y="5058636"/>
                    <a:pt x="2141706" y="5029090"/>
                  </a:cubicBezTo>
                  <a:cubicBezTo>
                    <a:pt x="2132043" y="4969996"/>
                    <a:pt x="2087104" y="4980906"/>
                    <a:pt x="2078637" y="4924444"/>
                  </a:cubicBezTo>
                  <a:cubicBezTo>
                    <a:pt x="2073576" y="4898176"/>
                    <a:pt x="2045289" y="4907864"/>
                    <a:pt x="2046573" y="4850141"/>
                  </a:cubicBezTo>
                  <a:cubicBezTo>
                    <a:pt x="2046984" y="4824559"/>
                    <a:pt x="2040268" y="4802218"/>
                    <a:pt x="2027111" y="4773283"/>
                  </a:cubicBezTo>
                  <a:cubicBezTo>
                    <a:pt x="2006547" y="4731843"/>
                    <a:pt x="1990626" y="4643851"/>
                    <a:pt x="1970063" y="4602412"/>
                  </a:cubicBezTo>
                  <a:cubicBezTo>
                    <a:pt x="1916008" y="4487318"/>
                    <a:pt x="1946830" y="4539965"/>
                    <a:pt x="1908507" y="4436764"/>
                  </a:cubicBezTo>
                  <a:cubicBezTo>
                    <a:pt x="1900182" y="4437376"/>
                    <a:pt x="1894708" y="4436690"/>
                    <a:pt x="1887809" y="4436653"/>
                  </a:cubicBezTo>
                  <a:cubicBezTo>
                    <a:pt x="1884450" y="4425483"/>
                    <a:pt x="1874652" y="4407718"/>
                    <a:pt x="1876537" y="4400512"/>
                  </a:cubicBezTo>
                  <a:cubicBezTo>
                    <a:pt x="1879341" y="4380190"/>
                    <a:pt x="1875294" y="4378857"/>
                    <a:pt x="1834626" y="4289419"/>
                  </a:cubicBezTo>
                  <a:cubicBezTo>
                    <a:pt x="1821469" y="4260484"/>
                    <a:pt x="1811164" y="4230252"/>
                    <a:pt x="1790188" y="4214394"/>
                  </a:cubicBezTo>
                  <a:cubicBezTo>
                    <a:pt x="1773261" y="4199871"/>
                    <a:pt x="1755684" y="4115806"/>
                    <a:pt x="1735627" y="4086834"/>
                  </a:cubicBezTo>
                  <a:cubicBezTo>
                    <a:pt x="1728221" y="4074330"/>
                    <a:pt x="1723159" y="4048062"/>
                    <a:pt x="1716490" y="4044746"/>
                  </a:cubicBezTo>
                  <a:cubicBezTo>
                    <a:pt x="1695284" y="4032167"/>
                    <a:pt x="1704758" y="4015162"/>
                    <a:pt x="1701400" y="4003992"/>
                  </a:cubicBezTo>
                  <a:cubicBezTo>
                    <a:pt x="1693716" y="3975742"/>
                    <a:pt x="1688655" y="3949474"/>
                    <a:pt x="1663631" y="3932283"/>
                  </a:cubicBezTo>
                  <a:cubicBezTo>
                    <a:pt x="1647899" y="3920390"/>
                    <a:pt x="1633087" y="3895381"/>
                    <a:pt x="1630418" y="3874375"/>
                  </a:cubicBezTo>
                  <a:cubicBezTo>
                    <a:pt x="1623376" y="3817263"/>
                    <a:pt x="1588878" y="3817078"/>
                    <a:pt x="1540710" y="3677087"/>
                  </a:cubicBezTo>
                  <a:cubicBezTo>
                    <a:pt x="1528243" y="3638315"/>
                    <a:pt x="1516606" y="3646781"/>
                    <a:pt x="1513842" y="3587725"/>
                  </a:cubicBezTo>
                  <a:cubicBezTo>
                    <a:pt x="1499259" y="3559437"/>
                    <a:pt x="1488494" y="3535763"/>
                    <a:pt x="1473911" y="3507475"/>
                  </a:cubicBezTo>
                  <a:cubicBezTo>
                    <a:pt x="1465816" y="3504808"/>
                    <a:pt x="1453902" y="3497527"/>
                    <a:pt x="1441988" y="3490248"/>
                  </a:cubicBezTo>
                  <a:cubicBezTo>
                    <a:pt x="1425473" y="3450142"/>
                    <a:pt x="1411349" y="3415297"/>
                    <a:pt x="1405781" y="3376562"/>
                  </a:cubicBezTo>
                  <a:cubicBezTo>
                    <a:pt x="1405044" y="3367374"/>
                    <a:pt x="1389542" y="3352202"/>
                    <a:pt x="1386184" y="3341032"/>
                  </a:cubicBezTo>
                  <a:cubicBezTo>
                    <a:pt x="1379696" y="3315412"/>
                    <a:pt x="1359410" y="3289718"/>
                    <a:pt x="1359822" y="3264136"/>
                  </a:cubicBezTo>
                  <a:cubicBezTo>
                    <a:pt x="1360052" y="3260857"/>
                    <a:pt x="1358856" y="3258227"/>
                    <a:pt x="1358856" y="3258227"/>
                  </a:cubicBezTo>
                  <a:cubicBezTo>
                    <a:pt x="1328082" y="3224604"/>
                    <a:pt x="1333920" y="3180683"/>
                    <a:pt x="1312897" y="3145801"/>
                  </a:cubicBezTo>
                  <a:cubicBezTo>
                    <a:pt x="1300477" y="3126053"/>
                    <a:pt x="1283549" y="3111530"/>
                    <a:pt x="1263262" y="3085836"/>
                  </a:cubicBezTo>
                  <a:cubicBezTo>
                    <a:pt x="1257187" y="3034634"/>
                    <a:pt x="1186489" y="3019165"/>
                    <a:pt x="1173879" y="2923319"/>
                  </a:cubicBezTo>
                  <a:cubicBezTo>
                    <a:pt x="1172406" y="2904943"/>
                    <a:pt x="1172176" y="2908222"/>
                    <a:pt x="1099769" y="2779253"/>
                  </a:cubicBezTo>
                  <a:cubicBezTo>
                    <a:pt x="1096592" y="2745779"/>
                    <a:pt x="1085321" y="2709638"/>
                    <a:pt x="1063101" y="2672125"/>
                  </a:cubicBezTo>
                  <a:cubicBezTo>
                    <a:pt x="1054499" y="2656990"/>
                    <a:pt x="1049208" y="2634002"/>
                    <a:pt x="1039179" y="2619515"/>
                  </a:cubicBezTo>
                  <a:cubicBezTo>
                    <a:pt x="1029151" y="2605029"/>
                    <a:pt x="1014846" y="2592488"/>
                    <a:pt x="1003391" y="2578650"/>
                  </a:cubicBezTo>
                  <a:cubicBezTo>
                    <a:pt x="993133" y="2567442"/>
                    <a:pt x="985727" y="2554938"/>
                    <a:pt x="978320" y="2542434"/>
                  </a:cubicBezTo>
                  <a:cubicBezTo>
                    <a:pt x="968292" y="2527948"/>
                    <a:pt x="955412" y="2514758"/>
                    <a:pt x="956791" y="2495085"/>
                  </a:cubicBezTo>
                  <a:cubicBezTo>
                    <a:pt x="957250" y="2488527"/>
                    <a:pt x="936687" y="2447087"/>
                    <a:pt x="941424" y="2438585"/>
                  </a:cubicBezTo>
                  <a:cubicBezTo>
                    <a:pt x="963961" y="2412466"/>
                    <a:pt x="925368" y="2391922"/>
                    <a:pt x="902135" y="2329475"/>
                  </a:cubicBezTo>
                  <a:cubicBezTo>
                    <a:pt x="884883" y="2280181"/>
                    <a:pt x="842472" y="2255024"/>
                    <a:pt x="847621" y="2220939"/>
                  </a:cubicBezTo>
                  <a:cubicBezTo>
                    <a:pt x="836904" y="2216289"/>
                    <a:pt x="829038" y="2210343"/>
                    <a:pt x="818320" y="2205693"/>
                  </a:cubicBezTo>
                  <a:cubicBezTo>
                    <a:pt x="813259" y="2179425"/>
                    <a:pt x="795594" y="2155713"/>
                    <a:pt x="800284" y="2128186"/>
                  </a:cubicBezTo>
                  <a:cubicBezTo>
                    <a:pt x="800973" y="2118350"/>
                    <a:pt x="792094" y="2087469"/>
                    <a:pt x="777328" y="2081485"/>
                  </a:cubicBezTo>
                  <a:cubicBezTo>
                    <a:pt x="751845" y="2070852"/>
                    <a:pt x="736067" y="2039934"/>
                    <a:pt x="723646" y="2020187"/>
                  </a:cubicBezTo>
                  <a:cubicBezTo>
                    <a:pt x="706299" y="1932844"/>
                    <a:pt x="703860" y="1908558"/>
                    <a:pt x="688817" y="1886828"/>
                  </a:cubicBezTo>
                  <a:cubicBezTo>
                    <a:pt x="653488" y="1839405"/>
                    <a:pt x="619443" y="1734259"/>
                    <a:pt x="620133" y="1724423"/>
                  </a:cubicBezTo>
                  <a:cubicBezTo>
                    <a:pt x="621234" y="1689004"/>
                    <a:pt x="601637" y="1653474"/>
                    <a:pt x="582547" y="1630410"/>
                  </a:cubicBezTo>
                  <a:cubicBezTo>
                    <a:pt x="535534" y="1572428"/>
                    <a:pt x="535899" y="1527821"/>
                    <a:pt x="481432" y="1438310"/>
                  </a:cubicBezTo>
                  <a:cubicBezTo>
                    <a:pt x="417294" y="1334150"/>
                    <a:pt x="387594" y="1248257"/>
                    <a:pt x="346634" y="1167932"/>
                  </a:cubicBezTo>
                  <a:lnTo>
                    <a:pt x="300227" y="1088992"/>
                  </a:lnTo>
                  <a:lnTo>
                    <a:pt x="300226" y="1088992"/>
                  </a:lnTo>
                  <a:cubicBezTo>
                    <a:pt x="371620" y="1193026"/>
                    <a:pt x="395913" y="1299431"/>
                    <a:pt x="481431" y="1438311"/>
                  </a:cubicBezTo>
                  <a:cubicBezTo>
                    <a:pt x="535898" y="1527822"/>
                    <a:pt x="535533" y="1572429"/>
                    <a:pt x="582546" y="1630411"/>
                  </a:cubicBezTo>
                  <a:cubicBezTo>
                    <a:pt x="601636" y="1653475"/>
                    <a:pt x="621233" y="1689005"/>
                    <a:pt x="620132" y="1724424"/>
                  </a:cubicBezTo>
                  <a:cubicBezTo>
                    <a:pt x="619442" y="1734260"/>
                    <a:pt x="653487" y="1839406"/>
                    <a:pt x="688816" y="1886829"/>
                  </a:cubicBezTo>
                  <a:cubicBezTo>
                    <a:pt x="703859" y="1908559"/>
                    <a:pt x="706298" y="1932845"/>
                    <a:pt x="723645" y="2020188"/>
                  </a:cubicBezTo>
                  <a:cubicBezTo>
                    <a:pt x="736066" y="2039935"/>
                    <a:pt x="751844" y="2070853"/>
                    <a:pt x="777327" y="2081486"/>
                  </a:cubicBezTo>
                  <a:cubicBezTo>
                    <a:pt x="792093" y="2087470"/>
                    <a:pt x="800972" y="2118351"/>
                    <a:pt x="800283" y="2128187"/>
                  </a:cubicBezTo>
                  <a:cubicBezTo>
                    <a:pt x="795593" y="2155714"/>
                    <a:pt x="813258" y="2179426"/>
                    <a:pt x="818319" y="2205694"/>
                  </a:cubicBezTo>
                  <a:cubicBezTo>
                    <a:pt x="829037" y="2210344"/>
                    <a:pt x="836903" y="2216290"/>
                    <a:pt x="847620" y="2220940"/>
                  </a:cubicBezTo>
                  <a:cubicBezTo>
                    <a:pt x="842471" y="2255025"/>
                    <a:pt x="884882" y="2280182"/>
                    <a:pt x="902134" y="2329476"/>
                  </a:cubicBezTo>
                  <a:cubicBezTo>
                    <a:pt x="925367" y="2391923"/>
                    <a:pt x="963960" y="2412467"/>
                    <a:pt x="941423" y="2438586"/>
                  </a:cubicBezTo>
                  <a:cubicBezTo>
                    <a:pt x="936686" y="2447088"/>
                    <a:pt x="957249" y="2488528"/>
                    <a:pt x="956790" y="2495086"/>
                  </a:cubicBezTo>
                  <a:cubicBezTo>
                    <a:pt x="955411" y="2514759"/>
                    <a:pt x="968291" y="2527949"/>
                    <a:pt x="978319" y="2542435"/>
                  </a:cubicBezTo>
                  <a:cubicBezTo>
                    <a:pt x="985726" y="2554939"/>
                    <a:pt x="993132" y="2567443"/>
                    <a:pt x="1003390" y="2578651"/>
                  </a:cubicBezTo>
                  <a:cubicBezTo>
                    <a:pt x="1014845" y="2592489"/>
                    <a:pt x="1029150" y="2605030"/>
                    <a:pt x="1039178" y="2619516"/>
                  </a:cubicBezTo>
                  <a:cubicBezTo>
                    <a:pt x="1049207" y="2634003"/>
                    <a:pt x="1054498" y="2656991"/>
                    <a:pt x="1063100" y="2672126"/>
                  </a:cubicBezTo>
                  <a:cubicBezTo>
                    <a:pt x="1085320" y="2709639"/>
                    <a:pt x="1096591" y="2745780"/>
                    <a:pt x="1099768" y="2779254"/>
                  </a:cubicBezTo>
                  <a:cubicBezTo>
                    <a:pt x="1172175" y="2908223"/>
                    <a:pt x="1172405" y="2904944"/>
                    <a:pt x="1173878" y="2923320"/>
                  </a:cubicBezTo>
                  <a:cubicBezTo>
                    <a:pt x="1186488" y="3019166"/>
                    <a:pt x="1257186" y="3034635"/>
                    <a:pt x="1263261" y="3085837"/>
                  </a:cubicBezTo>
                  <a:cubicBezTo>
                    <a:pt x="1283548" y="3111531"/>
                    <a:pt x="1300476" y="3126054"/>
                    <a:pt x="1312896" y="3145802"/>
                  </a:cubicBezTo>
                  <a:cubicBezTo>
                    <a:pt x="1333919" y="3180684"/>
                    <a:pt x="1328081" y="3224605"/>
                    <a:pt x="1358855" y="3258228"/>
                  </a:cubicBezTo>
                  <a:cubicBezTo>
                    <a:pt x="1358855" y="3258228"/>
                    <a:pt x="1360051" y="3260858"/>
                    <a:pt x="1359821" y="3264137"/>
                  </a:cubicBezTo>
                  <a:cubicBezTo>
                    <a:pt x="1359409" y="3289719"/>
                    <a:pt x="1379695" y="3315413"/>
                    <a:pt x="1386183" y="3341033"/>
                  </a:cubicBezTo>
                  <a:cubicBezTo>
                    <a:pt x="1389541" y="3352203"/>
                    <a:pt x="1405043" y="3367375"/>
                    <a:pt x="1405780" y="3376563"/>
                  </a:cubicBezTo>
                  <a:cubicBezTo>
                    <a:pt x="1411348" y="3415298"/>
                    <a:pt x="1425472" y="3450143"/>
                    <a:pt x="1441987" y="3490249"/>
                  </a:cubicBezTo>
                  <a:cubicBezTo>
                    <a:pt x="1453901" y="3497528"/>
                    <a:pt x="1465815" y="3504809"/>
                    <a:pt x="1473910" y="3507476"/>
                  </a:cubicBezTo>
                  <a:cubicBezTo>
                    <a:pt x="1488493" y="3535764"/>
                    <a:pt x="1499258" y="3559438"/>
                    <a:pt x="1513841" y="3587726"/>
                  </a:cubicBezTo>
                  <a:cubicBezTo>
                    <a:pt x="1516605" y="3646782"/>
                    <a:pt x="1528242" y="3638316"/>
                    <a:pt x="1540709" y="3677088"/>
                  </a:cubicBezTo>
                  <a:cubicBezTo>
                    <a:pt x="1588877" y="3817079"/>
                    <a:pt x="1623375" y="3817264"/>
                    <a:pt x="1630417" y="3874376"/>
                  </a:cubicBezTo>
                  <a:cubicBezTo>
                    <a:pt x="1633086" y="3895382"/>
                    <a:pt x="1647898" y="3920391"/>
                    <a:pt x="1663630" y="3932284"/>
                  </a:cubicBezTo>
                  <a:cubicBezTo>
                    <a:pt x="1688654" y="3949475"/>
                    <a:pt x="1693715" y="3975743"/>
                    <a:pt x="1701399" y="4003993"/>
                  </a:cubicBezTo>
                  <a:cubicBezTo>
                    <a:pt x="1704757" y="4015163"/>
                    <a:pt x="1695283" y="4032168"/>
                    <a:pt x="1716489" y="4044747"/>
                  </a:cubicBezTo>
                  <a:cubicBezTo>
                    <a:pt x="1723158" y="4048063"/>
                    <a:pt x="1728220" y="4074331"/>
                    <a:pt x="1735626" y="4086835"/>
                  </a:cubicBezTo>
                  <a:cubicBezTo>
                    <a:pt x="1755683" y="4115807"/>
                    <a:pt x="1773260" y="4199872"/>
                    <a:pt x="1790187" y="4214395"/>
                  </a:cubicBezTo>
                  <a:cubicBezTo>
                    <a:pt x="1811163" y="4230253"/>
                    <a:pt x="1821468" y="4260485"/>
                    <a:pt x="1834625" y="4289420"/>
                  </a:cubicBezTo>
                  <a:cubicBezTo>
                    <a:pt x="1875293" y="4378858"/>
                    <a:pt x="1879340" y="4380191"/>
                    <a:pt x="1876536" y="4400513"/>
                  </a:cubicBezTo>
                  <a:cubicBezTo>
                    <a:pt x="1874651" y="4407719"/>
                    <a:pt x="1884449" y="4425484"/>
                    <a:pt x="1887808" y="4436654"/>
                  </a:cubicBezTo>
                  <a:cubicBezTo>
                    <a:pt x="1894707" y="4436691"/>
                    <a:pt x="1900181" y="4437377"/>
                    <a:pt x="1908506" y="4436765"/>
                  </a:cubicBezTo>
                  <a:cubicBezTo>
                    <a:pt x="1946829" y="4539966"/>
                    <a:pt x="1916007" y="4487319"/>
                    <a:pt x="1970062" y="4602413"/>
                  </a:cubicBezTo>
                  <a:cubicBezTo>
                    <a:pt x="1990625" y="4643852"/>
                    <a:pt x="2006546" y="4731844"/>
                    <a:pt x="2027110" y="4773284"/>
                  </a:cubicBezTo>
                  <a:cubicBezTo>
                    <a:pt x="2040267" y="4802219"/>
                    <a:pt x="2046983" y="4824560"/>
                    <a:pt x="2046572" y="4850142"/>
                  </a:cubicBezTo>
                  <a:cubicBezTo>
                    <a:pt x="2045288" y="4907865"/>
                    <a:pt x="2073575" y="4898177"/>
                    <a:pt x="2078636" y="4924445"/>
                  </a:cubicBezTo>
                  <a:cubicBezTo>
                    <a:pt x="2087103" y="4980907"/>
                    <a:pt x="2132042" y="4969997"/>
                    <a:pt x="2141705" y="5029091"/>
                  </a:cubicBezTo>
                  <a:cubicBezTo>
                    <a:pt x="2146537" y="5058637"/>
                    <a:pt x="2173034" y="5094205"/>
                    <a:pt x="2176162" y="5108654"/>
                  </a:cubicBezTo>
                  <a:cubicBezTo>
                    <a:pt x="2180994" y="5138201"/>
                    <a:pt x="2187252" y="5167099"/>
                    <a:pt x="2194705" y="5198628"/>
                  </a:cubicBezTo>
                  <a:cubicBezTo>
                    <a:pt x="2200733" y="5230805"/>
                    <a:pt x="2212512" y="5279414"/>
                    <a:pt x="2231142" y="5309035"/>
                  </a:cubicBezTo>
                  <a:cubicBezTo>
                    <a:pt x="2269370" y="5374186"/>
                    <a:pt x="2338967" y="5425073"/>
                    <a:pt x="2303692" y="5495077"/>
                  </a:cubicBezTo>
                  <a:cubicBezTo>
                    <a:pt x="2350610" y="5515010"/>
                    <a:pt x="2365565" y="5597093"/>
                    <a:pt x="2399698" y="5641885"/>
                  </a:cubicBezTo>
                  <a:cubicBezTo>
                    <a:pt x="2407334" y="5651111"/>
                    <a:pt x="2416396" y="5659688"/>
                    <a:pt x="2424032" y="5668913"/>
                  </a:cubicBezTo>
                  <a:cubicBezTo>
                    <a:pt x="2477945" y="5726932"/>
                    <a:pt x="2516727" y="5823575"/>
                    <a:pt x="2568753" y="5888801"/>
                  </a:cubicBezTo>
                  <a:cubicBezTo>
                    <a:pt x="2653717" y="5996189"/>
                    <a:pt x="2588587" y="6019455"/>
                    <a:pt x="2606758" y="6055634"/>
                  </a:cubicBezTo>
                  <a:lnTo>
                    <a:pt x="2618212" y="6069472"/>
                  </a:lnTo>
                  <a:cubicBezTo>
                    <a:pt x="2644202" y="6092572"/>
                    <a:pt x="2695168" y="6113838"/>
                    <a:pt x="2714536" y="6152648"/>
                  </a:cubicBezTo>
                  <a:cubicBezTo>
                    <a:pt x="2745634" y="6221041"/>
                    <a:pt x="2803270" y="6245623"/>
                    <a:pt x="2820063" y="6301475"/>
                  </a:cubicBezTo>
                  <a:cubicBezTo>
                    <a:pt x="2812244" y="6314553"/>
                    <a:pt x="2798215" y="6317758"/>
                    <a:pt x="2807325" y="6345360"/>
                  </a:cubicBezTo>
                  <a:cubicBezTo>
                    <a:pt x="2831152" y="6359920"/>
                    <a:pt x="2854750" y="6377760"/>
                    <a:pt x="2877151" y="6392968"/>
                  </a:cubicBezTo>
                  <a:cubicBezTo>
                    <a:pt x="2927435" y="6522474"/>
                    <a:pt x="2971819" y="6480072"/>
                    <a:pt x="3008628" y="6644274"/>
                  </a:cubicBezTo>
                  <a:cubicBezTo>
                    <a:pt x="3009364" y="6653462"/>
                    <a:pt x="3015574" y="6663335"/>
                    <a:pt x="3019162" y="6671227"/>
                  </a:cubicBezTo>
                  <a:cubicBezTo>
                    <a:pt x="3005871" y="6683620"/>
                    <a:pt x="3004262" y="6706572"/>
                    <a:pt x="3017419" y="6735508"/>
                  </a:cubicBezTo>
                  <a:cubicBezTo>
                    <a:pt x="3035590" y="6771686"/>
                    <a:pt x="3039733" y="6811070"/>
                    <a:pt x="3063837" y="6841375"/>
                  </a:cubicBezTo>
                  <a:cubicBezTo>
                    <a:pt x="3064136" y="6842033"/>
                    <a:pt x="3066215" y="6846841"/>
                    <a:pt x="3069299" y="6853920"/>
                  </a:cubicBezTo>
                  <a:lnTo>
                    <a:pt x="3071092" y="6858001"/>
                  </a:lnTo>
                  <a:lnTo>
                    <a:pt x="0" y="6858001"/>
                  </a:lnTo>
                  <a:lnTo>
                    <a:pt x="0" y="353848"/>
                  </a:lnTo>
                  <a:lnTo>
                    <a:pt x="8105" y="368857"/>
                  </a:lnTo>
                  <a:cubicBezTo>
                    <a:pt x="20419" y="392273"/>
                    <a:pt x="28924" y="410031"/>
                    <a:pt x="33536" y="423012"/>
                  </a:cubicBezTo>
                  <a:cubicBezTo>
                    <a:pt x="46004" y="461784"/>
                    <a:pt x="73697" y="499982"/>
                    <a:pt x="73561" y="541311"/>
                  </a:cubicBezTo>
                  <a:cubicBezTo>
                    <a:pt x="74528" y="547220"/>
                    <a:pt x="83360" y="559076"/>
                    <a:pt x="89570" y="568949"/>
                  </a:cubicBezTo>
                  <a:cubicBezTo>
                    <a:pt x="156735" y="693954"/>
                    <a:pt x="129041" y="655756"/>
                    <a:pt x="154389" y="707718"/>
                  </a:cubicBezTo>
                  <a:cubicBezTo>
                    <a:pt x="170169" y="738635"/>
                    <a:pt x="179278" y="766237"/>
                    <a:pt x="171966" y="791782"/>
                  </a:cubicBezTo>
                  <a:cubicBezTo>
                    <a:pt x="239265" y="875458"/>
                    <a:pt x="167513" y="914433"/>
                    <a:pt x="235407" y="950223"/>
                  </a:cubicBezTo>
                  <a:cubicBezTo>
                    <a:pt x="255416" y="960171"/>
                    <a:pt x="292401" y="1003667"/>
                    <a:pt x="288494" y="1059407"/>
                  </a:cubicBezTo>
                  <a:lnTo>
                    <a:pt x="321843" y="1075987"/>
                  </a:lnTo>
                  <a:lnTo>
                    <a:pt x="321844" y="1075986"/>
                  </a:lnTo>
                  <a:cubicBezTo>
                    <a:pt x="308505" y="1069354"/>
                    <a:pt x="299213" y="1064056"/>
                    <a:pt x="288495" y="1059406"/>
                  </a:cubicBezTo>
                  <a:cubicBezTo>
                    <a:pt x="292402" y="1003666"/>
                    <a:pt x="255417" y="960170"/>
                    <a:pt x="235408" y="950222"/>
                  </a:cubicBezTo>
                  <a:cubicBezTo>
                    <a:pt x="167514" y="914432"/>
                    <a:pt x="239266" y="875457"/>
                    <a:pt x="171967" y="791781"/>
                  </a:cubicBezTo>
                  <a:cubicBezTo>
                    <a:pt x="179279" y="766236"/>
                    <a:pt x="170170" y="738634"/>
                    <a:pt x="154390" y="707717"/>
                  </a:cubicBezTo>
                  <a:cubicBezTo>
                    <a:pt x="129042" y="655755"/>
                    <a:pt x="156736" y="693953"/>
                    <a:pt x="89571" y="568948"/>
                  </a:cubicBezTo>
                  <a:cubicBezTo>
                    <a:pt x="83361" y="559075"/>
                    <a:pt x="74529" y="547219"/>
                    <a:pt x="73562" y="541310"/>
                  </a:cubicBezTo>
                  <a:cubicBezTo>
                    <a:pt x="73698" y="499981"/>
                    <a:pt x="46005" y="461783"/>
                    <a:pt x="33537" y="423011"/>
                  </a:cubicBezTo>
                  <a:cubicBezTo>
                    <a:pt x="28925" y="410030"/>
                    <a:pt x="20420" y="392272"/>
                    <a:pt x="8106" y="368856"/>
                  </a:cubicBezTo>
                  <a:lnTo>
                    <a:pt x="1" y="353847"/>
                  </a:lnTo>
                  <a:lnTo>
                    <a:pt x="1" y="0"/>
                  </a:ln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100000">
                  <a:srgbClr val="E7E6E6">
                    <a:lumMod val="75000"/>
                  </a:srgbClr>
                </a:gs>
              </a:gsLst>
              <a:lin ang="5400000" scaled="1"/>
            </a:gradFill>
            <a:ln w="31750" cap="flat" cmpd="sng" algn="ctr">
              <a:noFill/>
              <a:prstDash val="solid"/>
              <a:miter lim="800000"/>
            </a:ln>
            <a:effectLst>
              <a:outerShdw blurRad="88900" dist="38100" algn="l" rotWithShape="0">
                <a:prstClr val="black">
                  <a:alpha val="3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548E0974-11C3-30C6-FC3A-79508DC3455D}"/>
                </a:ext>
              </a:extLst>
            </p:cNvPr>
            <p:cNvSpPr>
              <a:spLocks/>
            </p:cNvSpPr>
            <p:nvPr/>
          </p:nvSpPr>
          <p:spPr bwMode="hidden">
            <a:xfrm>
              <a:off x="-1" y="0"/>
              <a:ext cx="8737601" cy="6858000"/>
            </a:xfrm>
            <a:custGeom>
              <a:avLst/>
              <a:gdLst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99196 w 9052562"/>
                <a:gd name="connsiteY14" fmla="*/ 1394015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22225 w 9052562"/>
                <a:gd name="connsiteY19" fmla="*/ 1896473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22225 w 9052562"/>
                <a:gd name="connsiteY19" fmla="*/ 1896473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9052562" h="6858000">
                  <a:moveTo>
                    <a:pt x="0" y="0"/>
                  </a:moveTo>
                  <a:lnTo>
                    <a:pt x="2348737" y="0"/>
                  </a:lnTo>
                  <a:lnTo>
                    <a:pt x="5789954" y="0"/>
                  </a:lnTo>
                  <a:lnTo>
                    <a:pt x="5805273" y="43371"/>
                  </a:lnTo>
                  <a:cubicBezTo>
                    <a:pt x="5819882" y="81369"/>
                    <a:pt x="5835770" y="119144"/>
                    <a:pt x="5851635" y="151554"/>
                  </a:cubicBezTo>
                  <a:cubicBezTo>
                    <a:pt x="5887754" y="223510"/>
                    <a:pt x="5933379" y="287889"/>
                    <a:pt x="5962093" y="363354"/>
                  </a:cubicBezTo>
                  <a:cubicBezTo>
                    <a:pt x="5977822" y="405044"/>
                    <a:pt x="5986604" y="446955"/>
                    <a:pt x="6005167" y="490373"/>
                  </a:cubicBezTo>
                  <a:cubicBezTo>
                    <a:pt x="6019432" y="520470"/>
                    <a:pt x="6036164" y="549398"/>
                    <a:pt x="6051709" y="575818"/>
                  </a:cubicBezTo>
                  <a:cubicBezTo>
                    <a:pt x="6069996" y="610152"/>
                    <a:pt x="6086639" y="645265"/>
                    <a:pt x="6101636" y="681159"/>
                  </a:cubicBezTo>
                  <a:cubicBezTo>
                    <a:pt x="6136384" y="762979"/>
                    <a:pt x="6159249" y="847359"/>
                    <a:pt x="6197655" y="930517"/>
                  </a:cubicBezTo>
                  <a:cubicBezTo>
                    <a:pt x="6222984" y="986086"/>
                    <a:pt x="6255261" y="1041434"/>
                    <a:pt x="6270809" y="1095495"/>
                  </a:cubicBezTo>
                  <a:cubicBezTo>
                    <a:pt x="6275473" y="1111714"/>
                    <a:pt x="6278126" y="1125814"/>
                    <a:pt x="6283613" y="1141643"/>
                  </a:cubicBezTo>
                  <a:cubicBezTo>
                    <a:pt x="6299342" y="1183333"/>
                    <a:pt x="6331068" y="1220512"/>
                    <a:pt x="6347620" y="1261812"/>
                  </a:cubicBezTo>
                  <a:cubicBezTo>
                    <a:pt x="6356673" y="1285164"/>
                    <a:pt x="6358413" y="1305841"/>
                    <a:pt x="6365821" y="1329974"/>
                  </a:cubicBezTo>
                  <a:cubicBezTo>
                    <a:pt x="6371217" y="1351988"/>
                    <a:pt x="6377146" y="1382213"/>
                    <a:pt x="6389671" y="1391634"/>
                  </a:cubicBezTo>
                  <a:cubicBezTo>
                    <a:pt x="6390769" y="1400328"/>
                    <a:pt x="6400203" y="1408895"/>
                    <a:pt x="6401301" y="1417589"/>
                  </a:cubicBezTo>
                  <a:cubicBezTo>
                    <a:pt x="6426816" y="1488428"/>
                    <a:pt x="6455896" y="1566791"/>
                    <a:pt x="6495944" y="1621528"/>
                  </a:cubicBezTo>
                  <a:cubicBezTo>
                    <a:pt x="6512767" y="1644269"/>
                    <a:pt x="6532882" y="1665451"/>
                    <a:pt x="6542667" y="1694600"/>
                  </a:cubicBezTo>
                  <a:cubicBezTo>
                    <a:pt x="6563060" y="1752509"/>
                    <a:pt x="6580985" y="1811587"/>
                    <a:pt x="6598910" y="1870665"/>
                  </a:cubicBezTo>
                  <a:cubicBezTo>
                    <a:pt x="6606956" y="1879138"/>
                    <a:pt x="6609416" y="1892762"/>
                    <a:pt x="6617462" y="1901235"/>
                  </a:cubicBezTo>
                  <a:cubicBezTo>
                    <a:pt x="6619749" y="1912437"/>
                    <a:pt x="6625976" y="1919267"/>
                    <a:pt x="6628263" y="1930470"/>
                  </a:cubicBezTo>
                  <a:cubicBezTo>
                    <a:pt x="6656242" y="1972497"/>
                    <a:pt x="6682209" y="2012405"/>
                    <a:pt x="6710188" y="2054432"/>
                  </a:cubicBezTo>
                  <a:cubicBezTo>
                    <a:pt x="6719517" y="2086869"/>
                    <a:pt x="6740638" y="2122932"/>
                    <a:pt x="6759564" y="2141605"/>
                  </a:cubicBezTo>
                  <a:cubicBezTo>
                    <a:pt x="6771912" y="2191041"/>
                    <a:pt x="6788282" y="2244712"/>
                    <a:pt x="6807120" y="2297215"/>
                  </a:cubicBezTo>
                  <a:cubicBezTo>
                    <a:pt x="6815166" y="2305688"/>
                    <a:pt x="6808558" y="2313643"/>
                    <a:pt x="6815415" y="2319608"/>
                  </a:cubicBezTo>
                  <a:cubicBezTo>
                    <a:pt x="6813313" y="2323676"/>
                    <a:pt x="6825499" y="2325363"/>
                    <a:pt x="6823763" y="2332328"/>
                  </a:cubicBezTo>
                  <a:cubicBezTo>
                    <a:pt x="6840677" y="2348884"/>
                    <a:pt x="6847447" y="2388677"/>
                    <a:pt x="6857598" y="2420724"/>
                  </a:cubicBezTo>
                  <a:cubicBezTo>
                    <a:pt x="6869304" y="2458178"/>
                    <a:pt x="6895272" y="2498086"/>
                    <a:pt x="6917763" y="2524284"/>
                  </a:cubicBezTo>
                  <a:cubicBezTo>
                    <a:pt x="6940621" y="2553381"/>
                    <a:pt x="6963570" y="2576291"/>
                    <a:pt x="6984692" y="2612353"/>
                  </a:cubicBezTo>
                  <a:cubicBezTo>
                    <a:pt x="7009014" y="2653042"/>
                    <a:pt x="7025109" y="2697629"/>
                    <a:pt x="7044495" y="2740658"/>
                  </a:cubicBezTo>
                  <a:cubicBezTo>
                    <a:pt x="7064703" y="2783296"/>
                    <a:pt x="7079126" y="2812069"/>
                    <a:pt x="7109773" y="2839284"/>
                  </a:cubicBezTo>
                  <a:cubicBezTo>
                    <a:pt x="7108769" y="2852047"/>
                    <a:pt x="7087788" y="2807771"/>
                    <a:pt x="7132182" y="2889533"/>
                  </a:cubicBezTo>
                  <a:cubicBezTo>
                    <a:pt x="7176576" y="2971295"/>
                    <a:pt x="7292017" y="3188505"/>
                    <a:pt x="7376138" y="3329856"/>
                  </a:cubicBezTo>
                  <a:cubicBezTo>
                    <a:pt x="7374859" y="3333534"/>
                    <a:pt x="7373945" y="3340110"/>
                    <a:pt x="7372666" y="3343788"/>
                  </a:cubicBezTo>
                  <a:cubicBezTo>
                    <a:pt x="7392418" y="3389714"/>
                    <a:pt x="7417472" y="3436199"/>
                    <a:pt x="7443439" y="3476108"/>
                  </a:cubicBezTo>
                  <a:cubicBezTo>
                    <a:pt x="7455051" y="3492105"/>
                    <a:pt x="7467852" y="3510610"/>
                    <a:pt x="7479373" y="3532793"/>
                  </a:cubicBezTo>
                  <a:cubicBezTo>
                    <a:pt x="7486506" y="3547842"/>
                    <a:pt x="7492815" y="3563281"/>
                    <a:pt x="7499125" y="3578719"/>
                  </a:cubicBezTo>
                  <a:cubicBezTo>
                    <a:pt x="7529851" y="3656303"/>
                    <a:pt x="7566245" y="3737342"/>
                    <a:pt x="7604375" y="3811417"/>
                  </a:cubicBezTo>
                  <a:cubicBezTo>
                    <a:pt x="7624493" y="3860241"/>
                    <a:pt x="7637445" y="3880310"/>
                    <a:pt x="7672482" y="3921805"/>
                  </a:cubicBezTo>
                  <a:cubicBezTo>
                    <a:pt x="7698023" y="3962293"/>
                    <a:pt x="7708705" y="3995405"/>
                    <a:pt x="7729918" y="4025282"/>
                  </a:cubicBezTo>
                  <a:cubicBezTo>
                    <a:pt x="7746657" y="4109493"/>
                    <a:pt x="7773364" y="4210483"/>
                    <a:pt x="7818079" y="4309080"/>
                  </a:cubicBezTo>
                  <a:cubicBezTo>
                    <a:pt x="7836276" y="4349599"/>
                    <a:pt x="7849258" y="4355733"/>
                    <a:pt x="7863157" y="4382932"/>
                  </a:cubicBezTo>
                  <a:cubicBezTo>
                    <a:pt x="7881445" y="4417266"/>
                    <a:pt x="7887939" y="4447975"/>
                    <a:pt x="7901747" y="4481361"/>
                  </a:cubicBezTo>
                  <a:cubicBezTo>
                    <a:pt x="7917110" y="4520152"/>
                    <a:pt x="7940334" y="4552147"/>
                    <a:pt x="7961913" y="4584921"/>
                  </a:cubicBezTo>
                  <a:cubicBezTo>
                    <a:pt x="8003881" y="4647961"/>
                    <a:pt x="8045302" y="4720475"/>
                    <a:pt x="8081421" y="4792431"/>
                  </a:cubicBezTo>
                  <a:cubicBezTo>
                    <a:pt x="8116351" y="4861879"/>
                    <a:pt x="8139763" y="4936786"/>
                    <a:pt x="8173504" y="5003725"/>
                  </a:cubicBezTo>
                  <a:cubicBezTo>
                    <a:pt x="8200479" y="5058514"/>
                    <a:pt x="8234492" y="5106895"/>
                    <a:pt x="8264211" y="5169599"/>
                  </a:cubicBezTo>
                  <a:cubicBezTo>
                    <a:pt x="8293929" y="5232301"/>
                    <a:pt x="8319534" y="5296954"/>
                    <a:pt x="8354189" y="5357318"/>
                  </a:cubicBezTo>
                  <a:cubicBezTo>
                    <a:pt x="8360955" y="5369469"/>
                    <a:pt x="8368544" y="5381229"/>
                    <a:pt x="8372019" y="5394940"/>
                  </a:cubicBezTo>
                  <a:cubicBezTo>
                    <a:pt x="8375129" y="5405753"/>
                    <a:pt x="8374216" y="5412329"/>
                    <a:pt x="8375314" y="5421022"/>
                  </a:cubicBezTo>
                  <a:cubicBezTo>
                    <a:pt x="8383820" y="5453849"/>
                    <a:pt x="8409327" y="5469404"/>
                    <a:pt x="8423682" y="5493315"/>
                  </a:cubicBezTo>
                  <a:cubicBezTo>
                    <a:pt x="8446815" y="5531496"/>
                    <a:pt x="8451665" y="5562985"/>
                    <a:pt x="8475621" y="5600775"/>
                  </a:cubicBezTo>
                  <a:cubicBezTo>
                    <a:pt x="8486776" y="5620060"/>
                    <a:pt x="8500765" y="5641073"/>
                    <a:pt x="8510275" y="5661139"/>
                  </a:cubicBezTo>
                  <a:cubicBezTo>
                    <a:pt x="8519785" y="5681203"/>
                    <a:pt x="8521981" y="5698592"/>
                    <a:pt x="8520977" y="5711354"/>
                  </a:cubicBezTo>
                  <a:cubicBezTo>
                    <a:pt x="8536978" y="5734486"/>
                    <a:pt x="8555447" y="5756448"/>
                    <a:pt x="8573093" y="5778799"/>
                  </a:cubicBezTo>
                  <a:cubicBezTo>
                    <a:pt x="8594763" y="5805387"/>
                    <a:pt x="8586267" y="5855487"/>
                    <a:pt x="8591845" y="5865129"/>
                  </a:cubicBezTo>
                  <a:cubicBezTo>
                    <a:pt x="8630156" y="5926832"/>
                    <a:pt x="8664629" y="5999567"/>
                    <a:pt x="8690144" y="6070406"/>
                  </a:cubicBezTo>
                  <a:cubicBezTo>
                    <a:pt x="8698374" y="6094149"/>
                    <a:pt x="8705782" y="6118282"/>
                    <a:pt x="8715658" y="6141245"/>
                  </a:cubicBezTo>
                  <a:cubicBezTo>
                    <a:pt x="8737421" y="6189289"/>
                    <a:pt x="8759819" y="6194031"/>
                    <a:pt x="8780027" y="6236669"/>
                  </a:cubicBezTo>
                  <a:cubicBezTo>
                    <a:pt x="8790726" y="6259243"/>
                    <a:pt x="8793289" y="6279529"/>
                    <a:pt x="8803621" y="6299204"/>
                  </a:cubicBezTo>
                  <a:cubicBezTo>
                    <a:pt x="8810754" y="6314253"/>
                    <a:pt x="8820810" y="6324843"/>
                    <a:pt x="8827577" y="6336994"/>
                  </a:cubicBezTo>
                  <a:cubicBezTo>
                    <a:pt x="8866711" y="6398306"/>
                    <a:pt x="8821462" y="6419752"/>
                    <a:pt x="8867544" y="6480842"/>
                  </a:cubicBezTo>
                  <a:cubicBezTo>
                    <a:pt x="8877968" y="6494332"/>
                    <a:pt x="8888025" y="6504923"/>
                    <a:pt x="8893236" y="6511667"/>
                  </a:cubicBezTo>
                  <a:cubicBezTo>
                    <a:pt x="8940967" y="6599620"/>
                    <a:pt x="8964191" y="6631615"/>
                    <a:pt x="8978003" y="6692643"/>
                  </a:cubicBezTo>
                  <a:cubicBezTo>
                    <a:pt x="8985320" y="6722962"/>
                    <a:pt x="9005344" y="6750330"/>
                    <a:pt x="9010283" y="6775632"/>
                  </a:cubicBezTo>
                  <a:cubicBezTo>
                    <a:pt x="9012570" y="6786834"/>
                    <a:pt x="9028205" y="6807068"/>
                    <a:pt x="9036526" y="6824625"/>
                  </a:cubicBezTo>
                  <a:lnTo>
                    <a:pt x="9052562" y="6858000"/>
                  </a:lnTo>
                  <a:lnTo>
                    <a:pt x="5679689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rcRect/>
              <a:stretch>
                <a:fillRect l="-19302" r="-19302"/>
              </a:stretch>
            </a:blipFill>
            <a:ln w="12700" cap="flat" cmpd="sng" algn="ctr">
              <a:noFill/>
              <a:prstDash val="solid"/>
              <a:miter lim="800000"/>
            </a:ln>
            <a:effectLst>
              <a:outerShdw blurRad="88900" dist="381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ptos" panose="020B0004020202020204" pitchFamily="34" charset="0"/>
                  <a:ea typeface="+mn-ea"/>
                  <a:cs typeface="+mn-cs"/>
                </a:rPr>
                <a:t> </a:t>
              </a:r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935C9167-B5C7-4834-AC78-240C8C3EF11E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5867400" y="2016203"/>
            <a:ext cx="5484860" cy="1107996"/>
          </a:xfrm>
        </p:spPr>
        <p:txBody>
          <a:bodyPr anchor="b"/>
          <a:lstStyle>
            <a:lvl1pPr algn="r">
              <a:defRPr b="0" i="0"/>
            </a:lvl1pPr>
          </a:lstStyle>
          <a:p>
            <a:r>
              <a:rPr lang="en-US"/>
              <a:t>Content</a:t>
            </a:r>
            <a:br>
              <a:rPr lang="en-US"/>
            </a:br>
            <a:r>
              <a:rPr lang="en-US"/>
              <a:t>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5863580" y="3535539"/>
            <a:ext cx="5490220" cy="338554"/>
          </a:xfrm>
        </p:spPr>
        <p:txBody>
          <a:bodyPr/>
          <a:lstStyle>
            <a:lvl1pPr marL="0" indent="0" algn="r">
              <a:buNone/>
              <a:defRPr sz="2200" b="0" i="0">
                <a:latin typeface="Aptos" panose="020B0004020202020204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text content</a:t>
            </a:r>
          </a:p>
        </p:txBody>
      </p:sp>
    </p:spTree>
    <p:extLst>
      <p:ext uri="{BB962C8B-B14F-4D97-AF65-F5344CB8AC3E}">
        <p14:creationId xmlns:p14="http://schemas.microsoft.com/office/powerpoint/2010/main" val="36935213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2208">
          <p15:clr>
            <a:srgbClr val="5ACBF0"/>
          </p15:clr>
        </p15:guide>
        <p15:guide id="9" orient="horz" pos="1968">
          <p15:clr>
            <a:srgbClr val="5ACBF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_par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880676EE-E9F3-1931-EA0F-C3D192CE73E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6464300" cy="6858000"/>
          </a:xfrm>
          <a:prstGeom prst="rect">
            <a:avLst/>
          </a:prstGeom>
        </p:spPr>
      </p:pic>
      <p:sp>
        <p:nvSpPr>
          <p:cNvPr id="10" name="Freeform 5">
            <a:extLst>
              <a:ext uri="{FF2B5EF4-FFF2-40B4-BE49-F238E27FC236}">
                <a16:creationId xmlns:a16="http://schemas.microsoft.com/office/drawing/2014/main" id="{F28AAB79-349F-2B6A-0E75-E61E4D92171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43796" y="6248400"/>
            <a:ext cx="569153" cy="276402"/>
          </a:xfrm>
          <a:custGeom>
            <a:avLst/>
            <a:gdLst>
              <a:gd name="T0" fmla="*/ 65 w 467"/>
              <a:gd name="T1" fmla="*/ 28 h 225"/>
              <a:gd name="T2" fmla="*/ 0 w 467"/>
              <a:gd name="T3" fmla="*/ 20 h 225"/>
              <a:gd name="T4" fmla="*/ 24 w 467"/>
              <a:gd name="T5" fmla="*/ 184 h 225"/>
              <a:gd name="T6" fmla="*/ 148 w 467"/>
              <a:gd name="T7" fmla="*/ 180 h 225"/>
              <a:gd name="T8" fmla="*/ 153 w 467"/>
              <a:gd name="T9" fmla="*/ 140 h 225"/>
              <a:gd name="T10" fmla="*/ 178 w 467"/>
              <a:gd name="T11" fmla="*/ 86 h 225"/>
              <a:gd name="T12" fmla="*/ 77 w 467"/>
              <a:gd name="T13" fmla="*/ 155 h 225"/>
              <a:gd name="T14" fmla="*/ 96 w 467"/>
              <a:gd name="T15" fmla="*/ 155 h 225"/>
              <a:gd name="T16" fmla="*/ 319 w 467"/>
              <a:gd name="T17" fmla="*/ 113 h 225"/>
              <a:gd name="T18" fmla="*/ 324 w 467"/>
              <a:gd name="T19" fmla="*/ 157 h 225"/>
              <a:gd name="T20" fmla="*/ 361 w 467"/>
              <a:gd name="T21" fmla="*/ 150 h 225"/>
              <a:gd name="T22" fmla="*/ 343 w 467"/>
              <a:gd name="T23" fmla="*/ 155 h 225"/>
              <a:gd name="T24" fmla="*/ 353 w 467"/>
              <a:gd name="T25" fmla="*/ 165 h 225"/>
              <a:gd name="T26" fmla="*/ 383 w 467"/>
              <a:gd name="T27" fmla="*/ 28 h 225"/>
              <a:gd name="T28" fmla="*/ 283 w 467"/>
              <a:gd name="T29" fmla="*/ 17 h 225"/>
              <a:gd name="T30" fmla="*/ 314 w 467"/>
              <a:gd name="T31" fmla="*/ 78 h 225"/>
              <a:gd name="T32" fmla="*/ 342 w 467"/>
              <a:gd name="T33" fmla="*/ 80 h 225"/>
              <a:gd name="T34" fmla="*/ 380 w 467"/>
              <a:gd name="T35" fmla="*/ 68 h 225"/>
              <a:gd name="T36" fmla="*/ 381 w 467"/>
              <a:gd name="T37" fmla="*/ 178 h 225"/>
              <a:gd name="T38" fmla="*/ 450 w 467"/>
              <a:gd name="T39" fmla="*/ 164 h 225"/>
              <a:gd name="T40" fmla="*/ 194 w 467"/>
              <a:gd name="T41" fmla="*/ 44 h 225"/>
              <a:gd name="T42" fmla="*/ 242 w 467"/>
              <a:gd name="T43" fmla="*/ 58 h 225"/>
              <a:gd name="T44" fmla="*/ 233 w 467"/>
              <a:gd name="T45" fmla="*/ 1 h 225"/>
              <a:gd name="T46" fmla="*/ 164 w 467"/>
              <a:gd name="T47" fmla="*/ 99 h 225"/>
              <a:gd name="T48" fmla="*/ 200 w 467"/>
              <a:gd name="T49" fmla="*/ 101 h 225"/>
              <a:gd name="T50" fmla="*/ 207 w 467"/>
              <a:gd name="T51" fmla="*/ 115 h 225"/>
              <a:gd name="T52" fmla="*/ 225 w 467"/>
              <a:gd name="T53" fmla="*/ 143 h 225"/>
              <a:gd name="T54" fmla="*/ 235 w 467"/>
              <a:gd name="T55" fmla="*/ 122 h 225"/>
              <a:gd name="T56" fmla="*/ 251 w 467"/>
              <a:gd name="T57" fmla="*/ 116 h 225"/>
              <a:gd name="T58" fmla="*/ 273 w 467"/>
              <a:gd name="T59" fmla="*/ 110 h 225"/>
              <a:gd name="T60" fmla="*/ 231 w 467"/>
              <a:gd name="T61" fmla="*/ 61 h 225"/>
              <a:gd name="T62" fmla="*/ 229 w 467"/>
              <a:gd name="T63" fmla="*/ 84 h 225"/>
              <a:gd name="T64" fmla="*/ 190 w 467"/>
              <a:gd name="T65" fmla="*/ 82 h 225"/>
              <a:gd name="T66" fmla="*/ 255 w 467"/>
              <a:gd name="T67" fmla="*/ 100 h 225"/>
              <a:gd name="T68" fmla="*/ 328 w 467"/>
              <a:gd name="T69" fmla="*/ 221 h 225"/>
              <a:gd name="T70" fmla="*/ 285 w 467"/>
              <a:gd name="T71" fmla="*/ 170 h 225"/>
              <a:gd name="T72" fmla="*/ 243 w 467"/>
              <a:gd name="T73" fmla="*/ 110 h 225"/>
              <a:gd name="T74" fmla="*/ 284 w 467"/>
              <a:gd name="T75" fmla="*/ 138 h 225"/>
              <a:gd name="T76" fmla="*/ 356 w 467"/>
              <a:gd name="T77" fmla="*/ 165 h 225"/>
              <a:gd name="T78" fmla="*/ 284 w 467"/>
              <a:gd name="T79" fmla="*/ 173 h 225"/>
              <a:gd name="T80" fmla="*/ 182 w 467"/>
              <a:gd name="T81" fmla="*/ 201 h 225"/>
              <a:gd name="T82" fmla="*/ 176 w 467"/>
              <a:gd name="T83" fmla="*/ 205 h 225"/>
              <a:gd name="T84" fmla="*/ 180 w 467"/>
              <a:gd name="T85" fmla="*/ 104 h 225"/>
              <a:gd name="T86" fmla="*/ 202 w 467"/>
              <a:gd name="T87" fmla="*/ 123 h 225"/>
              <a:gd name="T88" fmla="*/ 264 w 467"/>
              <a:gd name="T89" fmla="*/ 157 h 225"/>
              <a:gd name="T90" fmla="*/ 316 w 467"/>
              <a:gd name="T91" fmla="*/ 110 h 225"/>
              <a:gd name="T92" fmla="*/ 339 w 467"/>
              <a:gd name="T93" fmla="*/ 93 h 225"/>
              <a:gd name="T94" fmla="*/ 340 w 467"/>
              <a:gd name="T95" fmla="*/ 77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67" h="225">
                <a:moveTo>
                  <a:pt x="140" y="38"/>
                </a:moveTo>
                <a:cubicBezTo>
                  <a:pt x="128" y="32"/>
                  <a:pt x="116" y="29"/>
                  <a:pt x="99" y="28"/>
                </a:cubicBezTo>
                <a:cubicBezTo>
                  <a:pt x="99" y="28"/>
                  <a:pt x="99" y="28"/>
                  <a:pt x="99" y="28"/>
                </a:cubicBezTo>
                <a:cubicBezTo>
                  <a:pt x="65" y="28"/>
                  <a:pt x="65" y="28"/>
                  <a:pt x="65" y="28"/>
                </a:cubicBezTo>
                <a:cubicBezTo>
                  <a:pt x="39" y="28"/>
                  <a:pt x="26" y="27"/>
                  <a:pt x="17" y="25"/>
                </a:cubicBezTo>
                <a:cubicBezTo>
                  <a:pt x="9" y="23"/>
                  <a:pt x="2" y="19"/>
                  <a:pt x="2" y="19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1"/>
                  <a:pt x="2" y="39"/>
                  <a:pt x="23" y="54"/>
                </a:cubicBezTo>
                <a:cubicBezTo>
                  <a:pt x="27" y="57"/>
                  <a:pt x="30" y="60"/>
                  <a:pt x="30" y="71"/>
                </a:cubicBezTo>
                <a:cubicBezTo>
                  <a:pt x="30" y="168"/>
                  <a:pt x="30" y="168"/>
                  <a:pt x="30" y="168"/>
                </a:cubicBezTo>
                <a:cubicBezTo>
                  <a:pt x="30" y="178"/>
                  <a:pt x="28" y="181"/>
                  <a:pt x="24" y="184"/>
                </a:cubicBezTo>
                <a:cubicBezTo>
                  <a:pt x="18" y="187"/>
                  <a:pt x="8" y="193"/>
                  <a:pt x="8" y="193"/>
                </a:cubicBezTo>
                <a:cubicBezTo>
                  <a:pt x="4" y="196"/>
                  <a:pt x="4" y="196"/>
                  <a:pt x="4" y="196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116" y="196"/>
                  <a:pt x="132" y="192"/>
                  <a:pt x="148" y="180"/>
                </a:cubicBezTo>
                <a:cubicBezTo>
                  <a:pt x="151" y="178"/>
                  <a:pt x="154" y="176"/>
                  <a:pt x="157" y="174"/>
                </a:cubicBezTo>
                <a:cubicBezTo>
                  <a:pt x="155" y="161"/>
                  <a:pt x="157" y="150"/>
                  <a:pt x="159" y="144"/>
                </a:cubicBezTo>
                <a:cubicBezTo>
                  <a:pt x="159" y="144"/>
                  <a:pt x="154" y="148"/>
                  <a:pt x="152" y="153"/>
                </a:cubicBezTo>
                <a:cubicBezTo>
                  <a:pt x="152" y="151"/>
                  <a:pt x="153" y="147"/>
                  <a:pt x="153" y="140"/>
                </a:cubicBezTo>
                <a:cubicBezTo>
                  <a:pt x="154" y="133"/>
                  <a:pt x="158" y="113"/>
                  <a:pt x="176" y="102"/>
                </a:cubicBezTo>
                <a:cubicBezTo>
                  <a:pt x="175" y="102"/>
                  <a:pt x="174" y="102"/>
                  <a:pt x="173" y="102"/>
                </a:cubicBezTo>
                <a:cubicBezTo>
                  <a:pt x="171" y="102"/>
                  <a:pt x="164" y="102"/>
                  <a:pt x="154" y="105"/>
                </a:cubicBezTo>
                <a:cubicBezTo>
                  <a:pt x="158" y="99"/>
                  <a:pt x="173" y="89"/>
                  <a:pt x="178" y="86"/>
                </a:cubicBezTo>
                <a:cubicBezTo>
                  <a:pt x="179" y="86"/>
                  <a:pt x="179" y="86"/>
                  <a:pt x="180" y="85"/>
                </a:cubicBezTo>
                <a:cubicBezTo>
                  <a:pt x="173" y="65"/>
                  <a:pt x="160" y="48"/>
                  <a:pt x="140" y="38"/>
                </a:cubicBezTo>
                <a:moveTo>
                  <a:pt x="96" y="155"/>
                </a:moveTo>
                <a:cubicBezTo>
                  <a:pt x="77" y="155"/>
                  <a:pt x="77" y="155"/>
                  <a:pt x="77" y="155"/>
                </a:cubicBezTo>
                <a:cubicBezTo>
                  <a:pt x="77" y="68"/>
                  <a:pt x="77" y="68"/>
                  <a:pt x="77" y="68"/>
                </a:cubicBezTo>
                <a:cubicBezTo>
                  <a:pt x="96" y="68"/>
                  <a:pt x="96" y="68"/>
                  <a:pt x="96" y="68"/>
                </a:cubicBezTo>
                <a:cubicBezTo>
                  <a:pt x="121" y="68"/>
                  <a:pt x="135" y="84"/>
                  <a:pt x="135" y="112"/>
                </a:cubicBezTo>
                <a:cubicBezTo>
                  <a:pt x="135" y="139"/>
                  <a:pt x="121" y="155"/>
                  <a:pt x="96" y="155"/>
                </a:cubicBezTo>
                <a:moveTo>
                  <a:pt x="352" y="110"/>
                </a:moveTo>
                <a:cubicBezTo>
                  <a:pt x="349" y="108"/>
                  <a:pt x="349" y="108"/>
                  <a:pt x="349" y="108"/>
                </a:cubicBezTo>
                <a:cubicBezTo>
                  <a:pt x="346" y="106"/>
                  <a:pt x="342" y="104"/>
                  <a:pt x="338" y="104"/>
                </a:cubicBezTo>
                <a:cubicBezTo>
                  <a:pt x="331" y="104"/>
                  <a:pt x="324" y="107"/>
                  <a:pt x="319" y="113"/>
                </a:cubicBezTo>
                <a:cubicBezTo>
                  <a:pt x="317" y="115"/>
                  <a:pt x="316" y="117"/>
                  <a:pt x="314" y="119"/>
                </a:cubicBezTo>
                <a:cubicBezTo>
                  <a:pt x="314" y="158"/>
                  <a:pt x="314" y="158"/>
                  <a:pt x="314" y="158"/>
                </a:cubicBezTo>
                <a:cubicBezTo>
                  <a:pt x="316" y="159"/>
                  <a:pt x="317" y="160"/>
                  <a:pt x="319" y="160"/>
                </a:cubicBezTo>
                <a:cubicBezTo>
                  <a:pt x="321" y="160"/>
                  <a:pt x="323" y="159"/>
                  <a:pt x="324" y="157"/>
                </a:cubicBezTo>
                <a:cubicBezTo>
                  <a:pt x="326" y="154"/>
                  <a:pt x="328" y="147"/>
                  <a:pt x="322" y="140"/>
                </a:cubicBezTo>
                <a:cubicBezTo>
                  <a:pt x="325" y="141"/>
                  <a:pt x="333" y="147"/>
                  <a:pt x="334" y="148"/>
                </a:cubicBezTo>
                <a:cubicBezTo>
                  <a:pt x="334" y="148"/>
                  <a:pt x="341" y="147"/>
                  <a:pt x="347" y="147"/>
                </a:cubicBezTo>
                <a:cubicBezTo>
                  <a:pt x="352" y="147"/>
                  <a:pt x="357" y="148"/>
                  <a:pt x="361" y="150"/>
                </a:cubicBezTo>
                <a:cubicBezTo>
                  <a:pt x="361" y="104"/>
                  <a:pt x="361" y="104"/>
                  <a:pt x="361" y="104"/>
                </a:cubicBezTo>
                <a:cubicBezTo>
                  <a:pt x="358" y="105"/>
                  <a:pt x="355" y="106"/>
                  <a:pt x="354" y="108"/>
                </a:cubicBezTo>
                <a:lnTo>
                  <a:pt x="352" y="110"/>
                </a:lnTo>
                <a:close/>
                <a:moveTo>
                  <a:pt x="343" y="155"/>
                </a:moveTo>
                <a:cubicBezTo>
                  <a:pt x="338" y="154"/>
                  <a:pt x="338" y="154"/>
                  <a:pt x="338" y="154"/>
                </a:cubicBezTo>
                <a:cubicBezTo>
                  <a:pt x="340" y="157"/>
                  <a:pt x="341" y="161"/>
                  <a:pt x="341" y="165"/>
                </a:cubicBezTo>
                <a:cubicBezTo>
                  <a:pt x="341" y="169"/>
                  <a:pt x="341" y="173"/>
                  <a:pt x="339" y="176"/>
                </a:cubicBezTo>
                <a:cubicBezTo>
                  <a:pt x="345" y="176"/>
                  <a:pt x="353" y="172"/>
                  <a:pt x="353" y="165"/>
                </a:cubicBezTo>
                <a:cubicBezTo>
                  <a:pt x="353" y="159"/>
                  <a:pt x="347" y="155"/>
                  <a:pt x="343" y="155"/>
                </a:cubicBezTo>
                <a:moveTo>
                  <a:pt x="424" y="38"/>
                </a:moveTo>
                <a:cubicBezTo>
                  <a:pt x="412" y="32"/>
                  <a:pt x="400" y="29"/>
                  <a:pt x="383" y="28"/>
                </a:cubicBezTo>
                <a:cubicBezTo>
                  <a:pt x="383" y="28"/>
                  <a:pt x="383" y="28"/>
                  <a:pt x="383" y="28"/>
                </a:cubicBezTo>
                <a:cubicBezTo>
                  <a:pt x="349" y="28"/>
                  <a:pt x="349" y="28"/>
                  <a:pt x="349" y="28"/>
                </a:cubicBezTo>
                <a:cubicBezTo>
                  <a:pt x="322" y="28"/>
                  <a:pt x="310" y="27"/>
                  <a:pt x="300" y="25"/>
                </a:cubicBezTo>
                <a:cubicBezTo>
                  <a:pt x="292" y="23"/>
                  <a:pt x="285" y="19"/>
                  <a:pt x="285" y="19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3" y="20"/>
                  <a:pt x="283" y="20"/>
                  <a:pt x="283" y="20"/>
                </a:cubicBezTo>
                <a:cubicBezTo>
                  <a:pt x="283" y="21"/>
                  <a:pt x="285" y="39"/>
                  <a:pt x="307" y="54"/>
                </a:cubicBezTo>
                <a:cubicBezTo>
                  <a:pt x="311" y="57"/>
                  <a:pt x="314" y="60"/>
                  <a:pt x="314" y="71"/>
                </a:cubicBezTo>
                <a:cubicBezTo>
                  <a:pt x="314" y="78"/>
                  <a:pt x="314" y="78"/>
                  <a:pt x="314" y="78"/>
                </a:cubicBezTo>
                <a:cubicBezTo>
                  <a:pt x="319" y="75"/>
                  <a:pt x="324" y="73"/>
                  <a:pt x="329" y="71"/>
                </a:cubicBezTo>
                <a:cubicBezTo>
                  <a:pt x="327" y="73"/>
                  <a:pt x="323" y="77"/>
                  <a:pt x="321" y="82"/>
                </a:cubicBezTo>
                <a:cubicBezTo>
                  <a:pt x="323" y="79"/>
                  <a:pt x="339" y="69"/>
                  <a:pt x="357" y="73"/>
                </a:cubicBezTo>
                <a:cubicBezTo>
                  <a:pt x="353" y="74"/>
                  <a:pt x="347" y="76"/>
                  <a:pt x="342" y="80"/>
                </a:cubicBezTo>
                <a:cubicBezTo>
                  <a:pt x="343" y="80"/>
                  <a:pt x="348" y="79"/>
                  <a:pt x="353" y="79"/>
                </a:cubicBezTo>
                <a:cubicBezTo>
                  <a:pt x="355" y="79"/>
                  <a:pt x="358" y="79"/>
                  <a:pt x="361" y="79"/>
                </a:cubicBezTo>
                <a:cubicBezTo>
                  <a:pt x="361" y="68"/>
                  <a:pt x="361" y="68"/>
                  <a:pt x="361" y="68"/>
                </a:cubicBezTo>
                <a:cubicBezTo>
                  <a:pt x="380" y="68"/>
                  <a:pt x="380" y="68"/>
                  <a:pt x="380" y="68"/>
                </a:cubicBezTo>
                <a:cubicBezTo>
                  <a:pt x="404" y="68"/>
                  <a:pt x="419" y="84"/>
                  <a:pt x="419" y="112"/>
                </a:cubicBezTo>
                <a:cubicBezTo>
                  <a:pt x="419" y="139"/>
                  <a:pt x="404" y="155"/>
                  <a:pt x="380" y="155"/>
                </a:cubicBezTo>
                <a:cubicBezTo>
                  <a:pt x="369" y="155"/>
                  <a:pt x="369" y="155"/>
                  <a:pt x="369" y="155"/>
                </a:cubicBezTo>
                <a:cubicBezTo>
                  <a:pt x="376" y="160"/>
                  <a:pt x="381" y="169"/>
                  <a:pt x="381" y="178"/>
                </a:cubicBezTo>
                <a:cubicBezTo>
                  <a:pt x="381" y="185"/>
                  <a:pt x="379" y="191"/>
                  <a:pt x="375" y="196"/>
                </a:cubicBezTo>
                <a:cubicBezTo>
                  <a:pt x="375" y="196"/>
                  <a:pt x="375" y="196"/>
                  <a:pt x="375" y="196"/>
                </a:cubicBezTo>
                <a:cubicBezTo>
                  <a:pt x="400" y="196"/>
                  <a:pt x="415" y="192"/>
                  <a:pt x="432" y="180"/>
                </a:cubicBezTo>
                <a:cubicBezTo>
                  <a:pt x="439" y="176"/>
                  <a:pt x="445" y="170"/>
                  <a:pt x="450" y="164"/>
                </a:cubicBezTo>
                <a:cubicBezTo>
                  <a:pt x="461" y="150"/>
                  <a:pt x="467" y="131"/>
                  <a:pt x="467" y="111"/>
                </a:cubicBezTo>
                <a:cubicBezTo>
                  <a:pt x="467" y="80"/>
                  <a:pt x="451" y="52"/>
                  <a:pt x="424" y="38"/>
                </a:cubicBezTo>
                <a:moveTo>
                  <a:pt x="191" y="68"/>
                </a:moveTo>
                <a:cubicBezTo>
                  <a:pt x="189" y="59"/>
                  <a:pt x="191" y="51"/>
                  <a:pt x="194" y="44"/>
                </a:cubicBezTo>
                <a:cubicBezTo>
                  <a:pt x="197" y="52"/>
                  <a:pt x="200" y="60"/>
                  <a:pt x="213" y="67"/>
                </a:cubicBezTo>
                <a:cubicBezTo>
                  <a:pt x="212" y="61"/>
                  <a:pt x="212" y="53"/>
                  <a:pt x="214" y="47"/>
                </a:cubicBezTo>
                <a:cubicBezTo>
                  <a:pt x="211" y="33"/>
                  <a:pt x="219" y="22"/>
                  <a:pt x="230" y="22"/>
                </a:cubicBezTo>
                <a:cubicBezTo>
                  <a:pt x="247" y="22"/>
                  <a:pt x="251" y="44"/>
                  <a:pt x="242" y="58"/>
                </a:cubicBezTo>
                <a:cubicBezTo>
                  <a:pt x="247" y="65"/>
                  <a:pt x="254" y="71"/>
                  <a:pt x="259" y="76"/>
                </a:cubicBezTo>
                <a:cubicBezTo>
                  <a:pt x="260" y="76"/>
                  <a:pt x="260" y="77"/>
                  <a:pt x="261" y="77"/>
                </a:cubicBezTo>
                <a:cubicBezTo>
                  <a:pt x="268" y="68"/>
                  <a:pt x="274" y="53"/>
                  <a:pt x="274" y="42"/>
                </a:cubicBezTo>
                <a:cubicBezTo>
                  <a:pt x="274" y="22"/>
                  <a:pt x="261" y="3"/>
                  <a:pt x="233" y="1"/>
                </a:cubicBezTo>
                <a:cubicBezTo>
                  <a:pt x="215" y="0"/>
                  <a:pt x="203" y="6"/>
                  <a:pt x="194" y="15"/>
                </a:cubicBezTo>
                <a:cubicBezTo>
                  <a:pt x="190" y="19"/>
                  <a:pt x="181" y="29"/>
                  <a:pt x="183" y="48"/>
                </a:cubicBezTo>
                <a:cubicBezTo>
                  <a:pt x="184" y="61"/>
                  <a:pt x="191" y="68"/>
                  <a:pt x="191" y="68"/>
                </a:cubicBezTo>
                <a:moveTo>
                  <a:pt x="164" y="99"/>
                </a:moveTo>
                <a:cubicBezTo>
                  <a:pt x="176" y="97"/>
                  <a:pt x="182" y="99"/>
                  <a:pt x="184" y="104"/>
                </a:cubicBezTo>
                <a:cubicBezTo>
                  <a:pt x="185" y="107"/>
                  <a:pt x="184" y="112"/>
                  <a:pt x="183" y="118"/>
                </a:cubicBezTo>
                <a:cubicBezTo>
                  <a:pt x="187" y="114"/>
                  <a:pt x="200" y="104"/>
                  <a:pt x="210" y="103"/>
                </a:cubicBezTo>
                <a:cubicBezTo>
                  <a:pt x="208" y="102"/>
                  <a:pt x="202" y="101"/>
                  <a:pt x="200" y="101"/>
                </a:cubicBezTo>
                <a:cubicBezTo>
                  <a:pt x="207" y="92"/>
                  <a:pt x="223" y="89"/>
                  <a:pt x="232" y="91"/>
                </a:cubicBezTo>
                <a:cubicBezTo>
                  <a:pt x="226" y="91"/>
                  <a:pt x="215" y="94"/>
                  <a:pt x="210" y="98"/>
                </a:cubicBezTo>
                <a:cubicBezTo>
                  <a:pt x="214" y="98"/>
                  <a:pt x="218" y="99"/>
                  <a:pt x="221" y="100"/>
                </a:cubicBezTo>
                <a:cubicBezTo>
                  <a:pt x="216" y="103"/>
                  <a:pt x="209" y="109"/>
                  <a:pt x="207" y="115"/>
                </a:cubicBezTo>
                <a:cubicBezTo>
                  <a:pt x="214" y="111"/>
                  <a:pt x="227" y="112"/>
                  <a:pt x="230" y="122"/>
                </a:cubicBezTo>
                <a:cubicBezTo>
                  <a:pt x="231" y="129"/>
                  <a:pt x="226" y="135"/>
                  <a:pt x="224" y="136"/>
                </a:cubicBezTo>
                <a:cubicBezTo>
                  <a:pt x="226" y="136"/>
                  <a:pt x="231" y="136"/>
                  <a:pt x="233" y="135"/>
                </a:cubicBezTo>
                <a:cubicBezTo>
                  <a:pt x="232" y="137"/>
                  <a:pt x="228" y="142"/>
                  <a:pt x="225" y="143"/>
                </a:cubicBezTo>
                <a:cubicBezTo>
                  <a:pt x="233" y="143"/>
                  <a:pt x="243" y="138"/>
                  <a:pt x="246" y="131"/>
                </a:cubicBezTo>
                <a:cubicBezTo>
                  <a:pt x="246" y="131"/>
                  <a:pt x="241" y="133"/>
                  <a:pt x="239" y="131"/>
                </a:cubicBezTo>
                <a:cubicBezTo>
                  <a:pt x="237" y="129"/>
                  <a:pt x="240" y="120"/>
                  <a:pt x="240" y="120"/>
                </a:cubicBezTo>
                <a:cubicBezTo>
                  <a:pt x="240" y="120"/>
                  <a:pt x="237" y="124"/>
                  <a:pt x="235" y="122"/>
                </a:cubicBezTo>
                <a:cubicBezTo>
                  <a:pt x="233" y="119"/>
                  <a:pt x="236" y="112"/>
                  <a:pt x="237" y="110"/>
                </a:cubicBezTo>
                <a:cubicBezTo>
                  <a:pt x="235" y="109"/>
                  <a:pt x="229" y="108"/>
                  <a:pt x="226" y="108"/>
                </a:cubicBezTo>
                <a:cubicBezTo>
                  <a:pt x="234" y="105"/>
                  <a:pt x="252" y="104"/>
                  <a:pt x="254" y="107"/>
                </a:cubicBezTo>
                <a:cubicBezTo>
                  <a:pt x="255" y="110"/>
                  <a:pt x="251" y="116"/>
                  <a:pt x="251" y="116"/>
                </a:cubicBezTo>
                <a:cubicBezTo>
                  <a:pt x="254" y="116"/>
                  <a:pt x="264" y="116"/>
                  <a:pt x="267" y="120"/>
                </a:cubicBezTo>
                <a:cubicBezTo>
                  <a:pt x="270" y="124"/>
                  <a:pt x="268" y="129"/>
                  <a:pt x="268" y="129"/>
                </a:cubicBezTo>
                <a:cubicBezTo>
                  <a:pt x="275" y="125"/>
                  <a:pt x="282" y="114"/>
                  <a:pt x="280" y="103"/>
                </a:cubicBezTo>
                <a:cubicBezTo>
                  <a:pt x="279" y="105"/>
                  <a:pt x="276" y="109"/>
                  <a:pt x="273" y="110"/>
                </a:cubicBezTo>
                <a:cubicBezTo>
                  <a:pt x="274" y="106"/>
                  <a:pt x="271" y="104"/>
                  <a:pt x="268" y="103"/>
                </a:cubicBezTo>
                <a:cubicBezTo>
                  <a:pt x="270" y="96"/>
                  <a:pt x="267" y="88"/>
                  <a:pt x="257" y="78"/>
                </a:cubicBezTo>
                <a:cubicBezTo>
                  <a:pt x="248" y="70"/>
                  <a:pt x="233" y="58"/>
                  <a:pt x="233" y="44"/>
                </a:cubicBezTo>
                <a:cubicBezTo>
                  <a:pt x="231" y="47"/>
                  <a:pt x="229" y="56"/>
                  <a:pt x="231" y="61"/>
                </a:cubicBezTo>
                <a:cubicBezTo>
                  <a:pt x="238" y="70"/>
                  <a:pt x="253" y="78"/>
                  <a:pt x="257" y="92"/>
                </a:cubicBezTo>
                <a:cubicBezTo>
                  <a:pt x="250" y="76"/>
                  <a:pt x="219" y="63"/>
                  <a:pt x="220" y="41"/>
                </a:cubicBezTo>
                <a:cubicBezTo>
                  <a:pt x="216" y="46"/>
                  <a:pt x="214" y="61"/>
                  <a:pt x="217" y="69"/>
                </a:cubicBezTo>
                <a:cubicBezTo>
                  <a:pt x="223" y="73"/>
                  <a:pt x="228" y="79"/>
                  <a:pt x="229" y="84"/>
                </a:cubicBezTo>
                <a:cubicBezTo>
                  <a:pt x="223" y="72"/>
                  <a:pt x="201" y="69"/>
                  <a:pt x="194" y="54"/>
                </a:cubicBezTo>
                <a:cubicBezTo>
                  <a:pt x="193" y="60"/>
                  <a:pt x="194" y="66"/>
                  <a:pt x="197" y="71"/>
                </a:cubicBezTo>
                <a:cubicBezTo>
                  <a:pt x="197" y="71"/>
                  <a:pt x="191" y="69"/>
                  <a:pt x="179" y="69"/>
                </a:cubicBezTo>
                <a:cubicBezTo>
                  <a:pt x="182" y="70"/>
                  <a:pt x="191" y="78"/>
                  <a:pt x="190" y="82"/>
                </a:cubicBezTo>
                <a:cubicBezTo>
                  <a:pt x="189" y="86"/>
                  <a:pt x="172" y="91"/>
                  <a:pt x="164" y="99"/>
                </a:cubicBezTo>
                <a:moveTo>
                  <a:pt x="255" y="100"/>
                </a:moveTo>
                <a:cubicBezTo>
                  <a:pt x="248" y="100"/>
                  <a:pt x="246" y="95"/>
                  <a:pt x="244" y="90"/>
                </a:cubicBezTo>
                <a:cubicBezTo>
                  <a:pt x="252" y="93"/>
                  <a:pt x="255" y="100"/>
                  <a:pt x="255" y="100"/>
                </a:cubicBezTo>
                <a:moveTo>
                  <a:pt x="377" y="178"/>
                </a:moveTo>
                <a:cubicBezTo>
                  <a:pt x="377" y="195"/>
                  <a:pt x="361" y="207"/>
                  <a:pt x="342" y="205"/>
                </a:cubicBezTo>
                <a:cubicBezTo>
                  <a:pt x="347" y="209"/>
                  <a:pt x="358" y="212"/>
                  <a:pt x="365" y="209"/>
                </a:cubicBezTo>
                <a:cubicBezTo>
                  <a:pt x="361" y="216"/>
                  <a:pt x="344" y="225"/>
                  <a:pt x="328" y="221"/>
                </a:cubicBezTo>
                <a:cubicBezTo>
                  <a:pt x="314" y="217"/>
                  <a:pt x="307" y="202"/>
                  <a:pt x="307" y="193"/>
                </a:cubicBezTo>
                <a:cubicBezTo>
                  <a:pt x="300" y="200"/>
                  <a:pt x="302" y="212"/>
                  <a:pt x="307" y="216"/>
                </a:cubicBezTo>
                <a:cubicBezTo>
                  <a:pt x="301" y="215"/>
                  <a:pt x="292" y="209"/>
                  <a:pt x="291" y="198"/>
                </a:cubicBezTo>
                <a:cubicBezTo>
                  <a:pt x="289" y="189"/>
                  <a:pt x="294" y="178"/>
                  <a:pt x="285" y="170"/>
                </a:cubicBezTo>
                <a:cubicBezTo>
                  <a:pt x="279" y="164"/>
                  <a:pt x="270" y="157"/>
                  <a:pt x="264" y="153"/>
                </a:cubicBezTo>
                <a:cubicBezTo>
                  <a:pt x="252" y="143"/>
                  <a:pt x="257" y="136"/>
                  <a:pt x="254" y="132"/>
                </a:cubicBezTo>
                <a:cubicBezTo>
                  <a:pt x="252" y="128"/>
                  <a:pt x="247" y="126"/>
                  <a:pt x="244" y="122"/>
                </a:cubicBezTo>
                <a:cubicBezTo>
                  <a:pt x="241" y="119"/>
                  <a:pt x="241" y="113"/>
                  <a:pt x="243" y="110"/>
                </a:cubicBezTo>
                <a:cubicBezTo>
                  <a:pt x="243" y="115"/>
                  <a:pt x="245" y="118"/>
                  <a:pt x="249" y="119"/>
                </a:cubicBezTo>
                <a:cubicBezTo>
                  <a:pt x="254" y="120"/>
                  <a:pt x="258" y="119"/>
                  <a:pt x="261" y="121"/>
                </a:cubicBezTo>
                <a:cubicBezTo>
                  <a:pt x="266" y="124"/>
                  <a:pt x="264" y="131"/>
                  <a:pt x="267" y="134"/>
                </a:cubicBezTo>
                <a:cubicBezTo>
                  <a:pt x="270" y="136"/>
                  <a:pt x="277" y="133"/>
                  <a:pt x="284" y="138"/>
                </a:cubicBezTo>
                <a:cubicBezTo>
                  <a:pt x="290" y="143"/>
                  <a:pt x="304" y="155"/>
                  <a:pt x="310" y="160"/>
                </a:cubicBezTo>
                <a:cubicBezTo>
                  <a:pt x="321" y="169"/>
                  <a:pt x="332" y="158"/>
                  <a:pt x="329" y="148"/>
                </a:cubicBezTo>
                <a:cubicBezTo>
                  <a:pt x="340" y="155"/>
                  <a:pt x="341" y="173"/>
                  <a:pt x="332" y="180"/>
                </a:cubicBezTo>
                <a:cubicBezTo>
                  <a:pt x="340" y="181"/>
                  <a:pt x="356" y="178"/>
                  <a:pt x="356" y="165"/>
                </a:cubicBezTo>
                <a:cubicBezTo>
                  <a:pt x="356" y="157"/>
                  <a:pt x="349" y="152"/>
                  <a:pt x="344" y="151"/>
                </a:cubicBezTo>
                <a:cubicBezTo>
                  <a:pt x="362" y="149"/>
                  <a:pt x="377" y="162"/>
                  <a:pt x="377" y="178"/>
                </a:cubicBezTo>
                <a:moveTo>
                  <a:pt x="282" y="172"/>
                </a:moveTo>
                <a:cubicBezTo>
                  <a:pt x="283" y="173"/>
                  <a:pt x="283" y="173"/>
                  <a:pt x="284" y="173"/>
                </a:cubicBezTo>
                <a:cubicBezTo>
                  <a:pt x="274" y="193"/>
                  <a:pt x="256" y="218"/>
                  <a:pt x="221" y="218"/>
                </a:cubicBezTo>
                <a:cubicBezTo>
                  <a:pt x="209" y="218"/>
                  <a:pt x="198" y="213"/>
                  <a:pt x="190" y="208"/>
                </a:cubicBezTo>
                <a:cubicBezTo>
                  <a:pt x="187" y="205"/>
                  <a:pt x="185" y="203"/>
                  <a:pt x="182" y="201"/>
                </a:cubicBezTo>
                <a:cubicBezTo>
                  <a:pt x="182" y="201"/>
                  <a:pt x="182" y="201"/>
                  <a:pt x="182" y="201"/>
                </a:cubicBezTo>
                <a:cubicBezTo>
                  <a:pt x="182" y="201"/>
                  <a:pt x="182" y="201"/>
                  <a:pt x="182" y="201"/>
                </a:cubicBezTo>
                <a:cubicBezTo>
                  <a:pt x="181" y="199"/>
                  <a:pt x="180" y="198"/>
                  <a:pt x="179" y="196"/>
                </a:cubicBezTo>
                <a:cubicBezTo>
                  <a:pt x="177" y="194"/>
                  <a:pt x="176" y="194"/>
                  <a:pt x="175" y="195"/>
                </a:cubicBezTo>
                <a:cubicBezTo>
                  <a:pt x="173" y="198"/>
                  <a:pt x="176" y="205"/>
                  <a:pt x="176" y="205"/>
                </a:cubicBezTo>
                <a:cubicBezTo>
                  <a:pt x="149" y="179"/>
                  <a:pt x="163" y="142"/>
                  <a:pt x="164" y="140"/>
                </a:cubicBezTo>
                <a:cubicBezTo>
                  <a:pt x="165" y="136"/>
                  <a:pt x="164" y="135"/>
                  <a:pt x="162" y="135"/>
                </a:cubicBezTo>
                <a:cubicBezTo>
                  <a:pt x="160" y="136"/>
                  <a:pt x="157" y="140"/>
                  <a:pt x="157" y="140"/>
                </a:cubicBezTo>
                <a:cubicBezTo>
                  <a:pt x="159" y="117"/>
                  <a:pt x="180" y="104"/>
                  <a:pt x="180" y="104"/>
                </a:cubicBezTo>
                <a:cubicBezTo>
                  <a:pt x="180" y="104"/>
                  <a:pt x="180" y="104"/>
                  <a:pt x="180" y="104"/>
                </a:cubicBezTo>
                <a:cubicBezTo>
                  <a:pt x="183" y="108"/>
                  <a:pt x="179" y="112"/>
                  <a:pt x="179" y="126"/>
                </a:cubicBezTo>
                <a:cubicBezTo>
                  <a:pt x="183" y="121"/>
                  <a:pt x="198" y="110"/>
                  <a:pt x="207" y="107"/>
                </a:cubicBezTo>
                <a:cubicBezTo>
                  <a:pt x="204" y="111"/>
                  <a:pt x="202" y="116"/>
                  <a:pt x="202" y="123"/>
                </a:cubicBezTo>
                <a:cubicBezTo>
                  <a:pt x="202" y="123"/>
                  <a:pt x="208" y="116"/>
                  <a:pt x="216" y="116"/>
                </a:cubicBezTo>
                <a:cubicBezTo>
                  <a:pt x="218" y="116"/>
                  <a:pt x="220" y="117"/>
                  <a:pt x="222" y="117"/>
                </a:cubicBezTo>
                <a:cubicBezTo>
                  <a:pt x="191" y="147"/>
                  <a:pt x="204" y="184"/>
                  <a:pt x="230" y="184"/>
                </a:cubicBezTo>
                <a:cubicBezTo>
                  <a:pt x="244" y="184"/>
                  <a:pt x="258" y="168"/>
                  <a:pt x="264" y="157"/>
                </a:cubicBezTo>
                <a:cubicBezTo>
                  <a:pt x="270" y="161"/>
                  <a:pt x="277" y="168"/>
                  <a:pt x="282" y="172"/>
                </a:cubicBezTo>
                <a:moveTo>
                  <a:pt x="385" y="98"/>
                </a:moveTo>
                <a:cubicBezTo>
                  <a:pt x="375" y="95"/>
                  <a:pt x="356" y="99"/>
                  <a:pt x="351" y="104"/>
                </a:cubicBezTo>
                <a:cubicBezTo>
                  <a:pt x="342" y="98"/>
                  <a:pt x="326" y="99"/>
                  <a:pt x="316" y="110"/>
                </a:cubicBezTo>
                <a:cubicBezTo>
                  <a:pt x="305" y="123"/>
                  <a:pt x="298" y="138"/>
                  <a:pt x="296" y="143"/>
                </a:cubicBezTo>
                <a:cubicBezTo>
                  <a:pt x="292" y="140"/>
                  <a:pt x="288" y="137"/>
                  <a:pt x="286" y="135"/>
                </a:cubicBezTo>
                <a:cubicBezTo>
                  <a:pt x="284" y="134"/>
                  <a:pt x="282" y="133"/>
                  <a:pt x="280" y="132"/>
                </a:cubicBezTo>
                <a:cubicBezTo>
                  <a:pt x="290" y="117"/>
                  <a:pt x="313" y="94"/>
                  <a:pt x="339" y="93"/>
                </a:cubicBezTo>
                <a:cubicBezTo>
                  <a:pt x="324" y="91"/>
                  <a:pt x="301" y="101"/>
                  <a:pt x="290" y="115"/>
                </a:cubicBezTo>
                <a:cubicBezTo>
                  <a:pt x="292" y="106"/>
                  <a:pt x="302" y="90"/>
                  <a:pt x="315" y="83"/>
                </a:cubicBezTo>
                <a:cubicBezTo>
                  <a:pt x="315" y="83"/>
                  <a:pt x="309" y="91"/>
                  <a:pt x="311" y="92"/>
                </a:cubicBezTo>
                <a:cubicBezTo>
                  <a:pt x="316" y="94"/>
                  <a:pt x="326" y="78"/>
                  <a:pt x="340" y="77"/>
                </a:cubicBezTo>
                <a:cubicBezTo>
                  <a:pt x="340" y="77"/>
                  <a:pt x="329" y="82"/>
                  <a:pt x="332" y="85"/>
                </a:cubicBezTo>
                <a:cubicBezTo>
                  <a:pt x="333" y="88"/>
                  <a:pt x="340" y="82"/>
                  <a:pt x="352" y="82"/>
                </a:cubicBezTo>
                <a:cubicBezTo>
                  <a:pt x="366" y="82"/>
                  <a:pt x="379" y="91"/>
                  <a:pt x="385" y="98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2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0B00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43D394D-F386-37CC-98C6-1044BD3E8833}"/>
              </a:ext>
            </a:extLst>
          </p:cNvPr>
          <p:cNvSpPr txBox="1"/>
          <p:nvPr userDrawn="1"/>
        </p:nvSpPr>
        <p:spPr bwMode="white">
          <a:xfrm>
            <a:off x="1457325" y="6248400"/>
            <a:ext cx="4638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2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737373"/>
                </a:solidFill>
                <a:effectLst/>
                <a:uLnTx/>
                <a:uFillTx/>
                <a:latin typeface="Aptos" panose="020B0004020202020204" pitchFamily="34" charset="0"/>
              </a:rPr>
              <a:t>|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 pitchFamily="34" charset="0"/>
              </a:rPr>
              <a:t>  ©2024 Wizards of the Coast  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737373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|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 pitchFamily="34" charset="0"/>
              </a:rPr>
              <a:t>  Confidential and proprietary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D27D027-5700-12FB-6C62-E5235C716925}"/>
              </a:ext>
            </a:extLst>
          </p:cNvPr>
          <p:cNvGrpSpPr>
            <a:grpSpLocks/>
          </p:cNvGrpSpPr>
          <p:nvPr userDrawn="1"/>
        </p:nvGrpSpPr>
        <p:grpSpPr bwMode="hidden">
          <a:xfrm flipH="1" flipV="1">
            <a:off x="3106056" y="0"/>
            <a:ext cx="9085944" cy="6858001"/>
            <a:chOff x="-1" y="0"/>
            <a:chExt cx="8911773" cy="6858001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CB56AB54-331A-0E5B-4A92-B0E2C4E9713A}"/>
                </a:ext>
              </a:extLst>
            </p:cNvPr>
            <p:cNvSpPr>
              <a:spLocks/>
            </p:cNvSpPr>
            <p:nvPr/>
          </p:nvSpPr>
          <p:spPr bwMode="hidden">
            <a:xfrm>
              <a:off x="0" y="0"/>
              <a:ext cx="8911772" cy="6858001"/>
            </a:xfrm>
            <a:custGeom>
              <a:avLst/>
              <a:gdLst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70697 w 8796342"/>
                <a:gd name="connsiteY8" fmla="*/ 609891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86137 w 8796342"/>
                <a:gd name="connsiteY13" fmla="*/ 1140455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86137 w 8796342"/>
                <a:gd name="connsiteY13" fmla="*/ 1140455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891669 w 8796342"/>
                <a:gd name="connsiteY42" fmla="*/ 4785448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</a:cxnLst>
              <a:rect l="l" t="t" r="r" b="b"/>
              <a:pathLst>
                <a:path w="8796342" h="6858001">
                  <a:moveTo>
                    <a:pt x="1" y="0"/>
                  </a:moveTo>
                  <a:lnTo>
                    <a:pt x="5638954" y="0"/>
                  </a:lnTo>
                  <a:lnTo>
                    <a:pt x="5654162" y="53091"/>
                  </a:lnTo>
                  <a:cubicBezTo>
                    <a:pt x="5661225" y="75423"/>
                    <a:pt x="5669161" y="97606"/>
                    <a:pt x="5678672" y="119470"/>
                  </a:cubicBezTo>
                  <a:cubicBezTo>
                    <a:pt x="5703561" y="177989"/>
                    <a:pt x="5739626" y="234601"/>
                    <a:pt x="5749290" y="293694"/>
                  </a:cubicBezTo>
                  <a:cubicBezTo>
                    <a:pt x="5752189" y="311422"/>
                    <a:pt x="5752466" y="327168"/>
                    <a:pt x="5756790" y="344248"/>
                  </a:cubicBezTo>
                  <a:cubicBezTo>
                    <a:pt x="5770225" y="388929"/>
                    <a:pt x="5810520" y="424571"/>
                    <a:pt x="5825380" y="468604"/>
                  </a:cubicBezTo>
                  <a:cubicBezTo>
                    <a:pt x="5833294" y="493575"/>
                    <a:pt x="5830259" y="517175"/>
                    <a:pt x="5835321" y="543443"/>
                  </a:cubicBezTo>
                  <a:cubicBezTo>
                    <a:pt x="5837760" y="567729"/>
                    <a:pt x="5836641" y="587638"/>
                    <a:pt x="5854028" y="595604"/>
                  </a:cubicBezTo>
                  <a:cubicBezTo>
                    <a:pt x="5853339" y="605441"/>
                    <a:pt x="5868122" y="626934"/>
                    <a:pt x="5867433" y="636770"/>
                  </a:cubicBezTo>
                  <a:cubicBezTo>
                    <a:pt x="5888321" y="712980"/>
                    <a:pt x="5912797" y="797082"/>
                    <a:pt x="5961465" y="851137"/>
                  </a:cubicBezTo>
                  <a:cubicBezTo>
                    <a:pt x="5981982" y="873552"/>
                    <a:pt x="6008201" y="893374"/>
                    <a:pt x="6015655" y="924903"/>
                  </a:cubicBezTo>
                  <a:cubicBezTo>
                    <a:pt x="6031988" y="987312"/>
                    <a:pt x="6044044" y="1051667"/>
                    <a:pt x="6056099" y="1116021"/>
                  </a:cubicBezTo>
                  <a:cubicBezTo>
                    <a:pt x="6066587" y="1123949"/>
                    <a:pt x="6061362" y="1144434"/>
                    <a:pt x="6071850" y="1152362"/>
                  </a:cubicBezTo>
                  <a:cubicBezTo>
                    <a:pt x="6072357" y="1164829"/>
                    <a:pt x="6085725" y="1166038"/>
                    <a:pt x="6086231" y="1178505"/>
                  </a:cubicBezTo>
                  <a:cubicBezTo>
                    <a:pt x="6119168" y="1220667"/>
                    <a:pt x="6149483" y="1260847"/>
                    <a:pt x="6182419" y="1303009"/>
                  </a:cubicBezTo>
                  <a:cubicBezTo>
                    <a:pt x="6188217" y="1338465"/>
                    <a:pt x="6211862" y="1375329"/>
                    <a:pt x="6236886" y="1392520"/>
                  </a:cubicBezTo>
                  <a:cubicBezTo>
                    <a:pt x="6242731" y="1447001"/>
                    <a:pt x="6253821" y="1505446"/>
                    <a:pt x="6269187" y="1561946"/>
                  </a:cubicBezTo>
                  <a:cubicBezTo>
                    <a:pt x="6279675" y="1569875"/>
                    <a:pt x="6273725" y="1572144"/>
                    <a:pt x="6283017" y="1577442"/>
                  </a:cubicBezTo>
                  <a:cubicBezTo>
                    <a:pt x="6278509" y="1582666"/>
                    <a:pt x="6290670" y="1590270"/>
                    <a:pt x="6285933" y="1598773"/>
                  </a:cubicBezTo>
                  <a:cubicBezTo>
                    <a:pt x="6308334" y="1613982"/>
                    <a:pt x="6307969" y="1658589"/>
                    <a:pt x="6315193" y="1693397"/>
                  </a:cubicBezTo>
                  <a:cubicBezTo>
                    <a:pt x="6323383" y="1734114"/>
                    <a:pt x="6353698" y="1774294"/>
                    <a:pt x="6382310" y="1799377"/>
                  </a:cubicBezTo>
                  <a:cubicBezTo>
                    <a:pt x="6410692" y="1827738"/>
                    <a:pt x="6440959" y="1848893"/>
                    <a:pt x="6464604" y="1885757"/>
                  </a:cubicBezTo>
                  <a:cubicBezTo>
                    <a:pt x="6492067" y="1927234"/>
                    <a:pt x="6505272" y="1975194"/>
                    <a:pt x="6524179" y="2020561"/>
                  </a:cubicBezTo>
                  <a:cubicBezTo>
                    <a:pt x="6544513" y="2065280"/>
                    <a:pt x="6557940" y="2073518"/>
                    <a:pt x="6598870" y="2113500"/>
                  </a:cubicBezTo>
                  <a:cubicBezTo>
                    <a:pt x="6610343" y="2140466"/>
                    <a:pt x="6578195" y="2092363"/>
                    <a:pt x="6622577" y="2172630"/>
                  </a:cubicBezTo>
                  <a:cubicBezTo>
                    <a:pt x="6666959" y="2252897"/>
                    <a:pt x="6770354" y="2450925"/>
                    <a:pt x="6865163" y="2595102"/>
                  </a:cubicBezTo>
                  <a:cubicBezTo>
                    <a:pt x="6862082" y="2599678"/>
                    <a:pt x="6882584" y="2638488"/>
                    <a:pt x="6879502" y="2643064"/>
                  </a:cubicBezTo>
                  <a:cubicBezTo>
                    <a:pt x="6898180" y="2691710"/>
                    <a:pt x="6925184" y="2739744"/>
                    <a:pt x="6955498" y="2779924"/>
                  </a:cubicBezTo>
                  <a:cubicBezTo>
                    <a:pt x="6969575" y="2795744"/>
                    <a:pt x="6984847" y="2814195"/>
                    <a:pt x="6997038" y="2837221"/>
                  </a:cubicBezTo>
                  <a:cubicBezTo>
                    <a:pt x="7004214" y="2853004"/>
                    <a:pt x="7009965" y="2869435"/>
                    <a:pt x="7015716" y="2885867"/>
                  </a:cubicBezTo>
                  <a:cubicBezTo>
                    <a:pt x="7043043" y="2968672"/>
                    <a:pt x="7078467" y="3054145"/>
                    <a:pt x="7118628" y="3131114"/>
                  </a:cubicBezTo>
                  <a:cubicBezTo>
                    <a:pt x="7137076" y="3183039"/>
                    <a:pt x="7175256" y="3191066"/>
                    <a:pt x="7209294" y="3235909"/>
                  </a:cubicBezTo>
                  <a:cubicBezTo>
                    <a:pt x="7246775" y="3294342"/>
                    <a:pt x="7233771" y="3320010"/>
                    <a:pt x="7259301" y="3349669"/>
                  </a:cubicBezTo>
                  <a:cubicBezTo>
                    <a:pt x="7262389" y="3443496"/>
                    <a:pt x="7276702" y="3554439"/>
                    <a:pt x="7320498" y="3658325"/>
                  </a:cubicBezTo>
                  <a:cubicBezTo>
                    <a:pt x="7338210" y="3701061"/>
                    <a:pt x="7357253" y="3705100"/>
                    <a:pt x="7371835" y="3733387"/>
                  </a:cubicBezTo>
                  <a:cubicBezTo>
                    <a:pt x="7391433" y="3768917"/>
                    <a:pt x="7393183" y="3803040"/>
                    <a:pt x="7405880" y="3838533"/>
                  </a:cubicBezTo>
                  <a:cubicBezTo>
                    <a:pt x="7419544" y="3879935"/>
                    <a:pt x="7447697" y="3911576"/>
                    <a:pt x="7472997" y="3944513"/>
                  </a:cubicBezTo>
                  <a:cubicBezTo>
                    <a:pt x="7522402" y="4007756"/>
                    <a:pt x="7568266" y="4082133"/>
                    <a:pt x="7605805" y="4157120"/>
                  </a:cubicBezTo>
                  <a:cubicBezTo>
                    <a:pt x="7642147" y="4229478"/>
                    <a:pt x="7658528" y="4310912"/>
                    <a:pt x="7693674" y="4380639"/>
                  </a:cubicBezTo>
                  <a:cubicBezTo>
                    <a:pt x="7721414" y="4437861"/>
                    <a:pt x="7762217" y="4485970"/>
                    <a:pt x="7792119" y="4551732"/>
                  </a:cubicBezTo>
                  <a:cubicBezTo>
                    <a:pt x="7822022" y="4617495"/>
                    <a:pt x="7844795" y="4686499"/>
                    <a:pt x="7883253" y="4748371"/>
                  </a:cubicBezTo>
                  <a:cubicBezTo>
                    <a:pt x="7890659" y="4760875"/>
                    <a:pt x="7889966" y="4770351"/>
                    <a:pt x="7891669" y="4785448"/>
                  </a:cubicBezTo>
                  <a:cubicBezTo>
                    <a:pt x="7893602" y="4797267"/>
                    <a:pt x="7899815" y="4807502"/>
                    <a:pt x="7899126" y="4817338"/>
                  </a:cubicBezTo>
                  <a:cubicBezTo>
                    <a:pt x="7903498" y="4853443"/>
                    <a:pt x="7939929" y="4865447"/>
                    <a:pt x="7956167" y="4889807"/>
                  </a:cubicBezTo>
                  <a:cubicBezTo>
                    <a:pt x="7982434" y="4928653"/>
                    <a:pt x="7981333" y="4964073"/>
                    <a:pt x="8009025" y="5002270"/>
                  </a:cubicBezTo>
                  <a:cubicBezTo>
                    <a:pt x="8021446" y="5022018"/>
                    <a:pt x="8037914" y="5043099"/>
                    <a:pt x="8047483" y="5064143"/>
                  </a:cubicBezTo>
                  <a:cubicBezTo>
                    <a:pt x="8057052" y="5085187"/>
                    <a:pt x="8055674" y="5104860"/>
                    <a:pt x="8050477" y="5119920"/>
                  </a:cubicBezTo>
                  <a:cubicBezTo>
                    <a:pt x="8069567" y="5142984"/>
                    <a:pt x="8092935" y="5164102"/>
                    <a:pt x="8114877" y="5185868"/>
                  </a:cubicBezTo>
                  <a:cubicBezTo>
                    <a:pt x="8142063" y="5211599"/>
                    <a:pt x="8114377" y="5271803"/>
                    <a:pt x="8120587" y="5281677"/>
                  </a:cubicBezTo>
                  <a:cubicBezTo>
                    <a:pt x="8164518" y="5344235"/>
                    <a:pt x="8199205" y="5420520"/>
                    <a:pt x="8220093" y="5496730"/>
                  </a:cubicBezTo>
                  <a:cubicBezTo>
                    <a:pt x="8226581" y="5522350"/>
                    <a:pt x="8231642" y="5548618"/>
                    <a:pt x="8240981" y="5572940"/>
                  </a:cubicBezTo>
                  <a:cubicBezTo>
                    <a:pt x="8262281" y="5623568"/>
                    <a:pt x="8296779" y="5623754"/>
                    <a:pt x="8317112" y="5668472"/>
                  </a:cubicBezTo>
                  <a:cubicBezTo>
                    <a:pt x="8327877" y="5692146"/>
                    <a:pt x="8326269" y="5715099"/>
                    <a:pt x="8337263" y="5735494"/>
                  </a:cubicBezTo>
                  <a:cubicBezTo>
                    <a:pt x="8344440" y="5751277"/>
                    <a:pt x="8357550" y="5761187"/>
                    <a:pt x="8364956" y="5773692"/>
                  </a:cubicBezTo>
                  <a:cubicBezTo>
                    <a:pt x="8410313" y="5835601"/>
                    <a:pt x="8331891" y="5871260"/>
                    <a:pt x="8388425" y="5931262"/>
                  </a:cubicBezTo>
                  <a:cubicBezTo>
                    <a:pt x="8401305" y="5944452"/>
                    <a:pt x="8414415" y="5954362"/>
                    <a:pt x="8420855" y="5960957"/>
                  </a:cubicBezTo>
                  <a:cubicBezTo>
                    <a:pt x="8472470" y="6051766"/>
                    <a:pt x="8500622" y="6083406"/>
                    <a:pt x="8505549" y="6151002"/>
                  </a:cubicBezTo>
                  <a:cubicBezTo>
                    <a:pt x="8508724" y="6184476"/>
                    <a:pt x="8533059" y="6211503"/>
                    <a:pt x="8533843" y="6239716"/>
                  </a:cubicBezTo>
                  <a:cubicBezTo>
                    <a:pt x="8534349" y="6252183"/>
                    <a:pt x="8553670" y="6271968"/>
                    <a:pt x="8562042" y="6290381"/>
                  </a:cubicBezTo>
                  <a:cubicBezTo>
                    <a:pt x="8599581" y="6365369"/>
                    <a:pt x="8588863" y="6360719"/>
                    <a:pt x="8584863" y="6378410"/>
                  </a:cubicBezTo>
                  <a:cubicBezTo>
                    <a:pt x="8606345" y="6406734"/>
                    <a:pt x="8632477" y="6486908"/>
                    <a:pt x="8632754" y="6502655"/>
                  </a:cubicBezTo>
                  <a:cubicBezTo>
                    <a:pt x="8635565" y="6580735"/>
                    <a:pt x="8692511" y="6615155"/>
                    <a:pt x="8715102" y="6706462"/>
                  </a:cubicBezTo>
                  <a:cubicBezTo>
                    <a:pt x="8738889" y="6800400"/>
                    <a:pt x="8789395" y="6828225"/>
                    <a:pt x="8796342" y="6847287"/>
                  </a:cubicBezTo>
                  <a:lnTo>
                    <a:pt x="8789127" y="6858000"/>
                  </a:lnTo>
                  <a:lnTo>
                    <a:pt x="3071093" y="6858000"/>
                  </a:lnTo>
                  <a:lnTo>
                    <a:pt x="3069300" y="6853919"/>
                  </a:lnTo>
                  <a:lnTo>
                    <a:pt x="3063838" y="6841374"/>
                  </a:lnTo>
                  <a:cubicBezTo>
                    <a:pt x="3039734" y="6811069"/>
                    <a:pt x="3035591" y="6771685"/>
                    <a:pt x="3017420" y="6735507"/>
                  </a:cubicBezTo>
                  <a:cubicBezTo>
                    <a:pt x="3004263" y="6706571"/>
                    <a:pt x="3005872" y="6683619"/>
                    <a:pt x="3019163" y="6671226"/>
                  </a:cubicBezTo>
                  <a:cubicBezTo>
                    <a:pt x="3015575" y="6663334"/>
                    <a:pt x="3009365" y="6653461"/>
                    <a:pt x="3008629" y="6644273"/>
                  </a:cubicBezTo>
                  <a:cubicBezTo>
                    <a:pt x="2971820" y="6480071"/>
                    <a:pt x="2927436" y="6522473"/>
                    <a:pt x="2877152" y="6392967"/>
                  </a:cubicBezTo>
                  <a:cubicBezTo>
                    <a:pt x="2854751" y="6377759"/>
                    <a:pt x="2831153" y="6359919"/>
                    <a:pt x="2807326" y="6345359"/>
                  </a:cubicBezTo>
                  <a:cubicBezTo>
                    <a:pt x="2798216" y="6317757"/>
                    <a:pt x="2812245" y="6314552"/>
                    <a:pt x="2820064" y="6301474"/>
                  </a:cubicBezTo>
                  <a:cubicBezTo>
                    <a:pt x="2803271" y="6245622"/>
                    <a:pt x="2745635" y="6221040"/>
                    <a:pt x="2714537" y="6152647"/>
                  </a:cubicBezTo>
                  <a:cubicBezTo>
                    <a:pt x="2695169" y="6113837"/>
                    <a:pt x="2644203" y="6092571"/>
                    <a:pt x="2618213" y="6069471"/>
                  </a:cubicBezTo>
                  <a:lnTo>
                    <a:pt x="2606759" y="6055633"/>
                  </a:lnTo>
                  <a:cubicBezTo>
                    <a:pt x="2588588" y="6019454"/>
                    <a:pt x="2653718" y="5996188"/>
                    <a:pt x="2568754" y="5888800"/>
                  </a:cubicBezTo>
                  <a:cubicBezTo>
                    <a:pt x="2516728" y="5823574"/>
                    <a:pt x="2477946" y="5726931"/>
                    <a:pt x="2424033" y="5668912"/>
                  </a:cubicBezTo>
                  <a:cubicBezTo>
                    <a:pt x="2416397" y="5659687"/>
                    <a:pt x="2407335" y="5651110"/>
                    <a:pt x="2399699" y="5641884"/>
                  </a:cubicBezTo>
                  <a:cubicBezTo>
                    <a:pt x="2365566" y="5597092"/>
                    <a:pt x="2350611" y="5515009"/>
                    <a:pt x="2303693" y="5495076"/>
                  </a:cubicBezTo>
                  <a:cubicBezTo>
                    <a:pt x="2338968" y="5425072"/>
                    <a:pt x="2269371" y="5374185"/>
                    <a:pt x="2231143" y="5309034"/>
                  </a:cubicBezTo>
                  <a:cubicBezTo>
                    <a:pt x="2212513" y="5279413"/>
                    <a:pt x="2200734" y="5230804"/>
                    <a:pt x="2194706" y="5198627"/>
                  </a:cubicBezTo>
                  <a:cubicBezTo>
                    <a:pt x="2187253" y="5167098"/>
                    <a:pt x="2180995" y="5138200"/>
                    <a:pt x="2176163" y="5108653"/>
                  </a:cubicBezTo>
                  <a:cubicBezTo>
                    <a:pt x="2173035" y="5094204"/>
                    <a:pt x="2146538" y="5058636"/>
                    <a:pt x="2141706" y="5029090"/>
                  </a:cubicBezTo>
                  <a:cubicBezTo>
                    <a:pt x="2132043" y="4969996"/>
                    <a:pt x="2087104" y="4980906"/>
                    <a:pt x="2078637" y="4924444"/>
                  </a:cubicBezTo>
                  <a:cubicBezTo>
                    <a:pt x="2073576" y="4898176"/>
                    <a:pt x="2045289" y="4907864"/>
                    <a:pt x="2046573" y="4850141"/>
                  </a:cubicBezTo>
                  <a:cubicBezTo>
                    <a:pt x="2046984" y="4824559"/>
                    <a:pt x="2040268" y="4802218"/>
                    <a:pt x="2027111" y="4773283"/>
                  </a:cubicBezTo>
                  <a:cubicBezTo>
                    <a:pt x="2006547" y="4731843"/>
                    <a:pt x="1990626" y="4643851"/>
                    <a:pt x="1970063" y="4602412"/>
                  </a:cubicBezTo>
                  <a:cubicBezTo>
                    <a:pt x="1916008" y="4487318"/>
                    <a:pt x="1946830" y="4539965"/>
                    <a:pt x="1908507" y="4436764"/>
                  </a:cubicBezTo>
                  <a:cubicBezTo>
                    <a:pt x="1900182" y="4437376"/>
                    <a:pt x="1894708" y="4436690"/>
                    <a:pt x="1887809" y="4436653"/>
                  </a:cubicBezTo>
                  <a:cubicBezTo>
                    <a:pt x="1884450" y="4425483"/>
                    <a:pt x="1874652" y="4407718"/>
                    <a:pt x="1876537" y="4400512"/>
                  </a:cubicBezTo>
                  <a:cubicBezTo>
                    <a:pt x="1879341" y="4380190"/>
                    <a:pt x="1875294" y="4378857"/>
                    <a:pt x="1834626" y="4289419"/>
                  </a:cubicBezTo>
                  <a:cubicBezTo>
                    <a:pt x="1821469" y="4260484"/>
                    <a:pt x="1811164" y="4230252"/>
                    <a:pt x="1790188" y="4214394"/>
                  </a:cubicBezTo>
                  <a:cubicBezTo>
                    <a:pt x="1773261" y="4199871"/>
                    <a:pt x="1755684" y="4115806"/>
                    <a:pt x="1735627" y="4086834"/>
                  </a:cubicBezTo>
                  <a:cubicBezTo>
                    <a:pt x="1728221" y="4074330"/>
                    <a:pt x="1723159" y="4048062"/>
                    <a:pt x="1716490" y="4044746"/>
                  </a:cubicBezTo>
                  <a:cubicBezTo>
                    <a:pt x="1695284" y="4032167"/>
                    <a:pt x="1704758" y="4015162"/>
                    <a:pt x="1701400" y="4003992"/>
                  </a:cubicBezTo>
                  <a:cubicBezTo>
                    <a:pt x="1693716" y="3975742"/>
                    <a:pt x="1688655" y="3949474"/>
                    <a:pt x="1663631" y="3932283"/>
                  </a:cubicBezTo>
                  <a:cubicBezTo>
                    <a:pt x="1647899" y="3920390"/>
                    <a:pt x="1633087" y="3895381"/>
                    <a:pt x="1630418" y="3874375"/>
                  </a:cubicBezTo>
                  <a:cubicBezTo>
                    <a:pt x="1623376" y="3817263"/>
                    <a:pt x="1588878" y="3817078"/>
                    <a:pt x="1540710" y="3677087"/>
                  </a:cubicBezTo>
                  <a:cubicBezTo>
                    <a:pt x="1528243" y="3638315"/>
                    <a:pt x="1516606" y="3646781"/>
                    <a:pt x="1513842" y="3587725"/>
                  </a:cubicBezTo>
                  <a:cubicBezTo>
                    <a:pt x="1499259" y="3559437"/>
                    <a:pt x="1488494" y="3535763"/>
                    <a:pt x="1473911" y="3507475"/>
                  </a:cubicBezTo>
                  <a:cubicBezTo>
                    <a:pt x="1465816" y="3504808"/>
                    <a:pt x="1453902" y="3497527"/>
                    <a:pt x="1441988" y="3490248"/>
                  </a:cubicBezTo>
                  <a:cubicBezTo>
                    <a:pt x="1425473" y="3450142"/>
                    <a:pt x="1411349" y="3415297"/>
                    <a:pt x="1405781" y="3376562"/>
                  </a:cubicBezTo>
                  <a:cubicBezTo>
                    <a:pt x="1405044" y="3367374"/>
                    <a:pt x="1389542" y="3352202"/>
                    <a:pt x="1386184" y="3341032"/>
                  </a:cubicBezTo>
                  <a:cubicBezTo>
                    <a:pt x="1379696" y="3315412"/>
                    <a:pt x="1359410" y="3289718"/>
                    <a:pt x="1359822" y="3264136"/>
                  </a:cubicBezTo>
                  <a:cubicBezTo>
                    <a:pt x="1360052" y="3260857"/>
                    <a:pt x="1358856" y="3258227"/>
                    <a:pt x="1358856" y="3258227"/>
                  </a:cubicBezTo>
                  <a:cubicBezTo>
                    <a:pt x="1328082" y="3224604"/>
                    <a:pt x="1333920" y="3180683"/>
                    <a:pt x="1312897" y="3145801"/>
                  </a:cubicBezTo>
                  <a:cubicBezTo>
                    <a:pt x="1300477" y="3126053"/>
                    <a:pt x="1283549" y="3111530"/>
                    <a:pt x="1263262" y="3085836"/>
                  </a:cubicBezTo>
                  <a:cubicBezTo>
                    <a:pt x="1257187" y="3034634"/>
                    <a:pt x="1186489" y="3019165"/>
                    <a:pt x="1173879" y="2923319"/>
                  </a:cubicBezTo>
                  <a:cubicBezTo>
                    <a:pt x="1172406" y="2904943"/>
                    <a:pt x="1172176" y="2908222"/>
                    <a:pt x="1099769" y="2779253"/>
                  </a:cubicBezTo>
                  <a:cubicBezTo>
                    <a:pt x="1096592" y="2745779"/>
                    <a:pt x="1085321" y="2709638"/>
                    <a:pt x="1063101" y="2672125"/>
                  </a:cubicBezTo>
                  <a:cubicBezTo>
                    <a:pt x="1054499" y="2656990"/>
                    <a:pt x="1049208" y="2634002"/>
                    <a:pt x="1039179" y="2619515"/>
                  </a:cubicBezTo>
                  <a:cubicBezTo>
                    <a:pt x="1029151" y="2605029"/>
                    <a:pt x="1014846" y="2592488"/>
                    <a:pt x="1003391" y="2578650"/>
                  </a:cubicBezTo>
                  <a:cubicBezTo>
                    <a:pt x="993133" y="2567442"/>
                    <a:pt x="985727" y="2554938"/>
                    <a:pt x="978320" y="2542434"/>
                  </a:cubicBezTo>
                  <a:cubicBezTo>
                    <a:pt x="968292" y="2527948"/>
                    <a:pt x="955412" y="2514758"/>
                    <a:pt x="956791" y="2495085"/>
                  </a:cubicBezTo>
                  <a:cubicBezTo>
                    <a:pt x="957250" y="2488527"/>
                    <a:pt x="936687" y="2447087"/>
                    <a:pt x="941424" y="2438585"/>
                  </a:cubicBezTo>
                  <a:cubicBezTo>
                    <a:pt x="963961" y="2412466"/>
                    <a:pt x="925368" y="2391922"/>
                    <a:pt x="902135" y="2329475"/>
                  </a:cubicBezTo>
                  <a:cubicBezTo>
                    <a:pt x="884883" y="2280181"/>
                    <a:pt x="842472" y="2255024"/>
                    <a:pt x="847621" y="2220939"/>
                  </a:cubicBezTo>
                  <a:cubicBezTo>
                    <a:pt x="836904" y="2216289"/>
                    <a:pt x="829038" y="2210343"/>
                    <a:pt x="818320" y="2205693"/>
                  </a:cubicBezTo>
                  <a:cubicBezTo>
                    <a:pt x="813259" y="2179425"/>
                    <a:pt x="795594" y="2155713"/>
                    <a:pt x="800284" y="2128186"/>
                  </a:cubicBezTo>
                  <a:cubicBezTo>
                    <a:pt x="800973" y="2118350"/>
                    <a:pt x="792094" y="2087469"/>
                    <a:pt x="777328" y="2081485"/>
                  </a:cubicBezTo>
                  <a:cubicBezTo>
                    <a:pt x="751845" y="2070852"/>
                    <a:pt x="736067" y="2039934"/>
                    <a:pt x="723646" y="2020187"/>
                  </a:cubicBezTo>
                  <a:cubicBezTo>
                    <a:pt x="706299" y="1932844"/>
                    <a:pt x="703860" y="1908558"/>
                    <a:pt x="688817" y="1886828"/>
                  </a:cubicBezTo>
                  <a:cubicBezTo>
                    <a:pt x="653488" y="1839405"/>
                    <a:pt x="619443" y="1734259"/>
                    <a:pt x="620133" y="1724423"/>
                  </a:cubicBezTo>
                  <a:cubicBezTo>
                    <a:pt x="621234" y="1689004"/>
                    <a:pt x="601637" y="1653474"/>
                    <a:pt x="582547" y="1630410"/>
                  </a:cubicBezTo>
                  <a:cubicBezTo>
                    <a:pt x="535534" y="1572428"/>
                    <a:pt x="535899" y="1527821"/>
                    <a:pt x="481432" y="1438310"/>
                  </a:cubicBezTo>
                  <a:cubicBezTo>
                    <a:pt x="417294" y="1334150"/>
                    <a:pt x="387594" y="1248257"/>
                    <a:pt x="346634" y="1167932"/>
                  </a:cubicBezTo>
                  <a:lnTo>
                    <a:pt x="300227" y="1088992"/>
                  </a:lnTo>
                  <a:lnTo>
                    <a:pt x="300226" y="1088992"/>
                  </a:lnTo>
                  <a:cubicBezTo>
                    <a:pt x="371620" y="1193026"/>
                    <a:pt x="395913" y="1299431"/>
                    <a:pt x="481431" y="1438311"/>
                  </a:cubicBezTo>
                  <a:cubicBezTo>
                    <a:pt x="535898" y="1527822"/>
                    <a:pt x="535533" y="1572429"/>
                    <a:pt x="582546" y="1630411"/>
                  </a:cubicBezTo>
                  <a:cubicBezTo>
                    <a:pt x="601636" y="1653475"/>
                    <a:pt x="621233" y="1689005"/>
                    <a:pt x="620132" y="1724424"/>
                  </a:cubicBezTo>
                  <a:cubicBezTo>
                    <a:pt x="619442" y="1734260"/>
                    <a:pt x="653487" y="1839406"/>
                    <a:pt x="688816" y="1886829"/>
                  </a:cubicBezTo>
                  <a:cubicBezTo>
                    <a:pt x="703859" y="1908559"/>
                    <a:pt x="706298" y="1932845"/>
                    <a:pt x="723645" y="2020188"/>
                  </a:cubicBezTo>
                  <a:cubicBezTo>
                    <a:pt x="736066" y="2039935"/>
                    <a:pt x="751844" y="2070853"/>
                    <a:pt x="777327" y="2081486"/>
                  </a:cubicBezTo>
                  <a:cubicBezTo>
                    <a:pt x="792093" y="2087470"/>
                    <a:pt x="800972" y="2118351"/>
                    <a:pt x="800283" y="2128187"/>
                  </a:cubicBezTo>
                  <a:cubicBezTo>
                    <a:pt x="795593" y="2155714"/>
                    <a:pt x="813258" y="2179426"/>
                    <a:pt x="818319" y="2205694"/>
                  </a:cubicBezTo>
                  <a:cubicBezTo>
                    <a:pt x="829037" y="2210344"/>
                    <a:pt x="836903" y="2216290"/>
                    <a:pt x="847620" y="2220940"/>
                  </a:cubicBezTo>
                  <a:cubicBezTo>
                    <a:pt x="842471" y="2255025"/>
                    <a:pt x="884882" y="2280182"/>
                    <a:pt x="902134" y="2329476"/>
                  </a:cubicBezTo>
                  <a:cubicBezTo>
                    <a:pt x="925367" y="2391923"/>
                    <a:pt x="963960" y="2412467"/>
                    <a:pt x="941423" y="2438586"/>
                  </a:cubicBezTo>
                  <a:cubicBezTo>
                    <a:pt x="936686" y="2447088"/>
                    <a:pt x="957249" y="2488528"/>
                    <a:pt x="956790" y="2495086"/>
                  </a:cubicBezTo>
                  <a:cubicBezTo>
                    <a:pt x="955411" y="2514759"/>
                    <a:pt x="968291" y="2527949"/>
                    <a:pt x="978319" y="2542435"/>
                  </a:cubicBezTo>
                  <a:cubicBezTo>
                    <a:pt x="985726" y="2554939"/>
                    <a:pt x="993132" y="2567443"/>
                    <a:pt x="1003390" y="2578651"/>
                  </a:cubicBezTo>
                  <a:cubicBezTo>
                    <a:pt x="1014845" y="2592489"/>
                    <a:pt x="1029150" y="2605030"/>
                    <a:pt x="1039178" y="2619516"/>
                  </a:cubicBezTo>
                  <a:cubicBezTo>
                    <a:pt x="1049207" y="2634003"/>
                    <a:pt x="1054498" y="2656991"/>
                    <a:pt x="1063100" y="2672126"/>
                  </a:cubicBezTo>
                  <a:cubicBezTo>
                    <a:pt x="1085320" y="2709639"/>
                    <a:pt x="1096591" y="2745780"/>
                    <a:pt x="1099768" y="2779254"/>
                  </a:cubicBezTo>
                  <a:cubicBezTo>
                    <a:pt x="1172175" y="2908223"/>
                    <a:pt x="1172405" y="2904944"/>
                    <a:pt x="1173878" y="2923320"/>
                  </a:cubicBezTo>
                  <a:cubicBezTo>
                    <a:pt x="1186488" y="3019166"/>
                    <a:pt x="1257186" y="3034635"/>
                    <a:pt x="1263261" y="3085837"/>
                  </a:cubicBezTo>
                  <a:cubicBezTo>
                    <a:pt x="1283548" y="3111531"/>
                    <a:pt x="1300476" y="3126054"/>
                    <a:pt x="1312896" y="3145802"/>
                  </a:cubicBezTo>
                  <a:cubicBezTo>
                    <a:pt x="1333919" y="3180684"/>
                    <a:pt x="1328081" y="3224605"/>
                    <a:pt x="1358855" y="3258228"/>
                  </a:cubicBezTo>
                  <a:cubicBezTo>
                    <a:pt x="1358855" y="3258228"/>
                    <a:pt x="1360051" y="3260858"/>
                    <a:pt x="1359821" y="3264137"/>
                  </a:cubicBezTo>
                  <a:cubicBezTo>
                    <a:pt x="1359409" y="3289719"/>
                    <a:pt x="1379695" y="3315413"/>
                    <a:pt x="1386183" y="3341033"/>
                  </a:cubicBezTo>
                  <a:cubicBezTo>
                    <a:pt x="1389541" y="3352203"/>
                    <a:pt x="1405043" y="3367375"/>
                    <a:pt x="1405780" y="3376563"/>
                  </a:cubicBezTo>
                  <a:cubicBezTo>
                    <a:pt x="1411348" y="3415298"/>
                    <a:pt x="1425472" y="3450143"/>
                    <a:pt x="1441987" y="3490249"/>
                  </a:cubicBezTo>
                  <a:cubicBezTo>
                    <a:pt x="1453901" y="3497528"/>
                    <a:pt x="1465815" y="3504809"/>
                    <a:pt x="1473910" y="3507476"/>
                  </a:cubicBezTo>
                  <a:cubicBezTo>
                    <a:pt x="1488493" y="3535764"/>
                    <a:pt x="1499258" y="3559438"/>
                    <a:pt x="1513841" y="3587726"/>
                  </a:cubicBezTo>
                  <a:cubicBezTo>
                    <a:pt x="1516605" y="3646782"/>
                    <a:pt x="1528242" y="3638316"/>
                    <a:pt x="1540709" y="3677088"/>
                  </a:cubicBezTo>
                  <a:cubicBezTo>
                    <a:pt x="1588877" y="3817079"/>
                    <a:pt x="1623375" y="3817264"/>
                    <a:pt x="1630417" y="3874376"/>
                  </a:cubicBezTo>
                  <a:cubicBezTo>
                    <a:pt x="1633086" y="3895382"/>
                    <a:pt x="1647898" y="3920391"/>
                    <a:pt x="1663630" y="3932284"/>
                  </a:cubicBezTo>
                  <a:cubicBezTo>
                    <a:pt x="1688654" y="3949475"/>
                    <a:pt x="1693715" y="3975743"/>
                    <a:pt x="1701399" y="4003993"/>
                  </a:cubicBezTo>
                  <a:cubicBezTo>
                    <a:pt x="1704757" y="4015163"/>
                    <a:pt x="1695283" y="4032168"/>
                    <a:pt x="1716489" y="4044747"/>
                  </a:cubicBezTo>
                  <a:cubicBezTo>
                    <a:pt x="1723158" y="4048063"/>
                    <a:pt x="1728220" y="4074331"/>
                    <a:pt x="1735626" y="4086835"/>
                  </a:cubicBezTo>
                  <a:cubicBezTo>
                    <a:pt x="1755683" y="4115807"/>
                    <a:pt x="1773260" y="4199872"/>
                    <a:pt x="1790187" y="4214395"/>
                  </a:cubicBezTo>
                  <a:cubicBezTo>
                    <a:pt x="1811163" y="4230253"/>
                    <a:pt x="1821468" y="4260485"/>
                    <a:pt x="1834625" y="4289420"/>
                  </a:cubicBezTo>
                  <a:cubicBezTo>
                    <a:pt x="1875293" y="4378858"/>
                    <a:pt x="1879340" y="4380191"/>
                    <a:pt x="1876536" y="4400513"/>
                  </a:cubicBezTo>
                  <a:cubicBezTo>
                    <a:pt x="1874651" y="4407719"/>
                    <a:pt x="1884449" y="4425484"/>
                    <a:pt x="1887808" y="4436654"/>
                  </a:cubicBezTo>
                  <a:cubicBezTo>
                    <a:pt x="1894707" y="4436691"/>
                    <a:pt x="1900181" y="4437377"/>
                    <a:pt x="1908506" y="4436765"/>
                  </a:cubicBezTo>
                  <a:cubicBezTo>
                    <a:pt x="1946829" y="4539966"/>
                    <a:pt x="1916007" y="4487319"/>
                    <a:pt x="1970062" y="4602413"/>
                  </a:cubicBezTo>
                  <a:cubicBezTo>
                    <a:pt x="1990625" y="4643852"/>
                    <a:pt x="2006546" y="4731844"/>
                    <a:pt x="2027110" y="4773284"/>
                  </a:cubicBezTo>
                  <a:cubicBezTo>
                    <a:pt x="2040267" y="4802219"/>
                    <a:pt x="2046983" y="4824560"/>
                    <a:pt x="2046572" y="4850142"/>
                  </a:cubicBezTo>
                  <a:cubicBezTo>
                    <a:pt x="2045288" y="4907865"/>
                    <a:pt x="2073575" y="4898177"/>
                    <a:pt x="2078636" y="4924445"/>
                  </a:cubicBezTo>
                  <a:cubicBezTo>
                    <a:pt x="2087103" y="4980907"/>
                    <a:pt x="2132042" y="4969997"/>
                    <a:pt x="2141705" y="5029091"/>
                  </a:cubicBezTo>
                  <a:cubicBezTo>
                    <a:pt x="2146537" y="5058637"/>
                    <a:pt x="2173034" y="5094205"/>
                    <a:pt x="2176162" y="5108654"/>
                  </a:cubicBezTo>
                  <a:cubicBezTo>
                    <a:pt x="2180994" y="5138201"/>
                    <a:pt x="2187252" y="5167099"/>
                    <a:pt x="2194705" y="5198628"/>
                  </a:cubicBezTo>
                  <a:cubicBezTo>
                    <a:pt x="2200733" y="5230805"/>
                    <a:pt x="2212512" y="5279414"/>
                    <a:pt x="2231142" y="5309035"/>
                  </a:cubicBezTo>
                  <a:cubicBezTo>
                    <a:pt x="2269370" y="5374186"/>
                    <a:pt x="2338967" y="5425073"/>
                    <a:pt x="2303692" y="5495077"/>
                  </a:cubicBezTo>
                  <a:cubicBezTo>
                    <a:pt x="2350610" y="5515010"/>
                    <a:pt x="2365565" y="5597093"/>
                    <a:pt x="2399698" y="5641885"/>
                  </a:cubicBezTo>
                  <a:cubicBezTo>
                    <a:pt x="2407334" y="5651111"/>
                    <a:pt x="2416396" y="5659688"/>
                    <a:pt x="2424032" y="5668913"/>
                  </a:cubicBezTo>
                  <a:cubicBezTo>
                    <a:pt x="2477945" y="5726932"/>
                    <a:pt x="2516727" y="5823575"/>
                    <a:pt x="2568753" y="5888801"/>
                  </a:cubicBezTo>
                  <a:cubicBezTo>
                    <a:pt x="2653717" y="5996189"/>
                    <a:pt x="2588587" y="6019455"/>
                    <a:pt x="2606758" y="6055634"/>
                  </a:cubicBezTo>
                  <a:lnTo>
                    <a:pt x="2618212" y="6069472"/>
                  </a:lnTo>
                  <a:cubicBezTo>
                    <a:pt x="2644202" y="6092572"/>
                    <a:pt x="2695168" y="6113838"/>
                    <a:pt x="2714536" y="6152648"/>
                  </a:cubicBezTo>
                  <a:cubicBezTo>
                    <a:pt x="2745634" y="6221041"/>
                    <a:pt x="2803270" y="6245623"/>
                    <a:pt x="2820063" y="6301475"/>
                  </a:cubicBezTo>
                  <a:cubicBezTo>
                    <a:pt x="2812244" y="6314553"/>
                    <a:pt x="2798215" y="6317758"/>
                    <a:pt x="2807325" y="6345360"/>
                  </a:cubicBezTo>
                  <a:cubicBezTo>
                    <a:pt x="2831152" y="6359920"/>
                    <a:pt x="2854750" y="6377760"/>
                    <a:pt x="2877151" y="6392968"/>
                  </a:cubicBezTo>
                  <a:cubicBezTo>
                    <a:pt x="2927435" y="6522474"/>
                    <a:pt x="2971819" y="6480072"/>
                    <a:pt x="3008628" y="6644274"/>
                  </a:cubicBezTo>
                  <a:cubicBezTo>
                    <a:pt x="3009364" y="6653462"/>
                    <a:pt x="3015574" y="6663335"/>
                    <a:pt x="3019162" y="6671227"/>
                  </a:cubicBezTo>
                  <a:cubicBezTo>
                    <a:pt x="3005871" y="6683620"/>
                    <a:pt x="3004262" y="6706572"/>
                    <a:pt x="3017419" y="6735508"/>
                  </a:cubicBezTo>
                  <a:cubicBezTo>
                    <a:pt x="3035590" y="6771686"/>
                    <a:pt x="3039733" y="6811070"/>
                    <a:pt x="3063837" y="6841375"/>
                  </a:cubicBezTo>
                  <a:cubicBezTo>
                    <a:pt x="3064136" y="6842033"/>
                    <a:pt x="3066215" y="6846841"/>
                    <a:pt x="3069299" y="6853920"/>
                  </a:cubicBezTo>
                  <a:lnTo>
                    <a:pt x="3071092" y="6858001"/>
                  </a:lnTo>
                  <a:lnTo>
                    <a:pt x="0" y="6858001"/>
                  </a:lnTo>
                  <a:lnTo>
                    <a:pt x="0" y="353848"/>
                  </a:lnTo>
                  <a:lnTo>
                    <a:pt x="8105" y="368857"/>
                  </a:lnTo>
                  <a:cubicBezTo>
                    <a:pt x="20419" y="392273"/>
                    <a:pt x="28924" y="410031"/>
                    <a:pt x="33536" y="423012"/>
                  </a:cubicBezTo>
                  <a:cubicBezTo>
                    <a:pt x="46004" y="461784"/>
                    <a:pt x="73697" y="499982"/>
                    <a:pt x="73561" y="541311"/>
                  </a:cubicBezTo>
                  <a:cubicBezTo>
                    <a:pt x="74528" y="547220"/>
                    <a:pt x="83360" y="559076"/>
                    <a:pt x="89570" y="568949"/>
                  </a:cubicBezTo>
                  <a:cubicBezTo>
                    <a:pt x="156735" y="693954"/>
                    <a:pt x="129041" y="655756"/>
                    <a:pt x="154389" y="707718"/>
                  </a:cubicBezTo>
                  <a:cubicBezTo>
                    <a:pt x="170169" y="738635"/>
                    <a:pt x="179278" y="766237"/>
                    <a:pt x="171966" y="791782"/>
                  </a:cubicBezTo>
                  <a:cubicBezTo>
                    <a:pt x="239265" y="875458"/>
                    <a:pt x="167513" y="914433"/>
                    <a:pt x="235407" y="950223"/>
                  </a:cubicBezTo>
                  <a:cubicBezTo>
                    <a:pt x="255416" y="960171"/>
                    <a:pt x="292401" y="1003667"/>
                    <a:pt x="288494" y="1059407"/>
                  </a:cubicBezTo>
                  <a:lnTo>
                    <a:pt x="321843" y="1075987"/>
                  </a:lnTo>
                  <a:lnTo>
                    <a:pt x="321844" y="1075986"/>
                  </a:lnTo>
                  <a:cubicBezTo>
                    <a:pt x="308505" y="1069354"/>
                    <a:pt x="299213" y="1064056"/>
                    <a:pt x="288495" y="1059406"/>
                  </a:cubicBezTo>
                  <a:cubicBezTo>
                    <a:pt x="292402" y="1003666"/>
                    <a:pt x="255417" y="960170"/>
                    <a:pt x="235408" y="950222"/>
                  </a:cubicBezTo>
                  <a:cubicBezTo>
                    <a:pt x="167514" y="914432"/>
                    <a:pt x="239266" y="875457"/>
                    <a:pt x="171967" y="791781"/>
                  </a:cubicBezTo>
                  <a:cubicBezTo>
                    <a:pt x="179279" y="766236"/>
                    <a:pt x="170170" y="738634"/>
                    <a:pt x="154390" y="707717"/>
                  </a:cubicBezTo>
                  <a:cubicBezTo>
                    <a:pt x="129042" y="655755"/>
                    <a:pt x="156736" y="693953"/>
                    <a:pt x="89571" y="568948"/>
                  </a:cubicBezTo>
                  <a:cubicBezTo>
                    <a:pt x="83361" y="559075"/>
                    <a:pt x="74529" y="547219"/>
                    <a:pt x="73562" y="541310"/>
                  </a:cubicBezTo>
                  <a:cubicBezTo>
                    <a:pt x="73698" y="499981"/>
                    <a:pt x="46005" y="461783"/>
                    <a:pt x="33537" y="423011"/>
                  </a:cubicBezTo>
                  <a:cubicBezTo>
                    <a:pt x="28925" y="410030"/>
                    <a:pt x="20420" y="392272"/>
                    <a:pt x="8106" y="368856"/>
                  </a:cubicBezTo>
                  <a:lnTo>
                    <a:pt x="1" y="353847"/>
                  </a:lnTo>
                  <a:lnTo>
                    <a:pt x="1" y="0"/>
                  </a:ln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100000">
                  <a:srgbClr val="E7E6E6">
                    <a:lumMod val="75000"/>
                  </a:srgbClr>
                </a:gs>
              </a:gsLst>
              <a:lin ang="5400000" scaled="1"/>
            </a:gradFill>
            <a:ln w="31750" cap="flat" cmpd="sng" algn="ctr">
              <a:noFill/>
              <a:prstDash val="solid"/>
              <a:miter lim="800000"/>
            </a:ln>
            <a:effectLst>
              <a:outerShdw blurRad="88900" dist="38100" algn="l" rotWithShape="0">
                <a:prstClr val="black">
                  <a:alpha val="3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548E0974-11C3-30C6-FC3A-79508DC3455D}"/>
                </a:ext>
              </a:extLst>
            </p:cNvPr>
            <p:cNvSpPr>
              <a:spLocks/>
            </p:cNvSpPr>
            <p:nvPr/>
          </p:nvSpPr>
          <p:spPr bwMode="hidden">
            <a:xfrm>
              <a:off x="-1" y="0"/>
              <a:ext cx="8737601" cy="6858000"/>
            </a:xfrm>
            <a:custGeom>
              <a:avLst/>
              <a:gdLst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99196 w 9052562"/>
                <a:gd name="connsiteY14" fmla="*/ 1394015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22225 w 9052562"/>
                <a:gd name="connsiteY19" fmla="*/ 1896473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22225 w 9052562"/>
                <a:gd name="connsiteY19" fmla="*/ 1896473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9052562" h="6858000">
                  <a:moveTo>
                    <a:pt x="0" y="0"/>
                  </a:moveTo>
                  <a:lnTo>
                    <a:pt x="2348737" y="0"/>
                  </a:lnTo>
                  <a:lnTo>
                    <a:pt x="5789954" y="0"/>
                  </a:lnTo>
                  <a:lnTo>
                    <a:pt x="5805273" y="43371"/>
                  </a:lnTo>
                  <a:cubicBezTo>
                    <a:pt x="5819882" y="81369"/>
                    <a:pt x="5835770" y="119144"/>
                    <a:pt x="5851635" y="151554"/>
                  </a:cubicBezTo>
                  <a:cubicBezTo>
                    <a:pt x="5887754" y="223510"/>
                    <a:pt x="5933379" y="287889"/>
                    <a:pt x="5962093" y="363354"/>
                  </a:cubicBezTo>
                  <a:cubicBezTo>
                    <a:pt x="5977822" y="405044"/>
                    <a:pt x="5986604" y="446955"/>
                    <a:pt x="6005167" y="490373"/>
                  </a:cubicBezTo>
                  <a:cubicBezTo>
                    <a:pt x="6019432" y="520470"/>
                    <a:pt x="6036164" y="549398"/>
                    <a:pt x="6051709" y="575818"/>
                  </a:cubicBezTo>
                  <a:cubicBezTo>
                    <a:pt x="6069996" y="610152"/>
                    <a:pt x="6086639" y="645265"/>
                    <a:pt x="6101636" y="681159"/>
                  </a:cubicBezTo>
                  <a:cubicBezTo>
                    <a:pt x="6136384" y="762979"/>
                    <a:pt x="6159249" y="847359"/>
                    <a:pt x="6197655" y="930517"/>
                  </a:cubicBezTo>
                  <a:cubicBezTo>
                    <a:pt x="6222984" y="986086"/>
                    <a:pt x="6255261" y="1041434"/>
                    <a:pt x="6270809" y="1095495"/>
                  </a:cubicBezTo>
                  <a:cubicBezTo>
                    <a:pt x="6275473" y="1111714"/>
                    <a:pt x="6278126" y="1125814"/>
                    <a:pt x="6283613" y="1141643"/>
                  </a:cubicBezTo>
                  <a:cubicBezTo>
                    <a:pt x="6299342" y="1183333"/>
                    <a:pt x="6331068" y="1220512"/>
                    <a:pt x="6347620" y="1261812"/>
                  </a:cubicBezTo>
                  <a:cubicBezTo>
                    <a:pt x="6356673" y="1285164"/>
                    <a:pt x="6358413" y="1305841"/>
                    <a:pt x="6365821" y="1329974"/>
                  </a:cubicBezTo>
                  <a:cubicBezTo>
                    <a:pt x="6371217" y="1351988"/>
                    <a:pt x="6377146" y="1382213"/>
                    <a:pt x="6389671" y="1391634"/>
                  </a:cubicBezTo>
                  <a:cubicBezTo>
                    <a:pt x="6390769" y="1400328"/>
                    <a:pt x="6400203" y="1408895"/>
                    <a:pt x="6401301" y="1417589"/>
                  </a:cubicBezTo>
                  <a:cubicBezTo>
                    <a:pt x="6426816" y="1488428"/>
                    <a:pt x="6455896" y="1566791"/>
                    <a:pt x="6495944" y="1621528"/>
                  </a:cubicBezTo>
                  <a:cubicBezTo>
                    <a:pt x="6512767" y="1644269"/>
                    <a:pt x="6532882" y="1665451"/>
                    <a:pt x="6542667" y="1694600"/>
                  </a:cubicBezTo>
                  <a:cubicBezTo>
                    <a:pt x="6563060" y="1752509"/>
                    <a:pt x="6580985" y="1811587"/>
                    <a:pt x="6598910" y="1870665"/>
                  </a:cubicBezTo>
                  <a:cubicBezTo>
                    <a:pt x="6606956" y="1879138"/>
                    <a:pt x="6609416" y="1892762"/>
                    <a:pt x="6617462" y="1901235"/>
                  </a:cubicBezTo>
                  <a:cubicBezTo>
                    <a:pt x="6619749" y="1912437"/>
                    <a:pt x="6625976" y="1919267"/>
                    <a:pt x="6628263" y="1930470"/>
                  </a:cubicBezTo>
                  <a:cubicBezTo>
                    <a:pt x="6656242" y="1972497"/>
                    <a:pt x="6682209" y="2012405"/>
                    <a:pt x="6710188" y="2054432"/>
                  </a:cubicBezTo>
                  <a:cubicBezTo>
                    <a:pt x="6719517" y="2086869"/>
                    <a:pt x="6740638" y="2122932"/>
                    <a:pt x="6759564" y="2141605"/>
                  </a:cubicBezTo>
                  <a:cubicBezTo>
                    <a:pt x="6771912" y="2191041"/>
                    <a:pt x="6788282" y="2244712"/>
                    <a:pt x="6807120" y="2297215"/>
                  </a:cubicBezTo>
                  <a:cubicBezTo>
                    <a:pt x="6815166" y="2305688"/>
                    <a:pt x="6808558" y="2313643"/>
                    <a:pt x="6815415" y="2319608"/>
                  </a:cubicBezTo>
                  <a:cubicBezTo>
                    <a:pt x="6813313" y="2323676"/>
                    <a:pt x="6825499" y="2325363"/>
                    <a:pt x="6823763" y="2332328"/>
                  </a:cubicBezTo>
                  <a:cubicBezTo>
                    <a:pt x="6840677" y="2348884"/>
                    <a:pt x="6847447" y="2388677"/>
                    <a:pt x="6857598" y="2420724"/>
                  </a:cubicBezTo>
                  <a:cubicBezTo>
                    <a:pt x="6869304" y="2458178"/>
                    <a:pt x="6895272" y="2498086"/>
                    <a:pt x="6917763" y="2524284"/>
                  </a:cubicBezTo>
                  <a:cubicBezTo>
                    <a:pt x="6940621" y="2553381"/>
                    <a:pt x="6963570" y="2576291"/>
                    <a:pt x="6984692" y="2612353"/>
                  </a:cubicBezTo>
                  <a:cubicBezTo>
                    <a:pt x="7009014" y="2653042"/>
                    <a:pt x="7025109" y="2697629"/>
                    <a:pt x="7044495" y="2740658"/>
                  </a:cubicBezTo>
                  <a:cubicBezTo>
                    <a:pt x="7064703" y="2783296"/>
                    <a:pt x="7079126" y="2812069"/>
                    <a:pt x="7109773" y="2839284"/>
                  </a:cubicBezTo>
                  <a:cubicBezTo>
                    <a:pt x="7108769" y="2852047"/>
                    <a:pt x="7087788" y="2807771"/>
                    <a:pt x="7132182" y="2889533"/>
                  </a:cubicBezTo>
                  <a:cubicBezTo>
                    <a:pt x="7176576" y="2971295"/>
                    <a:pt x="7292017" y="3188505"/>
                    <a:pt x="7376138" y="3329856"/>
                  </a:cubicBezTo>
                  <a:cubicBezTo>
                    <a:pt x="7374859" y="3333534"/>
                    <a:pt x="7373945" y="3340110"/>
                    <a:pt x="7372666" y="3343788"/>
                  </a:cubicBezTo>
                  <a:cubicBezTo>
                    <a:pt x="7392418" y="3389714"/>
                    <a:pt x="7417472" y="3436199"/>
                    <a:pt x="7443439" y="3476108"/>
                  </a:cubicBezTo>
                  <a:cubicBezTo>
                    <a:pt x="7455051" y="3492105"/>
                    <a:pt x="7467852" y="3510610"/>
                    <a:pt x="7479373" y="3532793"/>
                  </a:cubicBezTo>
                  <a:cubicBezTo>
                    <a:pt x="7486506" y="3547842"/>
                    <a:pt x="7492815" y="3563281"/>
                    <a:pt x="7499125" y="3578719"/>
                  </a:cubicBezTo>
                  <a:cubicBezTo>
                    <a:pt x="7529851" y="3656303"/>
                    <a:pt x="7566245" y="3737342"/>
                    <a:pt x="7604375" y="3811417"/>
                  </a:cubicBezTo>
                  <a:cubicBezTo>
                    <a:pt x="7624493" y="3860241"/>
                    <a:pt x="7637445" y="3880310"/>
                    <a:pt x="7672482" y="3921805"/>
                  </a:cubicBezTo>
                  <a:cubicBezTo>
                    <a:pt x="7698023" y="3962293"/>
                    <a:pt x="7708705" y="3995405"/>
                    <a:pt x="7729918" y="4025282"/>
                  </a:cubicBezTo>
                  <a:cubicBezTo>
                    <a:pt x="7746657" y="4109493"/>
                    <a:pt x="7773364" y="4210483"/>
                    <a:pt x="7818079" y="4309080"/>
                  </a:cubicBezTo>
                  <a:cubicBezTo>
                    <a:pt x="7836276" y="4349599"/>
                    <a:pt x="7849258" y="4355733"/>
                    <a:pt x="7863157" y="4382932"/>
                  </a:cubicBezTo>
                  <a:cubicBezTo>
                    <a:pt x="7881445" y="4417266"/>
                    <a:pt x="7887939" y="4447975"/>
                    <a:pt x="7901747" y="4481361"/>
                  </a:cubicBezTo>
                  <a:cubicBezTo>
                    <a:pt x="7917110" y="4520152"/>
                    <a:pt x="7940334" y="4552147"/>
                    <a:pt x="7961913" y="4584921"/>
                  </a:cubicBezTo>
                  <a:cubicBezTo>
                    <a:pt x="8003881" y="4647961"/>
                    <a:pt x="8045302" y="4720475"/>
                    <a:pt x="8081421" y="4792431"/>
                  </a:cubicBezTo>
                  <a:cubicBezTo>
                    <a:pt x="8116351" y="4861879"/>
                    <a:pt x="8139763" y="4936786"/>
                    <a:pt x="8173504" y="5003725"/>
                  </a:cubicBezTo>
                  <a:cubicBezTo>
                    <a:pt x="8200479" y="5058514"/>
                    <a:pt x="8234492" y="5106895"/>
                    <a:pt x="8264211" y="5169599"/>
                  </a:cubicBezTo>
                  <a:cubicBezTo>
                    <a:pt x="8293929" y="5232301"/>
                    <a:pt x="8319534" y="5296954"/>
                    <a:pt x="8354189" y="5357318"/>
                  </a:cubicBezTo>
                  <a:cubicBezTo>
                    <a:pt x="8360955" y="5369469"/>
                    <a:pt x="8368544" y="5381229"/>
                    <a:pt x="8372019" y="5394940"/>
                  </a:cubicBezTo>
                  <a:cubicBezTo>
                    <a:pt x="8375129" y="5405753"/>
                    <a:pt x="8374216" y="5412329"/>
                    <a:pt x="8375314" y="5421022"/>
                  </a:cubicBezTo>
                  <a:cubicBezTo>
                    <a:pt x="8383820" y="5453849"/>
                    <a:pt x="8409327" y="5469404"/>
                    <a:pt x="8423682" y="5493315"/>
                  </a:cubicBezTo>
                  <a:cubicBezTo>
                    <a:pt x="8446815" y="5531496"/>
                    <a:pt x="8451665" y="5562985"/>
                    <a:pt x="8475621" y="5600775"/>
                  </a:cubicBezTo>
                  <a:cubicBezTo>
                    <a:pt x="8486776" y="5620060"/>
                    <a:pt x="8500765" y="5641073"/>
                    <a:pt x="8510275" y="5661139"/>
                  </a:cubicBezTo>
                  <a:cubicBezTo>
                    <a:pt x="8519785" y="5681203"/>
                    <a:pt x="8521981" y="5698592"/>
                    <a:pt x="8520977" y="5711354"/>
                  </a:cubicBezTo>
                  <a:cubicBezTo>
                    <a:pt x="8536978" y="5734486"/>
                    <a:pt x="8555447" y="5756448"/>
                    <a:pt x="8573093" y="5778799"/>
                  </a:cubicBezTo>
                  <a:cubicBezTo>
                    <a:pt x="8594763" y="5805387"/>
                    <a:pt x="8586267" y="5855487"/>
                    <a:pt x="8591845" y="5865129"/>
                  </a:cubicBezTo>
                  <a:cubicBezTo>
                    <a:pt x="8630156" y="5926832"/>
                    <a:pt x="8664629" y="5999567"/>
                    <a:pt x="8690144" y="6070406"/>
                  </a:cubicBezTo>
                  <a:cubicBezTo>
                    <a:pt x="8698374" y="6094149"/>
                    <a:pt x="8705782" y="6118282"/>
                    <a:pt x="8715658" y="6141245"/>
                  </a:cubicBezTo>
                  <a:cubicBezTo>
                    <a:pt x="8737421" y="6189289"/>
                    <a:pt x="8759819" y="6194031"/>
                    <a:pt x="8780027" y="6236669"/>
                  </a:cubicBezTo>
                  <a:cubicBezTo>
                    <a:pt x="8790726" y="6259243"/>
                    <a:pt x="8793289" y="6279529"/>
                    <a:pt x="8803621" y="6299204"/>
                  </a:cubicBezTo>
                  <a:cubicBezTo>
                    <a:pt x="8810754" y="6314253"/>
                    <a:pt x="8820810" y="6324843"/>
                    <a:pt x="8827577" y="6336994"/>
                  </a:cubicBezTo>
                  <a:cubicBezTo>
                    <a:pt x="8866711" y="6398306"/>
                    <a:pt x="8821462" y="6419752"/>
                    <a:pt x="8867544" y="6480842"/>
                  </a:cubicBezTo>
                  <a:cubicBezTo>
                    <a:pt x="8877968" y="6494332"/>
                    <a:pt x="8888025" y="6504923"/>
                    <a:pt x="8893236" y="6511667"/>
                  </a:cubicBezTo>
                  <a:cubicBezTo>
                    <a:pt x="8940967" y="6599620"/>
                    <a:pt x="8964191" y="6631615"/>
                    <a:pt x="8978003" y="6692643"/>
                  </a:cubicBezTo>
                  <a:cubicBezTo>
                    <a:pt x="8985320" y="6722962"/>
                    <a:pt x="9005344" y="6750330"/>
                    <a:pt x="9010283" y="6775632"/>
                  </a:cubicBezTo>
                  <a:cubicBezTo>
                    <a:pt x="9012570" y="6786834"/>
                    <a:pt x="9028205" y="6807068"/>
                    <a:pt x="9036526" y="6824625"/>
                  </a:cubicBezTo>
                  <a:lnTo>
                    <a:pt x="9052562" y="6858000"/>
                  </a:lnTo>
                  <a:lnTo>
                    <a:pt x="5679689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rcRect/>
              <a:stretch>
                <a:fillRect l="-19302" r="-19302"/>
              </a:stretch>
            </a:blipFill>
            <a:ln w="12700" cap="flat" cmpd="sng" algn="ctr">
              <a:noFill/>
              <a:prstDash val="solid"/>
              <a:miter lim="800000"/>
            </a:ln>
            <a:effectLst>
              <a:outerShdw blurRad="88900" dist="381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ptos" panose="020B0004020202020204" pitchFamily="34" charset="0"/>
                  <a:ea typeface="+mn-ea"/>
                  <a:cs typeface="+mn-cs"/>
                </a:rPr>
                <a:t> </a:t>
              </a:r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935C9167-B5C7-4834-AC78-240C8C3EF11E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5867400" y="2016203"/>
            <a:ext cx="5484860" cy="1107996"/>
          </a:xfrm>
        </p:spPr>
        <p:txBody>
          <a:bodyPr anchor="b"/>
          <a:lstStyle>
            <a:lvl1pPr algn="r">
              <a:defRPr b="0" i="0"/>
            </a:lvl1pPr>
          </a:lstStyle>
          <a:p>
            <a:r>
              <a:rPr lang="en-US"/>
              <a:t>Content</a:t>
            </a:r>
            <a:br>
              <a:rPr lang="en-US"/>
            </a:br>
            <a:r>
              <a:rPr lang="en-US"/>
              <a:t>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5863580" y="3535539"/>
            <a:ext cx="5490220" cy="338554"/>
          </a:xfrm>
        </p:spPr>
        <p:txBody>
          <a:bodyPr/>
          <a:lstStyle>
            <a:lvl1pPr marL="0" indent="0" algn="r">
              <a:buNone/>
              <a:defRPr sz="2200" b="0" i="0">
                <a:latin typeface="Aptos" panose="020B0004020202020204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text content</a:t>
            </a:r>
          </a:p>
        </p:txBody>
      </p:sp>
    </p:spTree>
    <p:extLst>
      <p:ext uri="{BB962C8B-B14F-4D97-AF65-F5344CB8AC3E}">
        <p14:creationId xmlns:p14="http://schemas.microsoft.com/office/powerpoint/2010/main" val="38683274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2208">
          <p15:clr>
            <a:srgbClr val="5ACBF0"/>
          </p15:clr>
        </p15:guide>
        <p15:guide id="9" orient="horz" pos="1968">
          <p15:clr>
            <a:srgbClr val="5ACBF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_vec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indoor&#10;&#10;Description automatically generated">
            <a:extLst>
              <a:ext uri="{FF2B5EF4-FFF2-40B4-BE49-F238E27FC236}">
                <a16:creationId xmlns:a16="http://schemas.microsoft.com/office/drawing/2014/main" id="{32F3B666-AB23-7EF7-30C4-09B2B7424F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6457950" cy="6858000"/>
          </a:xfrm>
          <a:prstGeom prst="rect">
            <a:avLst/>
          </a:prstGeom>
        </p:spPr>
      </p:pic>
      <p:sp>
        <p:nvSpPr>
          <p:cNvPr id="10" name="Freeform 5">
            <a:extLst>
              <a:ext uri="{FF2B5EF4-FFF2-40B4-BE49-F238E27FC236}">
                <a16:creationId xmlns:a16="http://schemas.microsoft.com/office/drawing/2014/main" id="{F28AAB79-349F-2B6A-0E75-E61E4D92171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43796" y="6248400"/>
            <a:ext cx="569153" cy="276402"/>
          </a:xfrm>
          <a:custGeom>
            <a:avLst/>
            <a:gdLst>
              <a:gd name="T0" fmla="*/ 65 w 467"/>
              <a:gd name="T1" fmla="*/ 28 h 225"/>
              <a:gd name="T2" fmla="*/ 0 w 467"/>
              <a:gd name="T3" fmla="*/ 20 h 225"/>
              <a:gd name="T4" fmla="*/ 24 w 467"/>
              <a:gd name="T5" fmla="*/ 184 h 225"/>
              <a:gd name="T6" fmla="*/ 148 w 467"/>
              <a:gd name="T7" fmla="*/ 180 h 225"/>
              <a:gd name="T8" fmla="*/ 153 w 467"/>
              <a:gd name="T9" fmla="*/ 140 h 225"/>
              <a:gd name="T10" fmla="*/ 178 w 467"/>
              <a:gd name="T11" fmla="*/ 86 h 225"/>
              <a:gd name="T12" fmla="*/ 77 w 467"/>
              <a:gd name="T13" fmla="*/ 155 h 225"/>
              <a:gd name="T14" fmla="*/ 96 w 467"/>
              <a:gd name="T15" fmla="*/ 155 h 225"/>
              <a:gd name="T16" fmla="*/ 319 w 467"/>
              <a:gd name="T17" fmla="*/ 113 h 225"/>
              <a:gd name="T18" fmla="*/ 324 w 467"/>
              <a:gd name="T19" fmla="*/ 157 h 225"/>
              <a:gd name="T20" fmla="*/ 361 w 467"/>
              <a:gd name="T21" fmla="*/ 150 h 225"/>
              <a:gd name="T22" fmla="*/ 343 w 467"/>
              <a:gd name="T23" fmla="*/ 155 h 225"/>
              <a:gd name="T24" fmla="*/ 353 w 467"/>
              <a:gd name="T25" fmla="*/ 165 h 225"/>
              <a:gd name="T26" fmla="*/ 383 w 467"/>
              <a:gd name="T27" fmla="*/ 28 h 225"/>
              <a:gd name="T28" fmla="*/ 283 w 467"/>
              <a:gd name="T29" fmla="*/ 17 h 225"/>
              <a:gd name="T30" fmla="*/ 314 w 467"/>
              <a:gd name="T31" fmla="*/ 78 h 225"/>
              <a:gd name="T32" fmla="*/ 342 w 467"/>
              <a:gd name="T33" fmla="*/ 80 h 225"/>
              <a:gd name="T34" fmla="*/ 380 w 467"/>
              <a:gd name="T35" fmla="*/ 68 h 225"/>
              <a:gd name="T36" fmla="*/ 381 w 467"/>
              <a:gd name="T37" fmla="*/ 178 h 225"/>
              <a:gd name="T38" fmla="*/ 450 w 467"/>
              <a:gd name="T39" fmla="*/ 164 h 225"/>
              <a:gd name="T40" fmla="*/ 194 w 467"/>
              <a:gd name="T41" fmla="*/ 44 h 225"/>
              <a:gd name="T42" fmla="*/ 242 w 467"/>
              <a:gd name="T43" fmla="*/ 58 h 225"/>
              <a:gd name="T44" fmla="*/ 233 w 467"/>
              <a:gd name="T45" fmla="*/ 1 h 225"/>
              <a:gd name="T46" fmla="*/ 164 w 467"/>
              <a:gd name="T47" fmla="*/ 99 h 225"/>
              <a:gd name="T48" fmla="*/ 200 w 467"/>
              <a:gd name="T49" fmla="*/ 101 h 225"/>
              <a:gd name="T50" fmla="*/ 207 w 467"/>
              <a:gd name="T51" fmla="*/ 115 h 225"/>
              <a:gd name="T52" fmla="*/ 225 w 467"/>
              <a:gd name="T53" fmla="*/ 143 h 225"/>
              <a:gd name="T54" fmla="*/ 235 w 467"/>
              <a:gd name="T55" fmla="*/ 122 h 225"/>
              <a:gd name="T56" fmla="*/ 251 w 467"/>
              <a:gd name="T57" fmla="*/ 116 h 225"/>
              <a:gd name="T58" fmla="*/ 273 w 467"/>
              <a:gd name="T59" fmla="*/ 110 h 225"/>
              <a:gd name="T60" fmla="*/ 231 w 467"/>
              <a:gd name="T61" fmla="*/ 61 h 225"/>
              <a:gd name="T62" fmla="*/ 229 w 467"/>
              <a:gd name="T63" fmla="*/ 84 h 225"/>
              <a:gd name="T64" fmla="*/ 190 w 467"/>
              <a:gd name="T65" fmla="*/ 82 h 225"/>
              <a:gd name="T66" fmla="*/ 255 w 467"/>
              <a:gd name="T67" fmla="*/ 100 h 225"/>
              <a:gd name="T68" fmla="*/ 328 w 467"/>
              <a:gd name="T69" fmla="*/ 221 h 225"/>
              <a:gd name="T70" fmla="*/ 285 w 467"/>
              <a:gd name="T71" fmla="*/ 170 h 225"/>
              <a:gd name="T72" fmla="*/ 243 w 467"/>
              <a:gd name="T73" fmla="*/ 110 h 225"/>
              <a:gd name="T74" fmla="*/ 284 w 467"/>
              <a:gd name="T75" fmla="*/ 138 h 225"/>
              <a:gd name="T76" fmla="*/ 356 w 467"/>
              <a:gd name="T77" fmla="*/ 165 h 225"/>
              <a:gd name="T78" fmla="*/ 284 w 467"/>
              <a:gd name="T79" fmla="*/ 173 h 225"/>
              <a:gd name="T80" fmla="*/ 182 w 467"/>
              <a:gd name="T81" fmla="*/ 201 h 225"/>
              <a:gd name="T82" fmla="*/ 176 w 467"/>
              <a:gd name="T83" fmla="*/ 205 h 225"/>
              <a:gd name="T84" fmla="*/ 180 w 467"/>
              <a:gd name="T85" fmla="*/ 104 h 225"/>
              <a:gd name="T86" fmla="*/ 202 w 467"/>
              <a:gd name="T87" fmla="*/ 123 h 225"/>
              <a:gd name="T88" fmla="*/ 264 w 467"/>
              <a:gd name="T89" fmla="*/ 157 h 225"/>
              <a:gd name="T90" fmla="*/ 316 w 467"/>
              <a:gd name="T91" fmla="*/ 110 h 225"/>
              <a:gd name="T92" fmla="*/ 339 w 467"/>
              <a:gd name="T93" fmla="*/ 93 h 225"/>
              <a:gd name="T94" fmla="*/ 340 w 467"/>
              <a:gd name="T95" fmla="*/ 77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67" h="225">
                <a:moveTo>
                  <a:pt x="140" y="38"/>
                </a:moveTo>
                <a:cubicBezTo>
                  <a:pt x="128" y="32"/>
                  <a:pt x="116" y="29"/>
                  <a:pt x="99" y="28"/>
                </a:cubicBezTo>
                <a:cubicBezTo>
                  <a:pt x="99" y="28"/>
                  <a:pt x="99" y="28"/>
                  <a:pt x="99" y="28"/>
                </a:cubicBezTo>
                <a:cubicBezTo>
                  <a:pt x="65" y="28"/>
                  <a:pt x="65" y="28"/>
                  <a:pt x="65" y="28"/>
                </a:cubicBezTo>
                <a:cubicBezTo>
                  <a:pt x="39" y="28"/>
                  <a:pt x="26" y="27"/>
                  <a:pt x="17" y="25"/>
                </a:cubicBezTo>
                <a:cubicBezTo>
                  <a:pt x="9" y="23"/>
                  <a:pt x="2" y="19"/>
                  <a:pt x="2" y="19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1"/>
                  <a:pt x="2" y="39"/>
                  <a:pt x="23" y="54"/>
                </a:cubicBezTo>
                <a:cubicBezTo>
                  <a:pt x="27" y="57"/>
                  <a:pt x="30" y="60"/>
                  <a:pt x="30" y="71"/>
                </a:cubicBezTo>
                <a:cubicBezTo>
                  <a:pt x="30" y="168"/>
                  <a:pt x="30" y="168"/>
                  <a:pt x="30" y="168"/>
                </a:cubicBezTo>
                <a:cubicBezTo>
                  <a:pt x="30" y="178"/>
                  <a:pt x="28" y="181"/>
                  <a:pt x="24" y="184"/>
                </a:cubicBezTo>
                <a:cubicBezTo>
                  <a:pt x="18" y="187"/>
                  <a:pt x="8" y="193"/>
                  <a:pt x="8" y="193"/>
                </a:cubicBezTo>
                <a:cubicBezTo>
                  <a:pt x="4" y="196"/>
                  <a:pt x="4" y="196"/>
                  <a:pt x="4" y="196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116" y="196"/>
                  <a:pt x="132" y="192"/>
                  <a:pt x="148" y="180"/>
                </a:cubicBezTo>
                <a:cubicBezTo>
                  <a:pt x="151" y="178"/>
                  <a:pt x="154" y="176"/>
                  <a:pt x="157" y="174"/>
                </a:cubicBezTo>
                <a:cubicBezTo>
                  <a:pt x="155" y="161"/>
                  <a:pt x="157" y="150"/>
                  <a:pt x="159" y="144"/>
                </a:cubicBezTo>
                <a:cubicBezTo>
                  <a:pt x="159" y="144"/>
                  <a:pt x="154" y="148"/>
                  <a:pt x="152" y="153"/>
                </a:cubicBezTo>
                <a:cubicBezTo>
                  <a:pt x="152" y="151"/>
                  <a:pt x="153" y="147"/>
                  <a:pt x="153" y="140"/>
                </a:cubicBezTo>
                <a:cubicBezTo>
                  <a:pt x="154" y="133"/>
                  <a:pt x="158" y="113"/>
                  <a:pt x="176" y="102"/>
                </a:cubicBezTo>
                <a:cubicBezTo>
                  <a:pt x="175" y="102"/>
                  <a:pt x="174" y="102"/>
                  <a:pt x="173" y="102"/>
                </a:cubicBezTo>
                <a:cubicBezTo>
                  <a:pt x="171" y="102"/>
                  <a:pt x="164" y="102"/>
                  <a:pt x="154" y="105"/>
                </a:cubicBezTo>
                <a:cubicBezTo>
                  <a:pt x="158" y="99"/>
                  <a:pt x="173" y="89"/>
                  <a:pt x="178" y="86"/>
                </a:cubicBezTo>
                <a:cubicBezTo>
                  <a:pt x="179" y="86"/>
                  <a:pt x="179" y="86"/>
                  <a:pt x="180" y="85"/>
                </a:cubicBezTo>
                <a:cubicBezTo>
                  <a:pt x="173" y="65"/>
                  <a:pt x="160" y="48"/>
                  <a:pt x="140" y="38"/>
                </a:cubicBezTo>
                <a:moveTo>
                  <a:pt x="96" y="155"/>
                </a:moveTo>
                <a:cubicBezTo>
                  <a:pt x="77" y="155"/>
                  <a:pt x="77" y="155"/>
                  <a:pt x="77" y="155"/>
                </a:cubicBezTo>
                <a:cubicBezTo>
                  <a:pt x="77" y="68"/>
                  <a:pt x="77" y="68"/>
                  <a:pt x="77" y="68"/>
                </a:cubicBezTo>
                <a:cubicBezTo>
                  <a:pt x="96" y="68"/>
                  <a:pt x="96" y="68"/>
                  <a:pt x="96" y="68"/>
                </a:cubicBezTo>
                <a:cubicBezTo>
                  <a:pt x="121" y="68"/>
                  <a:pt x="135" y="84"/>
                  <a:pt x="135" y="112"/>
                </a:cubicBezTo>
                <a:cubicBezTo>
                  <a:pt x="135" y="139"/>
                  <a:pt x="121" y="155"/>
                  <a:pt x="96" y="155"/>
                </a:cubicBezTo>
                <a:moveTo>
                  <a:pt x="352" y="110"/>
                </a:moveTo>
                <a:cubicBezTo>
                  <a:pt x="349" y="108"/>
                  <a:pt x="349" y="108"/>
                  <a:pt x="349" y="108"/>
                </a:cubicBezTo>
                <a:cubicBezTo>
                  <a:pt x="346" y="106"/>
                  <a:pt x="342" y="104"/>
                  <a:pt x="338" y="104"/>
                </a:cubicBezTo>
                <a:cubicBezTo>
                  <a:pt x="331" y="104"/>
                  <a:pt x="324" y="107"/>
                  <a:pt x="319" y="113"/>
                </a:cubicBezTo>
                <a:cubicBezTo>
                  <a:pt x="317" y="115"/>
                  <a:pt x="316" y="117"/>
                  <a:pt x="314" y="119"/>
                </a:cubicBezTo>
                <a:cubicBezTo>
                  <a:pt x="314" y="158"/>
                  <a:pt x="314" y="158"/>
                  <a:pt x="314" y="158"/>
                </a:cubicBezTo>
                <a:cubicBezTo>
                  <a:pt x="316" y="159"/>
                  <a:pt x="317" y="160"/>
                  <a:pt x="319" y="160"/>
                </a:cubicBezTo>
                <a:cubicBezTo>
                  <a:pt x="321" y="160"/>
                  <a:pt x="323" y="159"/>
                  <a:pt x="324" y="157"/>
                </a:cubicBezTo>
                <a:cubicBezTo>
                  <a:pt x="326" y="154"/>
                  <a:pt x="328" y="147"/>
                  <a:pt x="322" y="140"/>
                </a:cubicBezTo>
                <a:cubicBezTo>
                  <a:pt x="325" y="141"/>
                  <a:pt x="333" y="147"/>
                  <a:pt x="334" y="148"/>
                </a:cubicBezTo>
                <a:cubicBezTo>
                  <a:pt x="334" y="148"/>
                  <a:pt x="341" y="147"/>
                  <a:pt x="347" y="147"/>
                </a:cubicBezTo>
                <a:cubicBezTo>
                  <a:pt x="352" y="147"/>
                  <a:pt x="357" y="148"/>
                  <a:pt x="361" y="150"/>
                </a:cubicBezTo>
                <a:cubicBezTo>
                  <a:pt x="361" y="104"/>
                  <a:pt x="361" y="104"/>
                  <a:pt x="361" y="104"/>
                </a:cubicBezTo>
                <a:cubicBezTo>
                  <a:pt x="358" y="105"/>
                  <a:pt x="355" y="106"/>
                  <a:pt x="354" y="108"/>
                </a:cubicBezTo>
                <a:lnTo>
                  <a:pt x="352" y="110"/>
                </a:lnTo>
                <a:close/>
                <a:moveTo>
                  <a:pt x="343" y="155"/>
                </a:moveTo>
                <a:cubicBezTo>
                  <a:pt x="338" y="154"/>
                  <a:pt x="338" y="154"/>
                  <a:pt x="338" y="154"/>
                </a:cubicBezTo>
                <a:cubicBezTo>
                  <a:pt x="340" y="157"/>
                  <a:pt x="341" y="161"/>
                  <a:pt x="341" y="165"/>
                </a:cubicBezTo>
                <a:cubicBezTo>
                  <a:pt x="341" y="169"/>
                  <a:pt x="341" y="173"/>
                  <a:pt x="339" y="176"/>
                </a:cubicBezTo>
                <a:cubicBezTo>
                  <a:pt x="345" y="176"/>
                  <a:pt x="353" y="172"/>
                  <a:pt x="353" y="165"/>
                </a:cubicBezTo>
                <a:cubicBezTo>
                  <a:pt x="353" y="159"/>
                  <a:pt x="347" y="155"/>
                  <a:pt x="343" y="155"/>
                </a:cubicBezTo>
                <a:moveTo>
                  <a:pt x="424" y="38"/>
                </a:moveTo>
                <a:cubicBezTo>
                  <a:pt x="412" y="32"/>
                  <a:pt x="400" y="29"/>
                  <a:pt x="383" y="28"/>
                </a:cubicBezTo>
                <a:cubicBezTo>
                  <a:pt x="383" y="28"/>
                  <a:pt x="383" y="28"/>
                  <a:pt x="383" y="28"/>
                </a:cubicBezTo>
                <a:cubicBezTo>
                  <a:pt x="349" y="28"/>
                  <a:pt x="349" y="28"/>
                  <a:pt x="349" y="28"/>
                </a:cubicBezTo>
                <a:cubicBezTo>
                  <a:pt x="322" y="28"/>
                  <a:pt x="310" y="27"/>
                  <a:pt x="300" y="25"/>
                </a:cubicBezTo>
                <a:cubicBezTo>
                  <a:pt x="292" y="23"/>
                  <a:pt x="285" y="19"/>
                  <a:pt x="285" y="19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3" y="20"/>
                  <a:pt x="283" y="20"/>
                  <a:pt x="283" y="20"/>
                </a:cubicBezTo>
                <a:cubicBezTo>
                  <a:pt x="283" y="21"/>
                  <a:pt x="285" y="39"/>
                  <a:pt x="307" y="54"/>
                </a:cubicBezTo>
                <a:cubicBezTo>
                  <a:pt x="311" y="57"/>
                  <a:pt x="314" y="60"/>
                  <a:pt x="314" y="71"/>
                </a:cubicBezTo>
                <a:cubicBezTo>
                  <a:pt x="314" y="78"/>
                  <a:pt x="314" y="78"/>
                  <a:pt x="314" y="78"/>
                </a:cubicBezTo>
                <a:cubicBezTo>
                  <a:pt x="319" y="75"/>
                  <a:pt x="324" y="73"/>
                  <a:pt x="329" y="71"/>
                </a:cubicBezTo>
                <a:cubicBezTo>
                  <a:pt x="327" y="73"/>
                  <a:pt x="323" y="77"/>
                  <a:pt x="321" y="82"/>
                </a:cubicBezTo>
                <a:cubicBezTo>
                  <a:pt x="323" y="79"/>
                  <a:pt x="339" y="69"/>
                  <a:pt x="357" y="73"/>
                </a:cubicBezTo>
                <a:cubicBezTo>
                  <a:pt x="353" y="74"/>
                  <a:pt x="347" y="76"/>
                  <a:pt x="342" y="80"/>
                </a:cubicBezTo>
                <a:cubicBezTo>
                  <a:pt x="343" y="80"/>
                  <a:pt x="348" y="79"/>
                  <a:pt x="353" y="79"/>
                </a:cubicBezTo>
                <a:cubicBezTo>
                  <a:pt x="355" y="79"/>
                  <a:pt x="358" y="79"/>
                  <a:pt x="361" y="79"/>
                </a:cubicBezTo>
                <a:cubicBezTo>
                  <a:pt x="361" y="68"/>
                  <a:pt x="361" y="68"/>
                  <a:pt x="361" y="68"/>
                </a:cubicBezTo>
                <a:cubicBezTo>
                  <a:pt x="380" y="68"/>
                  <a:pt x="380" y="68"/>
                  <a:pt x="380" y="68"/>
                </a:cubicBezTo>
                <a:cubicBezTo>
                  <a:pt x="404" y="68"/>
                  <a:pt x="419" y="84"/>
                  <a:pt x="419" y="112"/>
                </a:cubicBezTo>
                <a:cubicBezTo>
                  <a:pt x="419" y="139"/>
                  <a:pt x="404" y="155"/>
                  <a:pt x="380" y="155"/>
                </a:cubicBezTo>
                <a:cubicBezTo>
                  <a:pt x="369" y="155"/>
                  <a:pt x="369" y="155"/>
                  <a:pt x="369" y="155"/>
                </a:cubicBezTo>
                <a:cubicBezTo>
                  <a:pt x="376" y="160"/>
                  <a:pt x="381" y="169"/>
                  <a:pt x="381" y="178"/>
                </a:cubicBezTo>
                <a:cubicBezTo>
                  <a:pt x="381" y="185"/>
                  <a:pt x="379" y="191"/>
                  <a:pt x="375" y="196"/>
                </a:cubicBezTo>
                <a:cubicBezTo>
                  <a:pt x="375" y="196"/>
                  <a:pt x="375" y="196"/>
                  <a:pt x="375" y="196"/>
                </a:cubicBezTo>
                <a:cubicBezTo>
                  <a:pt x="400" y="196"/>
                  <a:pt x="415" y="192"/>
                  <a:pt x="432" y="180"/>
                </a:cubicBezTo>
                <a:cubicBezTo>
                  <a:pt x="439" y="176"/>
                  <a:pt x="445" y="170"/>
                  <a:pt x="450" y="164"/>
                </a:cubicBezTo>
                <a:cubicBezTo>
                  <a:pt x="461" y="150"/>
                  <a:pt x="467" y="131"/>
                  <a:pt x="467" y="111"/>
                </a:cubicBezTo>
                <a:cubicBezTo>
                  <a:pt x="467" y="80"/>
                  <a:pt x="451" y="52"/>
                  <a:pt x="424" y="38"/>
                </a:cubicBezTo>
                <a:moveTo>
                  <a:pt x="191" y="68"/>
                </a:moveTo>
                <a:cubicBezTo>
                  <a:pt x="189" y="59"/>
                  <a:pt x="191" y="51"/>
                  <a:pt x="194" y="44"/>
                </a:cubicBezTo>
                <a:cubicBezTo>
                  <a:pt x="197" y="52"/>
                  <a:pt x="200" y="60"/>
                  <a:pt x="213" y="67"/>
                </a:cubicBezTo>
                <a:cubicBezTo>
                  <a:pt x="212" y="61"/>
                  <a:pt x="212" y="53"/>
                  <a:pt x="214" y="47"/>
                </a:cubicBezTo>
                <a:cubicBezTo>
                  <a:pt x="211" y="33"/>
                  <a:pt x="219" y="22"/>
                  <a:pt x="230" y="22"/>
                </a:cubicBezTo>
                <a:cubicBezTo>
                  <a:pt x="247" y="22"/>
                  <a:pt x="251" y="44"/>
                  <a:pt x="242" y="58"/>
                </a:cubicBezTo>
                <a:cubicBezTo>
                  <a:pt x="247" y="65"/>
                  <a:pt x="254" y="71"/>
                  <a:pt x="259" y="76"/>
                </a:cubicBezTo>
                <a:cubicBezTo>
                  <a:pt x="260" y="76"/>
                  <a:pt x="260" y="77"/>
                  <a:pt x="261" y="77"/>
                </a:cubicBezTo>
                <a:cubicBezTo>
                  <a:pt x="268" y="68"/>
                  <a:pt x="274" y="53"/>
                  <a:pt x="274" y="42"/>
                </a:cubicBezTo>
                <a:cubicBezTo>
                  <a:pt x="274" y="22"/>
                  <a:pt x="261" y="3"/>
                  <a:pt x="233" y="1"/>
                </a:cubicBezTo>
                <a:cubicBezTo>
                  <a:pt x="215" y="0"/>
                  <a:pt x="203" y="6"/>
                  <a:pt x="194" y="15"/>
                </a:cubicBezTo>
                <a:cubicBezTo>
                  <a:pt x="190" y="19"/>
                  <a:pt x="181" y="29"/>
                  <a:pt x="183" y="48"/>
                </a:cubicBezTo>
                <a:cubicBezTo>
                  <a:pt x="184" y="61"/>
                  <a:pt x="191" y="68"/>
                  <a:pt x="191" y="68"/>
                </a:cubicBezTo>
                <a:moveTo>
                  <a:pt x="164" y="99"/>
                </a:moveTo>
                <a:cubicBezTo>
                  <a:pt x="176" y="97"/>
                  <a:pt x="182" y="99"/>
                  <a:pt x="184" y="104"/>
                </a:cubicBezTo>
                <a:cubicBezTo>
                  <a:pt x="185" y="107"/>
                  <a:pt x="184" y="112"/>
                  <a:pt x="183" y="118"/>
                </a:cubicBezTo>
                <a:cubicBezTo>
                  <a:pt x="187" y="114"/>
                  <a:pt x="200" y="104"/>
                  <a:pt x="210" y="103"/>
                </a:cubicBezTo>
                <a:cubicBezTo>
                  <a:pt x="208" y="102"/>
                  <a:pt x="202" y="101"/>
                  <a:pt x="200" y="101"/>
                </a:cubicBezTo>
                <a:cubicBezTo>
                  <a:pt x="207" y="92"/>
                  <a:pt x="223" y="89"/>
                  <a:pt x="232" y="91"/>
                </a:cubicBezTo>
                <a:cubicBezTo>
                  <a:pt x="226" y="91"/>
                  <a:pt x="215" y="94"/>
                  <a:pt x="210" y="98"/>
                </a:cubicBezTo>
                <a:cubicBezTo>
                  <a:pt x="214" y="98"/>
                  <a:pt x="218" y="99"/>
                  <a:pt x="221" y="100"/>
                </a:cubicBezTo>
                <a:cubicBezTo>
                  <a:pt x="216" y="103"/>
                  <a:pt x="209" y="109"/>
                  <a:pt x="207" y="115"/>
                </a:cubicBezTo>
                <a:cubicBezTo>
                  <a:pt x="214" y="111"/>
                  <a:pt x="227" y="112"/>
                  <a:pt x="230" y="122"/>
                </a:cubicBezTo>
                <a:cubicBezTo>
                  <a:pt x="231" y="129"/>
                  <a:pt x="226" y="135"/>
                  <a:pt x="224" y="136"/>
                </a:cubicBezTo>
                <a:cubicBezTo>
                  <a:pt x="226" y="136"/>
                  <a:pt x="231" y="136"/>
                  <a:pt x="233" y="135"/>
                </a:cubicBezTo>
                <a:cubicBezTo>
                  <a:pt x="232" y="137"/>
                  <a:pt x="228" y="142"/>
                  <a:pt x="225" y="143"/>
                </a:cubicBezTo>
                <a:cubicBezTo>
                  <a:pt x="233" y="143"/>
                  <a:pt x="243" y="138"/>
                  <a:pt x="246" y="131"/>
                </a:cubicBezTo>
                <a:cubicBezTo>
                  <a:pt x="246" y="131"/>
                  <a:pt x="241" y="133"/>
                  <a:pt x="239" y="131"/>
                </a:cubicBezTo>
                <a:cubicBezTo>
                  <a:pt x="237" y="129"/>
                  <a:pt x="240" y="120"/>
                  <a:pt x="240" y="120"/>
                </a:cubicBezTo>
                <a:cubicBezTo>
                  <a:pt x="240" y="120"/>
                  <a:pt x="237" y="124"/>
                  <a:pt x="235" y="122"/>
                </a:cubicBezTo>
                <a:cubicBezTo>
                  <a:pt x="233" y="119"/>
                  <a:pt x="236" y="112"/>
                  <a:pt x="237" y="110"/>
                </a:cubicBezTo>
                <a:cubicBezTo>
                  <a:pt x="235" y="109"/>
                  <a:pt x="229" y="108"/>
                  <a:pt x="226" y="108"/>
                </a:cubicBezTo>
                <a:cubicBezTo>
                  <a:pt x="234" y="105"/>
                  <a:pt x="252" y="104"/>
                  <a:pt x="254" y="107"/>
                </a:cubicBezTo>
                <a:cubicBezTo>
                  <a:pt x="255" y="110"/>
                  <a:pt x="251" y="116"/>
                  <a:pt x="251" y="116"/>
                </a:cubicBezTo>
                <a:cubicBezTo>
                  <a:pt x="254" y="116"/>
                  <a:pt x="264" y="116"/>
                  <a:pt x="267" y="120"/>
                </a:cubicBezTo>
                <a:cubicBezTo>
                  <a:pt x="270" y="124"/>
                  <a:pt x="268" y="129"/>
                  <a:pt x="268" y="129"/>
                </a:cubicBezTo>
                <a:cubicBezTo>
                  <a:pt x="275" y="125"/>
                  <a:pt x="282" y="114"/>
                  <a:pt x="280" y="103"/>
                </a:cubicBezTo>
                <a:cubicBezTo>
                  <a:pt x="279" y="105"/>
                  <a:pt x="276" y="109"/>
                  <a:pt x="273" y="110"/>
                </a:cubicBezTo>
                <a:cubicBezTo>
                  <a:pt x="274" y="106"/>
                  <a:pt x="271" y="104"/>
                  <a:pt x="268" y="103"/>
                </a:cubicBezTo>
                <a:cubicBezTo>
                  <a:pt x="270" y="96"/>
                  <a:pt x="267" y="88"/>
                  <a:pt x="257" y="78"/>
                </a:cubicBezTo>
                <a:cubicBezTo>
                  <a:pt x="248" y="70"/>
                  <a:pt x="233" y="58"/>
                  <a:pt x="233" y="44"/>
                </a:cubicBezTo>
                <a:cubicBezTo>
                  <a:pt x="231" y="47"/>
                  <a:pt x="229" y="56"/>
                  <a:pt x="231" y="61"/>
                </a:cubicBezTo>
                <a:cubicBezTo>
                  <a:pt x="238" y="70"/>
                  <a:pt x="253" y="78"/>
                  <a:pt x="257" y="92"/>
                </a:cubicBezTo>
                <a:cubicBezTo>
                  <a:pt x="250" y="76"/>
                  <a:pt x="219" y="63"/>
                  <a:pt x="220" y="41"/>
                </a:cubicBezTo>
                <a:cubicBezTo>
                  <a:pt x="216" y="46"/>
                  <a:pt x="214" y="61"/>
                  <a:pt x="217" y="69"/>
                </a:cubicBezTo>
                <a:cubicBezTo>
                  <a:pt x="223" y="73"/>
                  <a:pt x="228" y="79"/>
                  <a:pt x="229" y="84"/>
                </a:cubicBezTo>
                <a:cubicBezTo>
                  <a:pt x="223" y="72"/>
                  <a:pt x="201" y="69"/>
                  <a:pt x="194" y="54"/>
                </a:cubicBezTo>
                <a:cubicBezTo>
                  <a:pt x="193" y="60"/>
                  <a:pt x="194" y="66"/>
                  <a:pt x="197" y="71"/>
                </a:cubicBezTo>
                <a:cubicBezTo>
                  <a:pt x="197" y="71"/>
                  <a:pt x="191" y="69"/>
                  <a:pt x="179" y="69"/>
                </a:cubicBezTo>
                <a:cubicBezTo>
                  <a:pt x="182" y="70"/>
                  <a:pt x="191" y="78"/>
                  <a:pt x="190" y="82"/>
                </a:cubicBezTo>
                <a:cubicBezTo>
                  <a:pt x="189" y="86"/>
                  <a:pt x="172" y="91"/>
                  <a:pt x="164" y="99"/>
                </a:cubicBezTo>
                <a:moveTo>
                  <a:pt x="255" y="100"/>
                </a:moveTo>
                <a:cubicBezTo>
                  <a:pt x="248" y="100"/>
                  <a:pt x="246" y="95"/>
                  <a:pt x="244" y="90"/>
                </a:cubicBezTo>
                <a:cubicBezTo>
                  <a:pt x="252" y="93"/>
                  <a:pt x="255" y="100"/>
                  <a:pt x="255" y="100"/>
                </a:cubicBezTo>
                <a:moveTo>
                  <a:pt x="377" y="178"/>
                </a:moveTo>
                <a:cubicBezTo>
                  <a:pt x="377" y="195"/>
                  <a:pt x="361" y="207"/>
                  <a:pt x="342" y="205"/>
                </a:cubicBezTo>
                <a:cubicBezTo>
                  <a:pt x="347" y="209"/>
                  <a:pt x="358" y="212"/>
                  <a:pt x="365" y="209"/>
                </a:cubicBezTo>
                <a:cubicBezTo>
                  <a:pt x="361" y="216"/>
                  <a:pt x="344" y="225"/>
                  <a:pt x="328" y="221"/>
                </a:cubicBezTo>
                <a:cubicBezTo>
                  <a:pt x="314" y="217"/>
                  <a:pt x="307" y="202"/>
                  <a:pt x="307" y="193"/>
                </a:cubicBezTo>
                <a:cubicBezTo>
                  <a:pt x="300" y="200"/>
                  <a:pt x="302" y="212"/>
                  <a:pt x="307" y="216"/>
                </a:cubicBezTo>
                <a:cubicBezTo>
                  <a:pt x="301" y="215"/>
                  <a:pt x="292" y="209"/>
                  <a:pt x="291" y="198"/>
                </a:cubicBezTo>
                <a:cubicBezTo>
                  <a:pt x="289" y="189"/>
                  <a:pt x="294" y="178"/>
                  <a:pt x="285" y="170"/>
                </a:cubicBezTo>
                <a:cubicBezTo>
                  <a:pt x="279" y="164"/>
                  <a:pt x="270" y="157"/>
                  <a:pt x="264" y="153"/>
                </a:cubicBezTo>
                <a:cubicBezTo>
                  <a:pt x="252" y="143"/>
                  <a:pt x="257" y="136"/>
                  <a:pt x="254" y="132"/>
                </a:cubicBezTo>
                <a:cubicBezTo>
                  <a:pt x="252" y="128"/>
                  <a:pt x="247" y="126"/>
                  <a:pt x="244" y="122"/>
                </a:cubicBezTo>
                <a:cubicBezTo>
                  <a:pt x="241" y="119"/>
                  <a:pt x="241" y="113"/>
                  <a:pt x="243" y="110"/>
                </a:cubicBezTo>
                <a:cubicBezTo>
                  <a:pt x="243" y="115"/>
                  <a:pt x="245" y="118"/>
                  <a:pt x="249" y="119"/>
                </a:cubicBezTo>
                <a:cubicBezTo>
                  <a:pt x="254" y="120"/>
                  <a:pt x="258" y="119"/>
                  <a:pt x="261" y="121"/>
                </a:cubicBezTo>
                <a:cubicBezTo>
                  <a:pt x="266" y="124"/>
                  <a:pt x="264" y="131"/>
                  <a:pt x="267" y="134"/>
                </a:cubicBezTo>
                <a:cubicBezTo>
                  <a:pt x="270" y="136"/>
                  <a:pt x="277" y="133"/>
                  <a:pt x="284" y="138"/>
                </a:cubicBezTo>
                <a:cubicBezTo>
                  <a:pt x="290" y="143"/>
                  <a:pt x="304" y="155"/>
                  <a:pt x="310" y="160"/>
                </a:cubicBezTo>
                <a:cubicBezTo>
                  <a:pt x="321" y="169"/>
                  <a:pt x="332" y="158"/>
                  <a:pt x="329" y="148"/>
                </a:cubicBezTo>
                <a:cubicBezTo>
                  <a:pt x="340" y="155"/>
                  <a:pt x="341" y="173"/>
                  <a:pt x="332" y="180"/>
                </a:cubicBezTo>
                <a:cubicBezTo>
                  <a:pt x="340" y="181"/>
                  <a:pt x="356" y="178"/>
                  <a:pt x="356" y="165"/>
                </a:cubicBezTo>
                <a:cubicBezTo>
                  <a:pt x="356" y="157"/>
                  <a:pt x="349" y="152"/>
                  <a:pt x="344" y="151"/>
                </a:cubicBezTo>
                <a:cubicBezTo>
                  <a:pt x="362" y="149"/>
                  <a:pt x="377" y="162"/>
                  <a:pt x="377" y="178"/>
                </a:cubicBezTo>
                <a:moveTo>
                  <a:pt x="282" y="172"/>
                </a:moveTo>
                <a:cubicBezTo>
                  <a:pt x="283" y="173"/>
                  <a:pt x="283" y="173"/>
                  <a:pt x="284" y="173"/>
                </a:cubicBezTo>
                <a:cubicBezTo>
                  <a:pt x="274" y="193"/>
                  <a:pt x="256" y="218"/>
                  <a:pt x="221" y="218"/>
                </a:cubicBezTo>
                <a:cubicBezTo>
                  <a:pt x="209" y="218"/>
                  <a:pt x="198" y="213"/>
                  <a:pt x="190" y="208"/>
                </a:cubicBezTo>
                <a:cubicBezTo>
                  <a:pt x="187" y="205"/>
                  <a:pt x="185" y="203"/>
                  <a:pt x="182" y="201"/>
                </a:cubicBezTo>
                <a:cubicBezTo>
                  <a:pt x="182" y="201"/>
                  <a:pt x="182" y="201"/>
                  <a:pt x="182" y="201"/>
                </a:cubicBezTo>
                <a:cubicBezTo>
                  <a:pt x="182" y="201"/>
                  <a:pt x="182" y="201"/>
                  <a:pt x="182" y="201"/>
                </a:cubicBezTo>
                <a:cubicBezTo>
                  <a:pt x="181" y="199"/>
                  <a:pt x="180" y="198"/>
                  <a:pt x="179" y="196"/>
                </a:cubicBezTo>
                <a:cubicBezTo>
                  <a:pt x="177" y="194"/>
                  <a:pt x="176" y="194"/>
                  <a:pt x="175" y="195"/>
                </a:cubicBezTo>
                <a:cubicBezTo>
                  <a:pt x="173" y="198"/>
                  <a:pt x="176" y="205"/>
                  <a:pt x="176" y="205"/>
                </a:cubicBezTo>
                <a:cubicBezTo>
                  <a:pt x="149" y="179"/>
                  <a:pt x="163" y="142"/>
                  <a:pt x="164" y="140"/>
                </a:cubicBezTo>
                <a:cubicBezTo>
                  <a:pt x="165" y="136"/>
                  <a:pt x="164" y="135"/>
                  <a:pt x="162" y="135"/>
                </a:cubicBezTo>
                <a:cubicBezTo>
                  <a:pt x="160" y="136"/>
                  <a:pt x="157" y="140"/>
                  <a:pt x="157" y="140"/>
                </a:cubicBezTo>
                <a:cubicBezTo>
                  <a:pt x="159" y="117"/>
                  <a:pt x="180" y="104"/>
                  <a:pt x="180" y="104"/>
                </a:cubicBezTo>
                <a:cubicBezTo>
                  <a:pt x="180" y="104"/>
                  <a:pt x="180" y="104"/>
                  <a:pt x="180" y="104"/>
                </a:cubicBezTo>
                <a:cubicBezTo>
                  <a:pt x="183" y="108"/>
                  <a:pt x="179" y="112"/>
                  <a:pt x="179" y="126"/>
                </a:cubicBezTo>
                <a:cubicBezTo>
                  <a:pt x="183" y="121"/>
                  <a:pt x="198" y="110"/>
                  <a:pt x="207" y="107"/>
                </a:cubicBezTo>
                <a:cubicBezTo>
                  <a:pt x="204" y="111"/>
                  <a:pt x="202" y="116"/>
                  <a:pt x="202" y="123"/>
                </a:cubicBezTo>
                <a:cubicBezTo>
                  <a:pt x="202" y="123"/>
                  <a:pt x="208" y="116"/>
                  <a:pt x="216" y="116"/>
                </a:cubicBezTo>
                <a:cubicBezTo>
                  <a:pt x="218" y="116"/>
                  <a:pt x="220" y="117"/>
                  <a:pt x="222" y="117"/>
                </a:cubicBezTo>
                <a:cubicBezTo>
                  <a:pt x="191" y="147"/>
                  <a:pt x="204" y="184"/>
                  <a:pt x="230" y="184"/>
                </a:cubicBezTo>
                <a:cubicBezTo>
                  <a:pt x="244" y="184"/>
                  <a:pt x="258" y="168"/>
                  <a:pt x="264" y="157"/>
                </a:cubicBezTo>
                <a:cubicBezTo>
                  <a:pt x="270" y="161"/>
                  <a:pt x="277" y="168"/>
                  <a:pt x="282" y="172"/>
                </a:cubicBezTo>
                <a:moveTo>
                  <a:pt x="385" y="98"/>
                </a:moveTo>
                <a:cubicBezTo>
                  <a:pt x="375" y="95"/>
                  <a:pt x="356" y="99"/>
                  <a:pt x="351" y="104"/>
                </a:cubicBezTo>
                <a:cubicBezTo>
                  <a:pt x="342" y="98"/>
                  <a:pt x="326" y="99"/>
                  <a:pt x="316" y="110"/>
                </a:cubicBezTo>
                <a:cubicBezTo>
                  <a:pt x="305" y="123"/>
                  <a:pt x="298" y="138"/>
                  <a:pt x="296" y="143"/>
                </a:cubicBezTo>
                <a:cubicBezTo>
                  <a:pt x="292" y="140"/>
                  <a:pt x="288" y="137"/>
                  <a:pt x="286" y="135"/>
                </a:cubicBezTo>
                <a:cubicBezTo>
                  <a:pt x="284" y="134"/>
                  <a:pt x="282" y="133"/>
                  <a:pt x="280" y="132"/>
                </a:cubicBezTo>
                <a:cubicBezTo>
                  <a:pt x="290" y="117"/>
                  <a:pt x="313" y="94"/>
                  <a:pt x="339" y="93"/>
                </a:cubicBezTo>
                <a:cubicBezTo>
                  <a:pt x="324" y="91"/>
                  <a:pt x="301" y="101"/>
                  <a:pt x="290" y="115"/>
                </a:cubicBezTo>
                <a:cubicBezTo>
                  <a:pt x="292" y="106"/>
                  <a:pt x="302" y="90"/>
                  <a:pt x="315" y="83"/>
                </a:cubicBezTo>
                <a:cubicBezTo>
                  <a:pt x="315" y="83"/>
                  <a:pt x="309" y="91"/>
                  <a:pt x="311" y="92"/>
                </a:cubicBezTo>
                <a:cubicBezTo>
                  <a:pt x="316" y="94"/>
                  <a:pt x="326" y="78"/>
                  <a:pt x="340" y="77"/>
                </a:cubicBezTo>
                <a:cubicBezTo>
                  <a:pt x="340" y="77"/>
                  <a:pt x="329" y="82"/>
                  <a:pt x="332" y="85"/>
                </a:cubicBezTo>
                <a:cubicBezTo>
                  <a:pt x="333" y="88"/>
                  <a:pt x="340" y="82"/>
                  <a:pt x="352" y="82"/>
                </a:cubicBezTo>
                <a:cubicBezTo>
                  <a:pt x="366" y="82"/>
                  <a:pt x="379" y="91"/>
                  <a:pt x="385" y="98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2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0B00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43D394D-F386-37CC-98C6-1044BD3E8833}"/>
              </a:ext>
            </a:extLst>
          </p:cNvPr>
          <p:cNvSpPr txBox="1"/>
          <p:nvPr userDrawn="1"/>
        </p:nvSpPr>
        <p:spPr bwMode="white">
          <a:xfrm>
            <a:off x="1457325" y="6248400"/>
            <a:ext cx="4638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2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737373"/>
                </a:solidFill>
                <a:effectLst/>
                <a:uLnTx/>
                <a:uFillTx/>
                <a:latin typeface="Aptos" panose="020B0004020202020204" pitchFamily="34" charset="0"/>
              </a:rPr>
              <a:t>|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 pitchFamily="34" charset="0"/>
              </a:rPr>
              <a:t>  ©2024 Wizards of the Coast  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737373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|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 pitchFamily="34" charset="0"/>
              </a:rPr>
              <a:t>  Confidential and proprietary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D27D027-5700-12FB-6C62-E5235C716925}"/>
              </a:ext>
            </a:extLst>
          </p:cNvPr>
          <p:cNvGrpSpPr>
            <a:grpSpLocks/>
          </p:cNvGrpSpPr>
          <p:nvPr userDrawn="1"/>
        </p:nvGrpSpPr>
        <p:grpSpPr bwMode="hidden">
          <a:xfrm flipH="1" flipV="1">
            <a:off x="3106056" y="0"/>
            <a:ext cx="9085944" cy="6858001"/>
            <a:chOff x="-1" y="0"/>
            <a:chExt cx="8911773" cy="6858001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CB56AB54-331A-0E5B-4A92-B0E2C4E9713A}"/>
                </a:ext>
              </a:extLst>
            </p:cNvPr>
            <p:cNvSpPr>
              <a:spLocks/>
            </p:cNvSpPr>
            <p:nvPr/>
          </p:nvSpPr>
          <p:spPr bwMode="hidden">
            <a:xfrm>
              <a:off x="0" y="0"/>
              <a:ext cx="8911772" cy="6858001"/>
            </a:xfrm>
            <a:custGeom>
              <a:avLst/>
              <a:gdLst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70697 w 8796342"/>
                <a:gd name="connsiteY8" fmla="*/ 609891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86137 w 8796342"/>
                <a:gd name="connsiteY13" fmla="*/ 1140455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86137 w 8796342"/>
                <a:gd name="connsiteY13" fmla="*/ 1140455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891669 w 8796342"/>
                <a:gd name="connsiteY42" fmla="*/ 4785448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</a:cxnLst>
              <a:rect l="l" t="t" r="r" b="b"/>
              <a:pathLst>
                <a:path w="8796342" h="6858001">
                  <a:moveTo>
                    <a:pt x="1" y="0"/>
                  </a:moveTo>
                  <a:lnTo>
                    <a:pt x="5638954" y="0"/>
                  </a:lnTo>
                  <a:lnTo>
                    <a:pt x="5654162" y="53091"/>
                  </a:lnTo>
                  <a:cubicBezTo>
                    <a:pt x="5661225" y="75423"/>
                    <a:pt x="5669161" y="97606"/>
                    <a:pt x="5678672" y="119470"/>
                  </a:cubicBezTo>
                  <a:cubicBezTo>
                    <a:pt x="5703561" y="177989"/>
                    <a:pt x="5739626" y="234601"/>
                    <a:pt x="5749290" y="293694"/>
                  </a:cubicBezTo>
                  <a:cubicBezTo>
                    <a:pt x="5752189" y="311422"/>
                    <a:pt x="5752466" y="327168"/>
                    <a:pt x="5756790" y="344248"/>
                  </a:cubicBezTo>
                  <a:cubicBezTo>
                    <a:pt x="5770225" y="388929"/>
                    <a:pt x="5810520" y="424571"/>
                    <a:pt x="5825380" y="468604"/>
                  </a:cubicBezTo>
                  <a:cubicBezTo>
                    <a:pt x="5833294" y="493575"/>
                    <a:pt x="5830259" y="517175"/>
                    <a:pt x="5835321" y="543443"/>
                  </a:cubicBezTo>
                  <a:cubicBezTo>
                    <a:pt x="5837760" y="567729"/>
                    <a:pt x="5836641" y="587638"/>
                    <a:pt x="5854028" y="595604"/>
                  </a:cubicBezTo>
                  <a:cubicBezTo>
                    <a:pt x="5853339" y="605441"/>
                    <a:pt x="5868122" y="626934"/>
                    <a:pt x="5867433" y="636770"/>
                  </a:cubicBezTo>
                  <a:cubicBezTo>
                    <a:pt x="5888321" y="712980"/>
                    <a:pt x="5912797" y="797082"/>
                    <a:pt x="5961465" y="851137"/>
                  </a:cubicBezTo>
                  <a:cubicBezTo>
                    <a:pt x="5981982" y="873552"/>
                    <a:pt x="6008201" y="893374"/>
                    <a:pt x="6015655" y="924903"/>
                  </a:cubicBezTo>
                  <a:cubicBezTo>
                    <a:pt x="6031988" y="987312"/>
                    <a:pt x="6044044" y="1051667"/>
                    <a:pt x="6056099" y="1116021"/>
                  </a:cubicBezTo>
                  <a:cubicBezTo>
                    <a:pt x="6066587" y="1123949"/>
                    <a:pt x="6061362" y="1144434"/>
                    <a:pt x="6071850" y="1152362"/>
                  </a:cubicBezTo>
                  <a:cubicBezTo>
                    <a:pt x="6072357" y="1164829"/>
                    <a:pt x="6085725" y="1166038"/>
                    <a:pt x="6086231" y="1178505"/>
                  </a:cubicBezTo>
                  <a:cubicBezTo>
                    <a:pt x="6119168" y="1220667"/>
                    <a:pt x="6149483" y="1260847"/>
                    <a:pt x="6182419" y="1303009"/>
                  </a:cubicBezTo>
                  <a:cubicBezTo>
                    <a:pt x="6188217" y="1338465"/>
                    <a:pt x="6211862" y="1375329"/>
                    <a:pt x="6236886" y="1392520"/>
                  </a:cubicBezTo>
                  <a:cubicBezTo>
                    <a:pt x="6242731" y="1447001"/>
                    <a:pt x="6253821" y="1505446"/>
                    <a:pt x="6269187" y="1561946"/>
                  </a:cubicBezTo>
                  <a:cubicBezTo>
                    <a:pt x="6279675" y="1569875"/>
                    <a:pt x="6273725" y="1572144"/>
                    <a:pt x="6283017" y="1577442"/>
                  </a:cubicBezTo>
                  <a:cubicBezTo>
                    <a:pt x="6278509" y="1582666"/>
                    <a:pt x="6290670" y="1590270"/>
                    <a:pt x="6285933" y="1598773"/>
                  </a:cubicBezTo>
                  <a:cubicBezTo>
                    <a:pt x="6308334" y="1613982"/>
                    <a:pt x="6307969" y="1658589"/>
                    <a:pt x="6315193" y="1693397"/>
                  </a:cubicBezTo>
                  <a:cubicBezTo>
                    <a:pt x="6323383" y="1734114"/>
                    <a:pt x="6353698" y="1774294"/>
                    <a:pt x="6382310" y="1799377"/>
                  </a:cubicBezTo>
                  <a:cubicBezTo>
                    <a:pt x="6410692" y="1827738"/>
                    <a:pt x="6440959" y="1848893"/>
                    <a:pt x="6464604" y="1885757"/>
                  </a:cubicBezTo>
                  <a:cubicBezTo>
                    <a:pt x="6492067" y="1927234"/>
                    <a:pt x="6505272" y="1975194"/>
                    <a:pt x="6524179" y="2020561"/>
                  </a:cubicBezTo>
                  <a:cubicBezTo>
                    <a:pt x="6544513" y="2065280"/>
                    <a:pt x="6557940" y="2073518"/>
                    <a:pt x="6598870" y="2113500"/>
                  </a:cubicBezTo>
                  <a:cubicBezTo>
                    <a:pt x="6610343" y="2140466"/>
                    <a:pt x="6578195" y="2092363"/>
                    <a:pt x="6622577" y="2172630"/>
                  </a:cubicBezTo>
                  <a:cubicBezTo>
                    <a:pt x="6666959" y="2252897"/>
                    <a:pt x="6770354" y="2450925"/>
                    <a:pt x="6865163" y="2595102"/>
                  </a:cubicBezTo>
                  <a:cubicBezTo>
                    <a:pt x="6862082" y="2599678"/>
                    <a:pt x="6882584" y="2638488"/>
                    <a:pt x="6879502" y="2643064"/>
                  </a:cubicBezTo>
                  <a:cubicBezTo>
                    <a:pt x="6898180" y="2691710"/>
                    <a:pt x="6925184" y="2739744"/>
                    <a:pt x="6955498" y="2779924"/>
                  </a:cubicBezTo>
                  <a:cubicBezTo>
                    <a:pt x="6969575" y="2795744"/>
                    <a:pt x="6984847" y="2814195"/>
                    <a:pt x="6997038" y="2837221"/>
                  </a:cubicBezTo>
                  <a:cubicBezTo>
                    <a:pt x="7004214" y="2853004"/>
                    <a:pt x="7009965" y="2869435"/>
                    <a:pt x="7015716" y="2885867"/>
                  </a:cubicBezTo>
                  <a:cubicBezTo>
                    <a:pt x="7043043" y="2968672"/>
                    <a:pt x="7078467" y="3054145"/>
                    <a:pt x="7118628" y="3131114"/>
                  </a:cubicBezTo>
                  <a:cubicBezTo>
                    <a:pt x="7137076" y="3183039"/>
                    <a:pt x="7175256" y="3191066"/>
                    <a:pt x="7209294" y="3235909"/>
                  </a:cubicBezTo>
                  <a:cubicBezTo>
                    <a:pt x="7246775" y="3294342"/>
                    <a:pt x="7233771" y="3320010"/>
                    <a:pt x="7259301" y="3349669"/>
                  </a:cubicBezTo>
                  <a:cubicBezTo>
                    <a:pt x="7262389" y="3443496"/>
                    <a:pt x="7276702" y="3554439"/>
                    <a:pt x="7320498" y="3658325"/>
                  </a:cubicBezTo>
                  <a:cubicBezTo>
                    <a:pt x="7338210" y="3701061"/>
                    <a:pt x="7357253" y="3705100"/>
                    <a:pt x="7371835" y="3733387"/>
                  </a:cubicBezTo>
                  <a:cubicBezTo>
                    <a:pt x="7391433" y="3768917"/>
                    <a:pt x="7393183" y="3803040"/>
                    <a:pt x="7405880" y="3838533"/>
                  </a:cubicBezTo>
                  <a:cubicBezTo>
                    <a:pt x="7419544" y="3879935"/>
                    <a:pt x="7447697" y="3911576"/>
                    <a:pt x="7472997" y="3944513"/>
                  </a:cubicBezTo>
                  <a:cubicBezTo>
                    <a:pt x="7522402" y="4007756"/>
                    <a:pt x="7568266" y="4082133"/>
                    <a:pt x="7605805" y="4157120"/>
                  </a:cubicBezTo>
                  <a:cubicBezTo>
                    <a:pt x="7642147" y="4229478"/>
                    <a:pt x="7658528" y="4310912"/>
                    <a:pt x="7693674" y="4380639"/>
                  </a:cubicBezTo>
                  <a:cubicBezTo>
                    <a:pt x="7721414" y="4437861"/>
                    <a:pt x="7762217" y="4485970"/>
                    <a:pt x="7792119" y="4551732"/>
                  </a:cubicBezTo>
                  <a:cubicBezTo>
                    <a:pt x="7822022" y="4617495"/>
                    <a:pt x="7844795" y="4686499"/>
                    <a:pt x="7883253" y="4748371"/>
                  </a:cubicBezTo>
                  <a:cubicBezTo>
                    <a:pt x="7890659" y="4760875"/>
                    <a:pt x="7889966" y="4770351"/>
                    <a:pt x="7891669" y="4785448"/>
                  </a:cubicBezTo>
                  <a:cubicBezTo>
                    <a:pt x="7893602" y="4797267"/>
                    <a:pt x="7899815" y="4807502"/>
                    <a:pt x="7899126" y="4817338"/>
                  </a:cubicBezTo>
                  <a:cubicBezTo>
                    <a:pt x="7903498" y="4853443"/>
                    <a:pt x="7939929" y="4865447"/>
                    <a:pt x="7956167" y="4889807"/>
                  </a:cubicBezTo>
                  <a:cubicBezTo>
                    <a:pt x="7982434" y="4928653"/>
                    <a:pt x="7981333" y="4964073"/>
                    <a:pt x="8009025" y="5002270"/>
                  </a:cubicBezTo>
                  <a:cubicBezTo>
                    <a:pt x="8021446" y="5022018"/>
                    <a:pt x="8037914" y="5043099"/>
                    <a:pt x="8047483" y="5064143"/>
                  </a:cubicBezTo>
                  <a:cubicBezTo>
                    <a:pt x="8057052" y="5085187"/>
                    <a:pt x="8055674" y="5104860"/>
                    <a:pt x="8050477" y="5119920"/>
                  </a:cubicBezTo>
                  <a:cubicBezTo>
                    <a:pt x="8069567" y="5142984"/>
                    <a:pt x="8092935" y="5164102"/>
                    <a:pt x="8114877" y="5185868"/>
                  </a:cubicBezTo>
                  <a:cubicBezTo>
                    <a:pt x="8142063" y="5211599"/>
                    <a:pt x="8114377" y="5271803"/>
                    <a:pt x="8120587" y="5281677"/>
                  </a:cubicBezTo>
                  <a:cubicBezTo>
                    <a:pt x="8164518" y="5344235"/>
                    <a:pt x="8199205" y="5420520"/>
                    <a:pt x="8220093" y="5496730"/>
                  </a:cubicBezTo>
                  <a:cubicBezTo>
                    <a:pt x="8226581" y="5522350"/>
                    <a:pt x="8231642" y="5548618"/>
                    <a:pt x="8240981" y="5572940"/>
                  </a:cubicBezTo>
                  <a:cubicBezTo>
                    <a:pt x="8262281" y="5623568"/>
                    <a:pt x="8296779" y="5623754"/>
                    <a:pt x="8317112" y="5668472"/>
                  </a:cubicBezTo>
                  <a:cubicBezTo>
                    <a:pt x="8327877" y="5692146"/>
                    <a:pt x="8326269" y="5715099"/>
                    <a:pt x="8337263" y="5735494"/>
                  </a:cubicBezTo>
                  <a:cubicBezTo>
                    <a:pt x="8344440" y="5751277"/>
                    <a:pt x="8357550" y="5761187"/>
                    <a:pt x="8364956" y="5773692"/>
                  </a:cubicBezTo>
                  <a:cubicBezTo>
                    <a:pt x="8410313" y="5835601"/>
                    <a:pt x="8331891" y="5871260"/>
                    <a:pt x="8388425" y="5931262"/>
                  </a:cubicBezTo>
                  <a:cubicBezTo>
                    <a:pt x="8401305" y="5944452"/>
                    <a:pt x="8414415" y="5954362"/>
                    <a:pt x="8420855" y="5960957"/>
                  </a:cubicBezTo>
                  <a:cubicBezTo>
                    <a:pt x="8472470" y="6051766"/>
                    <a:pt x="8500622" y="6083406"/>
                    <a:pt x="8505549" y="6151002"/>
                  </a:cubicBezTo>
                  <a:cubicBezTo>
                    <a:pt x="8508724" y="6184476"/>
                    <a:pt x="8533059" y="6211503"/>
                    <a:pt x="8533843" y="6239716"/>
                  </a:cubicBezTo>
                  <a:cubicBezTo>
                    <a:pt x="8534349" y="6252183"/>
                    <a:pt x="8553670" y="6271968"/>
                    <a:pt x="8562042" y="6290381"/>
                  </a:cubicBezTo>
                  <a:cubicBezTo>
                    <a:pt x="8599581" y="6365369"/>
                    <a:pt x="8588863" y="6360719"/>
                    <a:pt x="8584863" y="6378410"/>
                  </a:cubicBezTo>
                  <a:cubicBezTo>
                    <a:pt x="8606345" y="6406734"/>
                    <a:pt x="8632477" y="6486908"/>
                    <a:pt x="8632754" y="6502655"/>
                  </a:cubicBezTo>
                  <a:cubicBezTo>
                    <a:pt x="8635565" y="6580735"/>
                    <a:pt x="8692511" y="6615155"/>
                    <a:pt x="8715102" y="6706462"/>
                  </a:cubicBezTo>
                  <a:cubicBezTo>
                    <a:pt x="8738889" y="6800400"/>
                    <a:pt x="8789395" y="6828225"/>
                    <a:pt x="8796342" y="6847287"/>
                  </a:cubicBezTo>
                  <a:lnTo>
                    <a:pt x="8789127" y="6858000"/>
                  </a:lnTo>
                  <a:lnTo>
                    <a:pt x="3071093" y="6858000"/>
                  </a:lnTo>
                  <a:lnTo>
                    <a:pt x="3069300" y="6853919"/>
                  </a:lnTo>
                  <a:lnTo>
                    <a:pt x="3063838" y="6841374"/>
                  </a:lnTo>
                  <a:cubicBezTo>
                    <a:pt x="3039734" y="6811069"/>
                    <a:pt x="3035591" y="6771685"/>
                    <a:pt x="3017420" y="6735507"/>
                  </a:cubicBezTo>
                  <a:cubicBezTo>
                    <a:pt x="3004263" y="6706571"/>
                    <a:pt x="3005872" y="6683619"/>
                    <a:pt x="3019163" y="6671226"/>
                  </a:cubicBezTo>
                  <a:cubicBezTo>
                    <a:pt x="3015575" y="6663334"/>
                    <a:pt x="3009365" y="6653461"/>
                    <a:pt x="3008629" y="6644273"/>
                  </a:cubicBezTo>
                  <a:cubicBezTo>
                    <a:pt x="2971820" y="6480071"/>
                    <a:pt x="2927436" y="6522473"/>
                    <a:pt x="2877152" y="6392967"/>
                  </a:cubicBezTo>
                  <a:cubicBezTo>
                    <a:pt x="2854751" y="6377759"/>
                    <a:pt x="2831153" y="6359919"/>
                    <a:pt x="2807326" y="6345359"/>
                  </a:cubicBezTo>
                  <a:cubicBezTo>
                    <a:pt x="2798216" y="6317757"/>
                    <a:pt x="2812245" y="6314552"/>
                    <a:pt x="2820064" y="6301474"/>
                  </a:cubicBezTo>
                  <a:cubicBezTo>
                    <a:pt x="2803271" y="6245622"/>
                    <a:pt x="2745635" y="6221040"/>
                    <a:pt x="2714537" y="6152647"/>
                  </a:cubicBezTo>
                  <a:cubicBezTo>
                    <a:pt x="2695169" y="6113837"/>
                    <a:pt x="2644203" y="6092571"/>
                    <a:pt x="2618213" y="6069471"/>
                  </a:cubicBezTo>
                  <a:lnTo>
                    <a:pt x="2606759" y="6055633"/>
                  </a:lnTo>
                  <a:cubicBezTo>
                    <a:pt x="2588588" y="6019454"/>
                    <a:pt x="2653718" y="5996188"/>
                    <a:pt x="2568754" y="5888800"/>
                  </a:cubicBezTo>
                  <a:cubicBezTo>
                    <a:pt x="2516728" y="5823574"/>
                    <a:pt x="2477946" y="5726931"/>
                    <a:pt x="2424033" y="5668912"/>
                  </a:cubicBezTo>
                  <a:cubicBezTo>
                    <a:pt x="2416397" y="5659687"/>
                    <a:pt x="2407335" y="5651110"/>
                    <a:pt x="2399699" y="5641884"/>
                  </a:cubicBezTo>
                  <a:cubicBezTo>
                    <a:pt x="2365566" y="5597092"/>
                    <a:pt x="2350611" y="5515009"/>
                    <a:pt x="2303693" y="5495076"/>
                  </a:cubicBezTo>
                  <a:cubicBezTo>
                    <a:pt x="2338968" y="5425072"/>
                    <a:pt x="2269371" y="5374185"/>
                    <a:pt x="2231143" y="5309034"/>
                  </a:cubicBezTo>
                  <a:cubicBezTo>
                    <a:pt x="2212513" y="5279413"/>
                    <a:pt x="2200734" y="5230804"/>
                    <a:pt x="2194706" y="5198627"/>
                  </a:cubicBezTo>
                  <a:cubicBezTo>
                    <a:pt x="2187253" y="5167098"/>
                    <a:pt x="2180995" y="5138200"/>
                    <a:pt x="2176163" y="5108653"/>
                  </a:cubicBezTo>
                  <a:cubicBezTo>
                    <a:pt x="2173035" y="5094204"/>
                    <a:pt x="2146538" y="5058636"/>
                    <a:pt x="2141706" y="5029090"/>
                  </a:cubicBezTo>
                  <a:cubicBezTo>
                    <a:pt x="2132043" y="4969996"/>
                    <a:pt x="2087104" y="4980906"/>
                    <a:pt x="2078637" y="4924444"/>
                  </a:cubicBezTo>
                  <a:cubicBezTo>
                    <a:pt x="2073576" y="4898176"/>
                    <a:pt x="2045289" y="4907864"/>
                    <a:pt x="2046573" y="4850141"/>
                  </a:cubicBezTo>
                  <a:cubicBezTo>
                    <a:pt x="2046984" y="4824559"/>
                    <a:pt x="2040268" y="4802218"/>
                    <a:pt x="2027111" y="4773283"/>
                  </a:cubicBezTo>
                  <a:cubicBezTo>
                    <a:pt x="2006547" y="4731843"/>
                    <a:pt x="1990626" y="4643851"/>
                    <a:pt x="1970063" y="4602412"/>
                  </a:cubicBezTo>
                  <a:cubicBezTo>
                    <a:pt x="1916008" y="4487318"/>
                    <a:pt x="1946830" y="4539965"/>
                    <a:pt x="1908507" y="4436764"/>
                  </a:cubicBezTo>
                  <a:cubicBezTo>
                    <a:pt x="1900182" y="4437376"/>
                    <a:pt x="1894708" y="4436690"/>
                    <a:pt x="1887809" y="4436653"/>
                  </a:cubicBezTo>
                  <a:cubicBezTo>
                    <a:pt x="1884450" y="4425483"/>
                    <a:pt x="1874652" y="4407718"/>
                    <a:pt x="1876537" y="4400512"/>
                  </a:cubicBezTo>
                  <a:cubicBezTo>
                    <a:pt x="1879341" y="4380190"/>
                    <a:pt x="1875294" y="4378857"/>
                    <a:pt x="1834626" y="4289419"/>
                  </a:cubicBezTo>
                  <a:cubicBezTo>
                    <a:pt x="1821469" y="4260484"/>
                    <a:pt x="1811164" y="4230252"/>
                    <a:pt x="1790188" y="4214394"/>
                  </a:cubicBezTo>
                  <a:cubicBezTo>
                    <a:pt x="1773261" y="4199871"/>
                    <a:pt x="1755684" y="4115806"/>
                    <a:pt x="1735627" y="4086834"/>
                  </a:cubicBezTo>
                  <a:cubicBezTo>
                    <a:pt x="1728221" y="4074330"/>
                    <a:pt x="1723159" y="4048062"/>
                    <a:pt x="1716490" y="4044746"/>
                  </a:cubicBezTo>
                  <a:cubicBezTo>
                    <a:pt x="1695284" y="4032167"/>
                    <a:pt x="1704758" y="4015162"/>
                    <a:pt x="1701400" y="4003992"/>
                  </a:cubicBezTo>
                  <a:cubicBezTo>
                    <a:pt x="1693716" y="3975742"/>
                    <a:pt x="1688655" y="3949474"/>
                    <a:pt x="1663631" y="3932283"/>
                  </a:cubicBezTo>
                  <a:cubicBezTo>
                    <a:pt x="1647899" y="3920390"/>
                    <a:pt x="1633087" y="3895381"/>
                    <a:pt x="1630418" y="3874375"/>
                  </a:cubicBezTo>
                  <a:cubicBezTo>
                    <a:pt x="1623376" y="3817263"/>
                    <a:pt x="1588878" y="3817078"/>
                    <a:pt x="1540710" y="3677087"/>
                  </a:cubicBezTo>
                  <a:cubicBezTo>
                    <a:pt x="1528243" y="3638315"/>
                    <a:pt x="1516606" y="3646781"/>
                    <a:pt x="1513842" y="3587725"/>
                  </a:cubicBezTo>
                  <a:cubicBezTo>
                    <a:pt x="1499259" y="3559437"/>
                    <a:pt x="1488494" y="3535763"/>
                    <a:pt x="1473911" y="3507475"/>
                  </a:cubicBezTo>
                  <a:cubicBezTo>
                    <a:pt x="1465816" y="3504808"/>
                    <a:pt x="1453902" y="3497527"/>
                    <a:pt x="1441988" y="3490248"/>
                  </a:cubicBezTo>
                  <a:cubicBezTo>
                    <a:pt x="1425473" y="3450142"/>
                    <a:pt x="1411349" y="3415297"/>
                    <a:pt x="1405781" y="3376562"/>
                  </a:cubicBezTo>
                  <a:cubicBezTo>
                    <a:pt x="1405044" y="3367374"/>
                    <a:pt x="1389542" y="3352202"/>
                    <a:pt x="1386184" y="3341032"/>
                  </a:cubicBezTo>
                  <a:cubicBezTo>
                    <a:pt x="1379696" y="3315412"/>
                    <a:pt x="1359410" y="3289718"/>
                    <a:pt x="1359822" y="3264136"/>
                  </a:cubicBezTo>
                  <a:cubicBezTo>
                    <a:pt x="1360052" y="3260857"/>
                    <a:pt x="1358856" y="3258227"/>
                    <a:pt x="1358856" y="3258227"/>
                  </a:cubicBezTo>
                  <a:cubicBezTo>
                    <a:pt x="1328082" y="3224604"/>
                    <a:pt x="1333920" y="3180683"/>
                    <a:pt x="1312897" y="3145801"/>
                  </a:cubicBezTo>
                  <a:cubicBezTo>
                    <a:pt x="1300477" y="3126053"/>
                    <a:pt x="1283549" y="3111530"/>
                    <a:pt x="1263262" y="3085836"/>
                  </a:cubicBezTo>
                  <a:cubicBezTo>
                    <a:pt x="1257187" y="3034634"/>
                    <a:pt x="1186489" y="3019165"/>
                    <a:pt x="1173879" y="2923319"/>
                  </a:cubicBezTo>
                  <a:cubicBezTo>
                    <a:pt x="1172406" y="2904943"/>
                    <a:pt x="1172176" y="2908222"/>
                    <a:pt x="1099769" y="2779253"/>
                  </a:cubicBezTo>
                  <a:cubicBezTo>
                    <a:pt x="1096592" y="2745779"/>
                    <a:pt x="1085321" y="2709638"/>
                    <a:pt x="1063101" y="2672125"/>
                  </a:cubicBezTo>
                  <a:cubicBezTo>
                    <a:pt x="1054499" y="2656990"/>
                    <a:pt x="1049208" y="2634002"/>
                    <a:pt x="1039179" y="2619515"/>
                  </a:cubicBezTo>
                  <a:cubicBezTo>
                    <a:pt x="1029151" y="2605029"/>
                    <a:pt x="1014846" y="2592488"/>
                    <a:pt x="1003391" y="2578650"/>
                  </a:cubicBezTo>
                  <a:cubicBezTo>
                    <a:pt x="993133" y="2567442"/>
                    <a:pt x="985727" y="2554938"/>
                    <a:pt x="978320" y="2542434"/>
                  </a:cubicBezTo>
                  <a:cubicBezTo>
                    <a:pt x="968292" y="2527948"/>
                    <a:pt x="955412" y="2514758"/>
                    <a:pt x="956791" y="2495085"/>
                  </a:cubicBezTo>
                  <a:cubicBezTo>
                    <a:pt x="957250" y="2488527"/>
                    <a:pt x="936687" y="2447087"/>
                    <a:pt x="941424" y="2438585"/>
                  </a:cubicBezTo>
                  <a:cubicBezTo>
                    <a:pt x="963961" y="2412466"/>
                    <a:pt x="925368" y="2391922"/>
                    <a:pt x="902135" y="2329475"/>
                  </a:cubicBezTo>
                  <a:cubicBezTo>
                    <a:pt x="884883" y="2280181"/>
                    <a:pt x="842472" y="2255024"/>
                    <a:pt x="847621" y="2220939"/>
                  </a:cubicBezTo>
                  <a:cubicBezTo>
                    <a:pt x="836904" y="2216289"/>
                    <a:pt x="829038" y="2210343"/>
                    <a:pt x="818320" y="2205693"/>
                  </a:cubicBezTo>
                  <a:cubicBezTo>
                    <a:pt x="813259" y="2179425"/>
                    <a:pt x="795594" y="2155713"/>
                    <a:pt x="800284" y="2128186"/>
                  </a:cubicBezTo>
                  <a:cubicBezTo>
                    <a:pt x="800973" y="2118350"/>
                    <a:pt x="792094" y="2087469"/>
                    <a:pt x="777328" y="2081485"/>
                  </a:cubicBezTo>
                  <a:cubicBezTo>
                    <a:pt x="751845" y="2070852"/>
                    <a:pt x="736067" y="2039934"/>
                    <a:pt x="723646" y="2020187"/>
                  </a:cubicBezTo>
                  <a:cubicBezTo>
                    <a:pt x="706299" y="1932844"/>
                    <a:pt x="703860" y="1908558"/>
                    <a:pt x="688817" y="1886828"/>
                  </a:cubicBezTo>
                  <a:cubicBezTo>
                    <a:pt x="653488" y="1839405"/>
                    <a:pt x="619443" y="1734259"/>
                    <a:pt x="620133" y="1724423"/>
                  </a:cubicBezTo>
                  <a:cubicBezTo>
                    <a:pt x="621234" y="1689004"/>
                    <a:pt x="601637" y="1653474"/>
                    <a:pt x="582547" y="1630410"/>
                  </a:cubicBezTo>
                  <a:cubicBezTo>
                    <a:pt x="535534" y="1572428"/>
                    <a:pt x="535899" y="1527821"/>
                    <a:pt x="481432" y="1438310"/>
                  </a:cubicBezTo>
                  <a:cubicBezTo>
                    <a:pt x="417294" y="1334150"/>
                    <a:pt x="387594" y="1248257"/>
                    <a:pt x="346634" y="1167932"/>
                  </a:cubicBezTo>
                  <a:lnTo>
                    <a:pt x="300227" y="1088992"/>
                  </a:lnTo>
                  <a:lnTo>
                    <a:pt x="300226" y="1088992"/>
                  </a:lnTo>
                  <a:cubicBezTo>
                    <a:pt x="371620" y="1193026"/>
                    <a:pt x="395913" y="1299431"/>
                    <a:pt x="481431" y="1438311"/>
                  </a:cubicBezTo>
                  <a:cubicBezTo>
                    <a:pt x="535898" y="1527822"/>
                    <a:pt x="535533" y="1572429"/>
                    <a:pt x="582546" y="1630411"/>
                  </a:cubicBezTo>
                  <a:cubicBezTo>
                    <a:pt x="601636" y="1653475"/>
                    <a:pt x="621233" y="1689005"/>
                    <a:pt x="620132" y="1724424"/>
                  </a:cubicBezTo>
                  <a:cubicBezTo>
                    <a:pt x="619442" y="1734260"/>
                    <a:pt x="653487" y="1839406"/>
                    <a:pt x="688816" y="1886829"/>
                  </a:cubicBezTo>
                  <a:cubicBezTo>
                    <a:pt x="703859" y="1908559"/>
                    <a:pt x="706298" y="1932845"/>
                    <a:pt x="723645" y="2020188"/>
                  </a:cubicBezTo>
                  <a:cubicBezTo>
                    <a:pt x="736066" y="2039935"/>
                    <a:pt x="751844" y="2070853"/>
                    <a:pt x="777327" y="2081486"/>
                  </a:cubicBezTo>
                  <a:cubicBezTo>
                    <a:pt x="792093" y="2087470"/>
                    <a:pt x="800972" y="2118351"/>
                    <a:pt x="800283" y="2128187"/>
                  </a:cubicBezTo>
                  <a:cubicBezTo>
                    <a:pt x="795593" y="2155714"/>
                    <a:pt x="813258" y="2179426"/>
                    <a:pt x="818319" y="2205694"/>
                  </a:cubicBezTo>
                  <a:cubicBezTo>
                    <a:pt x="829037" y="2210344"/>
                    <a:pt x="836903" y="2216290"/>
                    <a:pt x="847620" y="2220940"/>
                  </a:cubicBezTo>
                  <a:cubicBezTo>
                    <a:pt x="842471" y="2255025"/>
                    <a:pt x="884882" y="2280182"/>
                    <a:pt x="902134" y="2329476"/>
                  </a:cubicBezTo>
                  <a:cubicBezTo>
                    <a:pt x="925367" y="2391923"/>
                    <a:pt x="963960" y="2412467"/>
                    <a:pt x="941423" y="2438586"/>
                  </a:cubicBezTo>
                  <a:cubicBezTo>
                    <a:pt x="936686" y="2447088"/>
                    <a:pt x="957249" y="2488528"/>
                    <a:pt x="956790" y="2495086"/>
                  </a:cubicBezTo>
                  <a:cubicBezTo>
                    <a:pt x="955411" y="2514759"/>
                    <a:pt x="968291" y="2527949"/>
                    <a:pt x="978319" y="2542435"/>
                  </a:cubicBezTo>
                  <a:cubicBezTo>
                    <a:pt x="985726" y="2554939"/>
                    <a:pt x="993132" y="2567443"/>
                    <a:pt x="1003390" y="2578651"/>
                  </a:cubicBezTo>
                  <a:cubicBezTo>
                    <a:pt x="1014845" y="2592489"/>
                    <a:pt x="1029150" y="2605030"/>
                    <a:pt x="1039178" y="2619516"/>
                  </a:cubicBezTo>
                  <a:cubicBezTo>
                    <a:pt x="1049207" y="2634003"/>
                    <a:pt x="1054498" y="2656991"/>
                    <a:pt x="1063100" y="2672126"/>
                  </a:cubicBezTo>
                  <a:cubicBezTo>
                    <a:pt x="1085320" y="2709639"/>
                    <a:pt x="1096591" y="2745780"/>
                    <a:pt x="1099768" y="2779254"/>
                  </a:cubicBezTo>
                  <a:cubicBezTo>
                    <a:pt x="1172175" y="2908223"/>
                    <a:pt x="1172405" y="2904944"/>
                    <a:pt x="1173878" y="2923320"/>
                  </a:cubicBezTo>
                  <a:cubicBezTo>
                    <a:pt x="1186488" y="3019166"/>
                    <a:pt x="1257186" y="3034635"/>
                    <a:pt x="1263261" y="3085837"/>
                  </a:cubicBezTo>
                  <a:cubicBezTo>
                    <a:pt x="1283548" y="3111531"/>
                    <a:pt x="1300476" y="3126054"/>
                    <a:pt x="1312896" y="3145802"/>
                  </a:cubicBezTo>
                  <a:cubicBezTo>
                    <a:pt x="1333919" y="3180684"/>
                    <a:pt x="1328081" y="3224605"/>
                    <a:pt x="1358855" y="3258228"/>
                  </a:cubicBezTo>
                  <a:cubicBezTo>
                    <a:pt x="1358855" y="3258228"/>
                    <a:pt x="1360051" y="3260858"/>
                    <a:pt x="1359821" y="3264137"/>
                  </a:cubicBezTo>
                  <a:cubicBezTo>
                    <a:pt x="1359409" y="3289719"/>
                    <a:pt x="1379695" y="3315413"/>
                    <a:pt x="1386183" y="3341033"/>
                  </a:cubicBezTo>
                  <a:cubicBezTo>
                    <a:pt x="1389541" y="3352203"/>
                    <a:pt x="1405043" y="3367375"/>
                    <a:pt x="1405780" y="3376563"/>
                  </a:cubicBezTo>
                  <a:cubicBezTo>
                    <a:pt x="1411348" y="3415298"/>
                    <a:pt x="1425472" y="3450143"/>
                    <a:pt x="1441987" y="3490249"/>
                  </a:cubicBezTo>
                  <a:cubicBezTo>
                    <a:pt x="1453901" y="3497528"/>
                    <a:pt x="1465815" y="3504809"/>
                    <a:pt x="1473910" y="3507476"/>
                  </a:cubicBezTo>
                  <a:cubicBezTo>
                    <a:pt x="1488493" y="3535764"/>
                    <a:pt x="1499258" y="3559438"/>
                    <a:pt x="1513841" y="3587726"/>
                  </a:cubicBezTo>
                  <a:cubicBezTo>
                    <a:pt x="1516605" y="3646782"/>
                    <a:pt x="1528242" y="3638316"/>
                    <a:pt x="1540709" y="3677088"/>
                  </a:cubicBezTo>
                  <a:cubicBezTo>
                    <a:pt x="1588877" y="3817079"/>
                    <a:pt x="1623375" y="3817264"/>
                    <a:pt x="1630417" y="3874376"/>
                  </a:cubicBezTo>
                  <a:cubicBezTo>
                    <a:pt x="1633086" y="3895382"/>
                    <a:pt x="1647898" y="3920391"/>
                    <a:pt x="1663630" y="3932284"/>
                  </a:cubicBezTo>
                  <a:cubicBezTo>
                    <a:pt x="1688654" y="3949475"/>
                    <a:pt x="1693715" y="3975743"/>
                    <a:pt x="1701399" y="4003993"/>
                  </a:cubicBezTo>
                  <a:cubicBezTo>
                    <a:pt x="1704757" y="4015163"/>
                    <a:pt x="1695283" y="4032168"/>
                    <a:pt x="1716489" y="4044747"/>
                  </a:cubicBezTo>
                  <a:cubicBezTo>
                    <a:pt x="1723158" y="4048063"/>
                    <a:pt x="1728220" y="4074331"/>
                    <a:pt x="1735626" y="4086835"/>
                  </a:cubicBezTo>
                  <a:cubicBezTo>
                    <a:pt x="1755683" y="4115807"/>
                    <a:pt x="1773260" y="4199872"/>
                    <a:pt x="1790187" y="4214395"/>
                  </a:cubicBezTo>
                  <a:cubicBezTo>
                    <a:pt x="1811163" y="4230253"/>
                    <a:pt x="1821468" y="4260485"/>
                    <a:pt x="1834625" y="4289420"/>
                  </a:cubicBezTo>
                  <a:cubicBezTo>
                    <a:pt x="1875293" y="4378858"/>
                    <a:pt x="1879340" y="4380191"/>
                    <a:pt x="1876536" y="4400513"/>
                  </a:cubicBezTo>
                  <a:cubicBezTo>
                    <a:pt x="1874651" y="4407719"/>
                    <a:pt x="1884449" y="4425484"/>
                    <a:pt x="1887808" y="4436654"/>
                  </a:cubicBezTo>
                  <a:cubicBezTo>
                    <a:pt x="1894707" y="4436691"/>
                    <a:pt x="1900181" y="4437377"/>
                    <a:pt x="1908506" y="4436765"/>
                  </a:cubicBezTo>
                  <a:cubicBezTo>
                    <a:pt x="1946829" y="4539966"/>
                    <a:pt x="1916007" y="4487319"/>
                    <a:pt x="1970062" y="4602413"/>
                  </a:cubicBezTo>
                  <a:cubicBezTo>
                    <a:pt x="1990625" y="4643852"/>
                    <a:pt x="2006546" y="4731844"/>
                    <a:pt x="2027110" y="4773284"/>
                  </a:cubicBezTo>
                  <a:cubicBezTo>
                    <a:pt x="2040267" y="4802219"/>
                    <a:pt x="2046983" y="4824560"/>
                    <a:pt x="2046572" y="4850142"/>
                  </a:cubicBezTo>
                  <a:cubicBezTo>
                    <a:pt x="2045288" y="4907865"/>
                    <a:pt x="2073575" y="4898177"/>
                    <a:pt x="2078636" y="4924445"/>
                  </a:cubicBezTo>
                  <a:cubicBezTo>
                    <a:pt x="2087103" y="4980907"/>
                    <a:pt x="2132042" y="4969997"/>
                    <a:pt x="2141705" y="5029091"/>
                  </a:cubicBezTo>
                  <a:cubicBezTo>
                    <a:pt x="2146537" y="5058637"/>
                    <a:pt x="2173034" y="5094205"/>
                    <a:pt x="2176162" y="5108654"/>
                  </a:cubicBezTo>
                  <a:cubicBezTo>
                    <a:pt x="2180994" y="5138201"/>
                    <a:pt x="2187252" y="5167099"/>
                    <a:pt x="2194705" y="5198628"/>
                  </a:cubicBezTo>
                  <a:cubicBezTo>
                    <a:pt x="2200733" y="5230805"/>
                    <a:pt x="2212512" y="5279414"/>
                    <a:pt x="2231142" y="5309035"/>
                  </a:cubicBezTo>
                  <a:cubicBezTo>
                    <a:pt x="2269370" y="5374186"/>
                    <a:pt x="2338967" y="5425073"/>
                    <a:pt x="2303692" y="5495077"/>
                  </a:cubicBezTo>
                  <a:cubicBezTo>
                    <a:pt x="2350610" y="5515010"/>
                    <a:pt x="2365565" y="5597093"/>
                    <a:pt x="2399698" y="5641885"/>
                  </a:cubicBezTo>
                  <a:cubicBezTo>
                    <a:pt x="2407334" y="5651111"/>
                    <a:pt x="2416396" y="5659688"/>
                    <a:pt x="2424032" y="5668913"/>
                  </a:cubicBezTo>
                  <a:cubicBezTo>
                    <a:pt x="2477945" y="5726932"/>
                    <a:pt x="2516727" y="5823575"/>
                    <a:pt x="2568753" y="5888801"/>
                  </a:cubicBezTo>
                  <a:cubicBezTo>
                    <a:pt x="2653717" y="5996189"/>
                    <a:pt x="2588587" y="6019455"/>
                    <a:pt x="2606758" y="6055634"/>
                  </a:cubicBezTo>
                  <a:lnTo>
                    <a:pt x="2618212" y="6069472"/>
                  </a:lnTo>
                  <a:cubicBezTo>
                    <a:pt x="2644202" y="6092572"/>
                    <a:pt x="2695168" y="6113838"/>
                    <a:pt x="2714536" y="6152648"/>
                  </a:cubicBezTo>
                  <a:cubicBezTo>
                    <a:pt x="2745634" y="6221041"/>
                    <a:pt x="2803270" y="6245623"/>
                    <a:pt x="2820063" y="6301475"/>
                  </a:cubicBezTo>
                  <a:cubicBezTo>
                    <a:pt x="2812244" y="6314553"/>
                    <a:pt x="2798215" y="6317758"/>
                    <a:pt x="2807325" y="6345360"/>
                  </a:cubicBezTo>
                  <a:cubicBezTo>
                    <a:pt x="2831152" y="6359920"/>
                    <a:pt x="2854750" y="6377760"/>
                    <a:pt x="2877151" y="6392968"/>
                  </a:cubicBezTo>
                  <a:cubicBezTo>
                    <a:pt x="2927435" y="6522474"/>
                    <a:pt x="2971819" y="6480072"/>
                    <a:pt x="3008628" y="6644274"/>
                  </a:cubicBezTo>
                  <a:cubicBezTo>
                    <a:pt x="3009364" y="6653462"/>
                    <a:pt x="3015574" y="6663335"/>
                    <a:pt x="3019162" y="6671227"/>
                  </a:cubicBezTo>
                  <a:cubicBezTo>
                    <a:pt x="3005871" y="6683620"/>
                    <a:pt x="3004262" y="6706572"/>
                    <a:pt x="3017419" y="6735508"/>
                  </a:cubicBezTo>
                  <a:cubicBezTo>
                    <a:pt x="3035590" y="6771686"/>
                    <a:pt x="3039733" y="6811070"/>
                    <a:pt x="3063837" y="6841375"/>
                  </a:cubicBezTo>
                  <a:cubicBezTo>
                    <a:pt x="3064136" y="6842033"/>
                    <a:pt x="3066215" y="6846841"/>
                    <a:pt x="3069299" y="6853920"/>
                  </a:cubicBezTo>
                  <a:lnTo>
                    <a:pt x="3071092" y="6858001"/>
                  </a:lnTo>
                  <a:lnTo>
                    <a:pt x="0" y="6858001"/>
                  </a:lnTo>
                  <a:lnTo>
                    <a:pt x="0" y="353848"/>
                  </a:lnTo>
                  <a:lnTo>
                    <a:pt x="8105" y="368857"/>
                  </a:lnTo>
                  <a:cubicBezTo>
                    <a:pt x="20419" y="392273"/>
                    <a:pt x="28924" y="410031"/>
                    <a:pt x="33536" y="423012"/>
                  </a:cubicBezTo>
                  <a:cubicBezTo>
                    <a:pt x="46004" y="461784"/>
                    <a:pt x="73697" y="499982"/>
                    <a:pt x="73561" y="541311"/>
                  </a:cubicBezTo>
                  <a:cubicBezTo>
                    <a:pt x="74528" y="547220"/>
                    <a:pt x="83360" y="559076"/>
                    <a:pt x="89570" y="568949"/>
                  </a:cubicBezTo>
                  <a:cubicBezTo>
                    <a:pt x="156735" y="693954"/>
                    <a:pt x="129041" y="655756"/>
                    <a:pt x="154389" y="707718"/>
                  </a:cubicBezTo>
                  <a:cubicBezTo>
                    <a:pt x="170169" y="738635"/>
                    <a:pt x="179278" y="766237"/>
                    <a:pt x="171966" y="791782"/>
                  </a:cubicBezTo>
                  <a:cubicBezTo>
                    <a:pt x="239265" y="875458"/>
                    <a:pt x="167513" y="914433"/>
                    <a:pt x="235407" y="950223"/>
                  </a:cubicBezTo>
                  <a:cubicBezTo>
                    <a:pt x="255416" y="960171"/>
                    <a:pt x="292401" y="1003667"/>
                    <a:pt x="288494" y="1059407"/>
                  </a:cubicBezTo>
                  <a:lnTo>
                    <a:pt x="321843" y="1075987"/>
                  </a:lnTo>
                  <a:lnTo>
                    <a:pt x="321844" y="1075986"/>
                  </a:lnTo>
                  <a:cubicBezTo>
                    <a:pt x="308505" y="1069354"/>
                    <a:pt x="299213" y="1064056"/>
                    <a:pt x="288495" y="1059406"/>
                  </a:cubicBezTo>
                  <a:cubicBezTo>
                    <a:pt x="292402" y="1003666"/>
                    <a:pt x="255417" y="960170"/>
                    <a:pt x="235408" y="950222"/>
                  </a:cubicBezTo>
                  <a:cubicBezTo>
                    <a:pt x="167514" y="914432"/>
                    <a:pt x="239266" y="875457"/>
                    <a:pt x="171967" y="791781"/>
                  </a:cubicBezTo>
                  <a:cubicBezTo>
                    <a:pt x="179279" y="766236"/>
                    <a:pt x="170170" y="738634"/>
                    <a:pt x="154390" y="707717"/>
                  </a:cubicBezTo>
                  <a:cubicBezTo>
                    <a:pt x="129042" y="655755"/>
                    <a:pt x="156736" y="693953"/>
                    <a:pt x="89571" y="568948"/>
                  </a:cubicBezTo>
                  <a:cubicBezTo>
                    <a:pt x="83361" y="559075"/>
                    <a:pt x="74529" y="547219"/>
                    <a:pt x="73562" y="541310"/>
                  </a:cubicBezTo>
                  <a:cubicBezTo>
                    <a:pt x="73698" y="499981"/>
                    <a:pt x="46005" y="461783"/>
                    <a:pt x="33537" y="423011"/>
                  </a:cubicBezTo>
                  <a:cubicBezTo>
                    <a:pt x="28925" y="410030"/>
                    <a:pt x="20420" y="392272"/>
                    <a:pt x="8106" y="368856"/>
                  </a:cubicBezTo>
                  <a:lnTo>
                    <a:pt x="1" y="353847"/>
                  </a:lnTo>
                  <a:lnTo>
                    <a:pt x="1" y="0"/>
                  </a:ln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100000">
                  <a:srgbClr val="E7E6E6">
                    <a:lumMod val="75000"/>
                  </a:srgbClr>
                </a:gs>
              </a:gsLst>
              <a:lin ang="5400000" scaled="1"/>
            </a:gradFill>
            <a:ln w="31750" cap="flat" cmpd="sng" algn="ctr">
              <a:noFill/>
              <a:prstDash val="solid"/>
              <a:miter lim="800000"/>
            </a:ln>
            <a:effectLst>
              <a:outerShdw blurRad="88900" dist="38100" algn="l" rotWithShape="0">
                <a:prstClr val="black">
                  <a:alpha val="3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548E0974-11C3-30C6-FC3A-79508DC3455D}"/>
                </a:ext>
              </a:extLst>
            </p:cNvPr>
            <p:cNvSpPr>
              <a:spLocks/>
            </p:cNvSpPr>
            <p:nvPr/>
          </p:nvSpPr>
          <p:spPr bwMode="hidden">
            <a:xfrm>
              <a:off x="-1" y="0"/>
              <a:ext cx="8737601" cy="6858000"/>
            </a:xfrm>
            <a:custGeom>
              <a:avLst/>
              <a:gdLst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99196 w 9052562"/>
                <a:gd name="connsiteY14" fmla="*/ 1394015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22225 w 9052562"/>
                <a:gd name="connsiteY19" fmla="*/ 1896473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22225 w 9052562"/>
                <a:gd name="connsiteY19" fmla="*/ 1896473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9052562" h="6858000">
                  <a:moveTo>
                    <a:pt x="0" y="0"/>
                  </a:moveTo>
                  <a:lnTo>
                    <a:pt x="2348737" y="0"/>
                  </a:lnTo>
                  <a:lnTo>
                    <a:pt x="5789954" y="0"/>
                  </a:lnTo>
                  <a:lnTo>
                    <a:pt x="5805273" y="43371"/>
                  </a:lnTo>
                  <a:cubicBezTo>
                    <a:pt x="5819882" y="81369"/>
                    <a:pt x="5835770" y="119144"/>
                    <a:pt x="5851635" y="151554"/>
                  </a:cubicBezTo>
                  <a:cubicBezTo>
                    <a:pt x="5887754" y="223510"/>
                    <a:pt x="5933379" y="287889"/>
                    <a:pt x="5962093" y="363354"/>
                  </a:cubicBezTo>
                  <a:cubicBezTo>
                    <a:pt x="5977822" y="405044"/>
                    <a:pt x="5986604" y="446955"/>
                    <a:pt x="6005167" y="490373"/>
                  </a:cubicBezTo>
                  <a:cubicBezTo>
                    <a:pt x="6019432" y="520470"/>
                    <a:pt x="6036164" y="549398"/>
                    <a:pt x="6051709" y="575818"/>
                  </a:cubicBezTo>
                  <a:cubicBezTo>
                    <a:pt x="6069996" y="610152"/>
                    <a:pt x="6086639" y="645265"/>
                    <a:pt x="6101636" y="681159"/>
                  </a:cubicBezTo>
                  <a:cubicBezTo>
                    <a:pt x="6136384" y="762979"/>
                    <a:pt x="6159249" y="847359"/>
                    <a:pt x="6197655" y="930517"/>
                  </a:cubicBezTo>
                  <a:cubicBezTo>
                    <a:pt x="6222984" y="986086"/>
                    <a:pt x="6255261" y="1041434"/>
                    <a:pt x="6270809" y="1095495"/>
                  </a:cubicBezTo>
                  <a:cubicBezTo>
                    <a:pt x="6275473" y="1111714"/>
                    <a:pt x="6278126" y="1125814"/>
                    <a:pt x="6283613" y="1141643"/>
                  </a:cubicBezTo>
                  <a:cubicBezTo>
                    <a:pt x="6299342" y="1183333"/>
                    <a:pt x="6331068" y="1220512"/>
                    <a:pt x="6347620" y="1261812"/>
                  </a:cubicBezTo>
                  <a:cubicBezTo>
                    <a:pt x="6356673" y="1285164"/>
                    <a:pt x="6358413" y="1305841"/>
                    <a:pt x="6365821" y="1329974"/>
                  </a:cubicBezTo>
                  <a:cubicBezTo>
                    <a:pt x="6371217" y="1351988"/>
                    <a:pt x="6377146" y="1382213"/>
                    <a:pt x="6389671" y="1391634"/>
                  </a:cubicBezTo>
                  <a:cubicBezTo>
                    <a:pt x="6390769" y="1400328"/>
                    <a:pt x="6400203" y="1408895"/>
                    <a:pt x="6401301" y="1417589"/>
                  </a:cubicBezTo>
                  <a:cubicBezTo>
                    <a:pt x="6426816" y="1488428"/>
                    <a:pt x="6455896" y="1566791"/>
                    <a:pt x="6495944" y="1621528"/>
                  </a:cubicBezTo>
                  <a:cubicBezTo>
                    <a:pt x="6512767" y="1644269"/>
                    <a:pt x="6532882" y="1665451"/>
                    <a:pt x="6542667" y="1694600"/>
                  </a:cubicBezTo>
                  <a:cubicBezTo>
                    <a:pt x="6563060" y="1752509"/>
                    <a:pt x="6580985" y="1811587"/>
                    <a:pt x="6598910" y="1870665"/>
                  </a:cubicBezTo>
                  <a:cubicBezTo>
                    <a:pt x="6606956" y="1879138"/>
                    <a:pt x="6609416" y="1892762"/>
                    <a:pt x="6617462" y="1901235"/>
                  </a:cubicBezTo>
                  <a:cubicBezTo>
                    <a:pt x="6619749" y="1912437"/>
                    <a:pt x="6625976" y="1919267"/>
                    <a:pt x="6628263" y="1930470"/>
                  </a:cubicBezTo>
                  <a:cubicBezTo>
                    <a:pt x="6656242" y="1972497"/>
                    <a:pt x="6682209" y="2012405"/>
                    <a:pt x="6710188" y="2054432"/>
                  </a:cubicBezTo>
                  <a:cubicBezTo>
                    <a:pt x="6719517" y="2086869"/>
                    <a:pt x="6740638" y="2122932"/>
                    <a:pt x="6759564" y="2141605"/>
                  </a:cubicBezTo>
                  <a:cubicBezTo>
                    <a:pt x="6771912" y="2191041"/>
                    <a:pt x="6788282" y="2244712"/>
                    <a:pt x="6807120" y="2297215"/>
                  </a:cubicBezTo>
                  <a:cubicBezTo>
                    <a:pt x="6815166" y="2305688"/>
                    <a:pt x="6808558" y="2313643"/>
                    <a:pt x="6815415" y="2319608"/>
                  </a:cubicBezTo>
                  <a:cubicBezTo>
                    <a:pt x="6813313" y="2323676"/>
                    <a:pt x="6825499" y="2325363"/>
                    <a:pt x="6823763" y="2332328"/>
                  </a:cubicBezTo>
                  <a:cubicBezTo>
                    <a:pt x="6840677" y="2348884"/>
                    <a:pt x="6847447" y="2388677"/>
                    <a:pt x="6857598" y="2420724"/>
                  </a:cubicBezTo>
                  <a:cubicBezTo>
                    <a:pt x="6869304" y="2458178"/>
                    <a:pt x="6895272" y="2498086"/>
                    <a:pt x="6917763" y="2524284"/>
                  </a:cubicBezTo>
                  <a:cubicBezTo>
                    <a:pt x="6940621" y="2553381"/>
                    <a:pt x="6963570" y="2576291"/>
                    <a:pt x="6984692" y="2612353"/>
                  </a:cubicBezTo>
                  <a:cubicBezTo>
                    <a:pt x="7009014" y="2653042"/>
                    <a:pt x="7025109" y="2697629"/>
                    <a:pt x="7044495" y="2740658"/>
                  </a:cubicBezTo>
                  <a:cubicBezTo>
                    <a:pt x="7064703" y="2783296"/>
                    <a:pt x="7079126" y="2812069"/>
                    <a:pt x="7109773" y="2839284"/>
                  </a:cubicBezTo>
                  <a:cubicBezTo>
                    <a:pt x="7108769" y="2852047"/>
                    <a:pt x="7087788" y="2807771"/>
                    <a:pt x="7132182" y="2889533"/>
                  </a:cubicBezTo>
                  <a:cubicBezTo>
                    <a:pt x="7176576" y="2971295"/>
                    <a:pt x="7292017" y="3188505"/>
                    <a:pt x="7376138" y="3329856"/>
                  </a:cubicBezTo>
                  <a:cubicBezTo>
                    <a:pt x="7374859" y="3333534"/>
                    <a:pt x="7373945" y="3340110"/>
                    <a:pt x="7372666" y="3343788"/>
                  </a:cubicBezTo>
                  <a:cubicBezTo>
                    <a:pt x="7392418" y="3389714"/>
                    <a:pt x="7417472" y="3436199"/>
                    <a:pt x="7443439" y="3476108"/>
                  </a:cubicBezTo>
                  <a:cubicBezTo>
                    <a:pt x="7455051" y="3492105"/>
                    <a:pt x="7467852" y="3510610"/>
                    <a:pt x="7479373" y="3532793"/>
                  </a:cubicBezTo>
                  <a:cubicBezTo>
                    <a:pt x="7486506" y="3547842"/>
                    <a:pt x="7492815" y="3563281"/>
                    <a:pt x="7499125" y="3578719"/>
                  </a:cubicBezTo>
                  <a:cubicBezTo>
                    <a:pt x="7529851" y="3656303"/>
                    <a:pt x="7566245" y="3737342"/>
                    <a:pt x="7604375" y="3811417"/>
                  </a:cubicBezTo>
                  <a:cubicBezTo>
                    <a:pt x="7624493" y="3860241"/>
                    <a:pt x="7637445" y="3880310"/>
                    <a:pt x="7672482" y="3921805"/>
                  </a:cubicBezTo>
                  <a:cubicBezTo>
                    <a:pt x="7698023" y="3962293"/>
                    <a:pt x="7708705" y="3995405"/>
                    <a:pt x="7729918" y="4025282"/>
                  </a:cubicBezTo>
                  <a:cubicBezTo>
                    <a:pt x="7746657" y="4109493"/>
                    <a:pt x="7773364" y="4210483"/>
                    <a:pt x="7818079" y="4309080"/>
                  </a:cubicBezTo>
                  <a:cubicBezTo>
                    <a:pt x="7836276" y="4349599"/>
                    <a:pt x="7849258" y="4355733"/>
                    <a:pt x="7863157" y="4382932"/>
                  </a:cubicBezTo>
                  <a:cubicBezTo>
                    <a:pt x="7881445" y="4417266"/>
                    <a:pt x="7887939" y="4447975"/>
                    <a:pt x="7901747" y="4481361"/>
                  </a:cubicBezTo>
                  <a:cubicBezTo>
                    <a:pt x="7917110" y="4520152"/>
                    <a:pt x="7940334" y="4552147"/>
                    <a:pt x="7961913" y="4584921"/>
                  </a:cubicBezTo>
                  <a:cubicBezTo>
                    <a:pt x="8003881" y="4647961"/>
                    <a:pt x="8045302" y="4720475"/>
                    <a:pt x="8081421" y="4792431"/>
                  </a:cubicBezTo>
                  <a:cubicBezTo>
                    <a:pt x="8116351" y="4861879"/>
                    <a:pt x="8139763" y="4936786"/>
                    <a:pt x="8173504" y="5003725"/>
                  </a:cubicBezTo>
                  <a:cubicBezTo>
                    <a:pt x="8200479" y="5058514"/>
                    <a:pt x="8234492" y="5106895"/>
                    <a:pt x="8264211" y="5169599"/>
                  </a:cubicBezTo>
                  <a:cubicBezTo>
                    <a:pt x="8293929" y="5232301"/>
                    <a:pt x="8319534" y="5296954"/>
                    <a:pt x="8354189" y="5357318"/>
                  </a:cubicBezTo>
                  <a:cubicBezTo>
                    <a:pt x="8360955" y="5369469"/>
                    <a:pt x="8368544" y="5381229"/>
                    <a:pt x="8372019" y="5394940"/>
                  </a:cubicBezTo>
                  <a:cubicBezTo>
                    <a:pt x="8375129" y="5405753"/>
                    <a:pt x="8374216" y="5412329"/>
                    <a:pt x="8375314" y="5421022"/>
                  </a:cubicBezTo>
                  <a:cubicBezTo>
                    <a:pt x="8383820" y="5453849"/>
                    <a:pt x="8409327" y="5469404"/>
                    <a:pt x="8423682" y="5493315"/>
                  </a:cubicBezTo>
                  <a:cubicBezTo>
                    <a:pt x="8446815" y="5531496"/>
                    <a:pt x="8451665" y="5562985"/>
                    <a:pt x="8475621" y="5600775"/>
                  </a:cubicBezTo>
                  <a:cubicBezTo>
                    <a:pt x="8486776" y="5620060"/>
                    <a:pt x="8500765" y="5641073"/>
                    <a:pt x="8510275" y="5661139"/>
                  </a:cubicBezTo>
                  <a:cubicBezTo>
                    <a:pt x="8519785" y="5681203"/>
                    <a:pt x="8521981" y="5698592"/>
                    <a:pt x="8520977" y="5711354"/>
                  </a:cubicBezTo>
                  <a:cubicBezTo>
                    <a:pt x="8536978" y="5734486"/>
                    <a:pt x="8555447" y="5756448"/>
                    <a:pt x="8573093" y="5778799"/>
                  </a:cubicBezTo>
                  <a:cubicBezTo>
                    <a:pt x="8594763" y="5805387"/>
                    <a:pt x="8586267" y="5855487"/>
                    <a:pt x="8591845" y="5865129"/>
                  </a:cubicBezTo>
                  <a:cubicBezTo>
                    <a:pt x="8630156" y="5926832"/>
                    <a:pt x="8664629" y="5999567"/>
                    <a:pt x="8690144" y="6070406"/>
                  </a:cubicBezTo>
                  <a:cubicBezTo>
                    <a:pt x="8698374" y="6094149"/>
                    <a:pt x="8705782" y="6118282"/>
                    <a:pt x="8715658" y="6141245"/>
                  </a:cubicBezTo>
                  <a:cubicBezTo>
                    <a:pt x="8737421" y="6189289"/>
                    <a:pt x="8759819" y="6194031"/>
                    <a:pt x="8780027" y="6236669"/>
                  </a:cubicBezTo>
                  <a:cubicBezTo>
                    <a:pt x="8790726" y="6259243"/>
                    <a:pt x="8793289" y="6279529"/>
                    <a:pt x="8803621" y="6299204"/>
                  </a:cubicBezTo>
                  <a:cubicBezTo>
                    <a:pt x="8810754" y="6314253"/>
                    <a:pt x="8820810" y="6324843"/>
                    <a:pt x="8827577" y="6336994"/>
                  </a:cubicBezTo>
                  <a:cubicBezTo>
                    <a:pt x="8866711" y="6398306"/>
                    <a:pt x="8821462" y="6419752"/>
                    <a:pt x="8867544" y="6480842"/>
                  </a:cubicBezTo>
                  <a:cubicBezTo>
                    <a:pt x="8877968" y="6494332"/>
                    <a:pt x="8888025" y="6504923"/>
                    <a:pt x="8893236" y="6511667"/>
                  </a:cubicBezTo>
                  <a:cubicBezTo>
                    <a:pt x="8940967" y="6599620"/>
                    <a:pt x="8964191" y="6631615"/>
                    <a:pt x="8978003" y="6692643"/>
                  </a:cubicBezTo>
                  <a:cubicBezTo>
                    <a:pt x="8985320" y="6722962"/>
                    <a:pt x="9005344" y="6750330"/>
                    <a:pt x="9010283" y="6775632"/>
                  </a:cubicBezTo>
                  <a:cubicBezTo>
                    <a:pt x="9012570" y="6786834"/>
                    <a:pt x="9028205" y="6807068"/>
                    <a:pt x="9036526" y="6824625"/>
                  </a:cubicBezTo>
                  <a:lnTo>
                    <a:pt x="9052562" y="6858000"/>
                  </a:lnTo>
                  <a:lnTo>
                    <a:pt x="5679689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rcRect/>
              <a:stretch>
                <a:fillRect l="-19302" r="-19302"/>
              </a:stretch>
            </a:blipFill>
            <a:ln w="12700" cap="flat" cmpd="sng" algn="ctr">
              <a:noFill/>
              <a:prstDash val="solid"/>
              <a:miter lim="800000"/>
            </a:ln>
            <a:effectLst>
              <a:outerShdw blurRad="88900" dist="381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ptos" panose="020B0004020202020204" pitchFamily="34" charset="0"/>
                  <a:ea typeface="+mn-ea"/>
                  <a:cs typeface="+mn-cs"/>
                </a:rPr>
                <a:t> </a:t>
              </a:r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935C9167-B5C7-4834-AC78-240C8C3EF11E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5867400" y="2016203"/>
            <a:ext cx="5484860" cy="1107996"/>
          </a:xfrm>
        </p:spPr>
        <p:txBody>
          <a:bodyPr anchor="b"/>
          <a:lstStyle>
            <a:lvl1pPr algn="r">
              <a:defRPr b="0" i="0"/>
            </a:lvl1pPr>
          </a:lstStyle>
          <a:p>
            <a:r>
              <a:rPr lang="en-US"/>
              <a:t>Content</a:t>
            </a:r>
            <a:br>
              <a:rPr lang="en-US"/>
            </a:br>
            <a:r>
              <a:rPr lang="en-US"/>
              <a:t>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5863580" y="3535539"/>
            <a:ext cx="5490220" cy="338554"/>
          </a:xfrm>
        </p:spPr>
        <p:txBody>
          <a:bodyPr/>
          <a:lstStyle>
            <a:lvl1pPr marL="0" indent="0" algn="r">
              <a:buNone/>
              <a:defRPr sz="2200" b="0" i="0">
                <a:latin typeface="Aptos" panose="020B0004020202020204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text content</a:t>
            </a:r>
          </a:p>
        </p:txBody>
      </p:sp>
    </p:spTree>
    <p:extLst>
      <p:ext uri="{BB962C8B-B14F-4D97-AF65-F5344CB8AC3E}">
        <p14:creationId xmlns:p14="http://schemas.microsoft.com/office/powerpoint/2010/main" val="6489045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2208">
          <p15:clr>
            <a:srgbClr val="5ACBF0"/>
          </p15:clr>
        </p15:guide>
        <p15:guide id="9" orient="horz" pos="1968">
          <p15:clr>
            <a:srgbClr val="5ACBF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4/9/26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_mo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4F9CF292-4965-43DA-76A1-C4D16C29B5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09"/>
          <a:stretch/>
        </p:blipFill>
        <p:spPr>
          <a:xfrm>
            <a:off x="1" y="0"/>
            <a:ext cx="6464300" cy="6858000"/>
          </a:xfrm>
          <a:prstGeom prst="rect">
            <a:avLst/>
          </a:prstGeom>
        </p:spPr>
      </p:pic>
      <p:sp>
        <p:nvSpPr>
          <p:cNvPr id="10" name="Freeform 5">
            <a:extLst>
              <a:ext uri="{FF2B5EF4-FFF2-40B4-BE49-F238E27FC236}">
                <a16:creationId xmlns:a16="http://schemas.microsoft.com/office/drawing/2014/main" id="{F28AAB79-349F-2B6A-0E75-E61E4D92171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43796" y="6248400"/>
            <a:ext cx="569153" cy="276402"/>
          </a:xfrm>
          <a:custGeom>
            <a:avLst/>
            <a:gdLst>
              <a:gd name="T0" fmla="*/ 65 w 467"/>
              <a:gd name="T1" fmla="*/ 28 h 225"/>
              <a:gd name="T2" fmla="*/ 0 w 467"/>
              <a:gd name="T3" fmla="*/ 20 h 225"/>
              <a:gd name="T4" fmla="*/ 24 w 467"/>
              <a:gd name="T5" fmla="*/ 184 h 225"/>
              <a:gd name="T6" fmla="*/ 148 w 467"/>
              <a:gd name="T7" fmla="*/ 180 h 225"/>
              <a:gd name="T8" fmla="*/ 153 w 467"/>
              <a:gd name="T9" fmla="*/ 140 h 225"/>
              <a:gd name="T10" fmla="*/ 178 w 467"/>
              <a:gd name="T11" fmla="*/ 86 h 225"/>
              <a:gd name="T12" fmla="*/ 77 w 467"/>
              <a:gd name="T13" fmla="*/ 155 h 225"/>
              <a:gd name="T14" fmla="*/ 96 w 467"/>
              <a:gd name="T15" fmla="*/ 155 h 225"/>
              <a:gd name="T16" fmla="*/ 319 w 467"/>
              <a:gd name="T17" fmla="*/ 113 h 225"/>
              <a:gd name="T18" fmla="*/ 324 w 467"/>
              <a:gd name="T19" fmla="*/ 157 h 225"/>
              <a:gd name="T20" fmla="*/ 361 w 467"/>
              <a:gd name="T21" fmla="*/ 150 h 225"/>
              <a:gd name="T22" fmla="*/ 343 w 467"/>
              <a:gd name="T23" fmla="*/ 155 h 225"/>
              <a:gd name="T24" fmla="*/ 353 w 467"/>
              <a:gd name="T25" fmla="*/ 165 h 225"/>
              <a:gd name="T26" fmla="*/ 383 w 467"/>
              <a:gd name="T27" fmla="*/ 28 h 225"/>
              <a:gd name="T28" fmla="*/ 283 w 467"/>
              <a:gd name="T29" fmla="*/ 17 h 225"/>
              <a:gd name="T30" fmla="*/ 314 w 467"/>
              <a:gd name="T31" fmla="*/ 78 h 225"/>
              <a:gd name="T32" fmla="*/ 342 w 467"/>
              <a:gd name="T33" fmla="*/ 80 h 225"/>
              <a:gd name="T34" fmla="*/ 380 w 467"/>
              <a:gd name="T35" fmla="*/ 68 h 225"/>
              <a:gd name="T36" fmla="*/ 381 w 467"/>
              <a:gd name="T37" fmla="*/ 178 h 225"/>
              <a:gd name="T38" fmla="*/ 450 w 467"/>
              <a:gd name="T39" fmla="*/ 164 h 225"/>
              <a:gd name="T40" fmla="*/ 194 w 467"/>
              <a:gd name="T41" fmla="*/ 44 h 225"/>
              <a:gd name="T42" fmla="*/ 242 w 467"/>
              <a:gd name="T43" fmla="*/ 58 h 225"/>
              <a:gd name="T44" fmla="*/ 233 w 467"/>
              <a:gd name="T45" fmla="*/ 1 h 225"/>
              <a:gd name="T46" fmla="*/ 164 w 467"/>
              <a:gd name="T47" fmla="*/ 99 h 225"/>
              <a:gd name="T48" fmla="*/ 200 w 467"/>
              <a:gd name="T49" fmla="*/ 101 h 225"/>
              <a:gd name="T50" fmla="*/ 207 w 467"/>
              <a:gd name="T51" fmla="*/ 115 h 225"/>
              <a:gd name="T52" fmla="*/ 225 w 467"/>
              <a:gd name="T53" fmla="*/ 143 h 225"/>
              <a:gd name="T54" fmla="*/ 235 w 467"/>
              <a:gd name="T55" fmla="*/ 122 h 225"/>
              <a:gd name="T56" fmla="*/ 251 w 467"/>
              <a:gd name="T57" fmla="*/ 116 h 225"/>
              <a:gd name="T58" fmla="*/ 273 w 467"/>
              <a:gd name="T59" fmla="*/ 110 h 225"/>
              <a:gd name="T60" fmla="*/ 231 w 467"/>
              <a:gd name="T61" fmla="*/ 61 h 225"/>
              <a:gd name="T62" fmla="*/ 229 w 467"/>
              <a:gd name="T63" fmla="*/ 84 h 225"/>
              <a:gd name="T64" fmla="*/ 190 w 467"/>
              <a:gd name="T65" fmla="*/ 82 h 225"/>
              <a:gd name="T66" fmla="*/ 255 w 467"/>
              <a:gd name="T67" fmla="*/ 100 h 225"/>
              <a:gd name="T68" fmla="*/ 328 w 467"/>
              <a:gd name="T69" fmla="*/ 221 h 225"/>
              <a:gd name="T70" fmla="*/ 285 w 467"/>
              <a:gd name="T71" fmla="*/ 170 h 225"/>
              <a:gd name="T72" fmla="*/ 243 w 467"/>
              <a:gd name="T73" fmla="*/ 110 h 225"/>
              <a:gd name="T74" fmla="*/ 284 w 467"/>
              <a:gd name="T75" fmla="*/ 138 h 225"/>
              <a:gd name="T76" fmla="*/ 356 w 467"/>
              <a:gd name="T77" fmla="*/ 165 h 225"/>
              <a:gd name="T78" fmla="*/ 284 w 467"/>
              <a:gd name="T79" fmla="*/ 173 h 225"/>
              <a:gd name="T80" fmla="*/ 182 w 467"/>
              <a:gd name="T81" fmla="*/ 201 h 225"/>
              <a:gd name="T82" fmla="*/ 176 w 467"/>
              <a:gd name="T83" fmla="*/ 205 h 225"/>
              <a:gd name="T84" fmla="*/ 180 w 467"/>
              <a:gd name="T85" fmla="*/ 104 h 225"/>
              <a:gd name="T86" fmla="*/ 202 w 467"/>
              <a:gd name="T87" fmla="*/ 123 h 225"/>
              <a:gd name="T88" fmla="*/ 264 w 467"/>
              <a:gd name="T89" fmla="*/ 157 h 225"/>
              <a:gd name="T90" fmla="*/ 316 w 467"/>
              <a:gd name="T91" fmla="*/ 110 h 225"/>
              <a:gd name="T92" fmla="*/ 339 w 467"/>
              <a:gd name="T93" fmla="*/ 93 h 225"/>
              <a:gd name="T94" fmla="*/ 340 w 467"/>
              <a:gd name="T95" fmla="*/ 77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67" h="225">
                <a:moveTo>
                  <a:pt x="140" y="38"/>
                </a:moveTo>
                <a:cubicBezTo>
                  <a:pt x="128" y="32"/>
                  <a:pt x="116" y="29"/>
                  <a:pt x="99" y="28"/>
                </a:cubicBezTo>
                <a:cubicBezTo>
                  <a:pt x="99" y="28"/>
                  <a:pt x="99" y="28"/>
                  <a:pt x="99" y="28"/>
                </a:cubicBezTo>
                <a:cubicBezTo>
                  <a:pt x="65" y="28"/>
                  <a:pt x="65" y="28"/>
                  <a:pt x="65" y="28"/>
                </a:cubicBezTo>
                <a:cubicBezTo>
                  <a:pt x="39" y="28"/>
                  <a:pt x="26" y="27"/>
                  <a:pt x="17" y="25"/>
                </a:cubicBezTo>
                <a:cubicBezTo>
                  <a:pt x="9" y="23"/>
                  <a:pt x="2" y="19"/>
                  <a:pt x="2" y="19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1"/>
                  <a:pt x="2" y="39"/>
                  <a:pt x="23" y="54"/>
                </a:cubicBezTo>
                <a:cubicBezTo>
                  <a:pt x="27" y="57"/>
                  <a:pt x="30" y="60"/>
                  <a:pt x="30" y="71"/>
                </a:cubicBezTo>
                <a:cubicBezTo>
                  <a:pt x="30" y="168"/>
                  <a:pt x="30" y="168"/>
                  <a:pt x="30" y="168"/>
                </a:cubicBezTo>
                <a:cubicBezTo>
                  <a:pt x="30" y="178"/>
                  <a:pt x="28" y="181"/>
                  <a:pt x="24" y="184"/>
                </a:cubicBezTo>
                <a:cubicBezTo>
                  <a:pt x="18" y="187"/>
                  <a:pt x="8" y="193"/>
                  <a:pt x="8" y="193"/>
                </a:cubicBezTo>
                <a:cubicBezTo>
                  <a:pt x="4" y="196"/>
                  <a:pt x="4" y="196"/>
                  <a:pt x="4" y="196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116" y="196"/>
                  <a:pt x="132" y="192"/>
                  <a:pt x="148" y="180"/>
                </a:cubicBezTo>
                <a:cubicBezTo>
                  <a:pt x="151" y="178"/>
                  <a:pt x="154" y="176"/>
                  <a:pt x="157" y="174"/>
                </a:cubicBezTo>
                <a:cubicBezTo>
                  <a:pt x="155" y="161"/>
                  <a:pt x="157" y="150"/>
                  <a:pt x="159" y="144"/>
                </a:cubicBezTo>
                <a:cubicBezTo>
                  <a:pt x="159" y="144"/>
                  <a:pt x="154" y="148"/>
                  <a:pt x="152" y="153"/>
                </a:cubicBezTo>
                <a:cubicBezTo>
                  <a:pt x="152" y="151"/>
                  <a:pt x="153" y="147"/>
                  <a:pt x="153" y="140"/>
                </a:cubicBezTo>
                <a:cubicBezTo>
                  <a:pt x="154" y="133"/>
                  <a:pt x="158" y="113"/>
                  <a:pt x="176" y="102"/>
                </a:cubicBezTo>
                <a:cubicBezTo>
                  <a:pt x="175" y="102"/>
                  <a:pt x="174" y="102"/>
                  <a:pt x="173" y="102"/>
                </a:cubicBezTo>
                <a:cubicBezTo>
                  <a:pt x="171" y="102"/>
                  <a:pt x="164" y="102"/>
                  <a:pt x="154" y="105"/>
                </a:cubicBezTo>
                <a:cubicBezTo>
                  <a:pt x="158" y="99"/>
                  <a:pt x="173" y="89"/>
                  <a:pt x="178" y="86"/>
                </a:cubicBezTo>
                <a:cubicBezTo>
                  <a:pt x="179" y="86"/>
                  <a:pt x="179" y="86"/>
                  <a:pt x="180" y="85"/>
                </a:cubicBezTo>
                <a:cubicBezTo>
                  <a:pt x="173" y="65"/>
                  <a:pt x="160" y="48"/>
                  <a:pt x="140" y="38"/>
                </a:cubicBezTo>
                <a:moveTo>
                  <a:pt x="96" y="155"/>
                </a:moveTo>
                <a:cubicBezTo>
                  <a:pt x="77" y="155"/>
                  <a:pt x="77" y="155"/>
                  <a:pt x="77" y="155"/>
                </a:cubicBezTo>
                <a:cubicBezTo>
                  <a:pt x="77" y="68"/>
                  <a:pt x="77" y="68"/>
                  <a:pt x="77" y="68"/>
                </a:cubicBezTo>
                <a:cubicBezTo>
                  <a:pt x="96" y="68"/>
                  <a:pt x="96" y="68"/>
                  <a:pt x="96" y="68"/>
                </a:cubicBezTo>
                <a:cubicBezTo>
                  <a:pt x="121" y="68"/>
                  <a:pt x="135" y="84"/>
                  <a:pt x="135" y="112"/>
                </a:cubicBezTo>
                <a:cubicBezTo>
                  <a:pt x="135" y="139"/>
                  <a:pt x="121" y="155"/>
                  <a:pt x="96" y="155"/>
                </a:cubicBezTo>
                <a:moveTo>
                  <a:pt x="352" y="110"/>
                </a:moveTo>
                <a:cubicBezTo>
                  <a:pt x="349" y="108"/>
                  <a:pt x="349" y="108"/>
                  <a:pt x="349" y="108"/>
                </a:cubicBezTo>
                <a:cubicBezTo>
                  <a:pt x="346" y="106"/>
                  <a:pt x="342" y="104"/>
                  <a:pt x="338" y="104"/>
                </a:cubicBezTo>
                <a:cubicBezTo>
                  <a:pt x="331" y="104"/>
                  <a:pt x="324" y="107"/>
                  <a:pt x="319" y="113"/>
                </a:cubicBezTo>
                <a:cubicBezTo>
                  <a:pt x="317" y="115"/>
                  <a:pt x="316" y="117"/>
                  <a:pt x="314" y="119"/>
                </a:cubicBezTo>
                <a:cubicBezTo>
                  <a:pt x="314" y="158"/>
                  <a:pt x="314" y="158"/>
                  <a:pt x="314" y="158"/>
                </a:cubicBezTo>
                <a:cubicBezTo>
                  <a:pt x="316" y="159"/>
                  <a:pt x="317" y="160"/>
                  <a:pt x="319" y="160"/>
                </a:cubicBezTo>
                <a:cubicBezTo>
                  <a:pt x="321" y="160"/>
                  <a:pt x="323" y="159"/>
                  <a:pt x="324" y="157"/>
                </a:cubicBezTo>
                <a:cubicBezTo>
                  <a:pt x="326" y="154"/>
                  <a:pt x="328" y="147"/>
                  <a:pt x="322" y="140"/>
                </a:cubicBezTo>
                <a:cubicBezTo>
                  <a:pt x="325" y="141"/>
                  <a:pt x="333" y="147"/>
                  <a:pt x="334" y="148"/>
                </a:cubicBezTo>
                <a:cubicBezTo>
                  <a:pt x="334" y="148"/>
                  <a:pt x="341" y="147"/>
                  <a:pt x="347" y="147"/>
                </a:cubicBezTo>
                <a:cubicBezTo>
                  <a:pt x="352" y="147"/>
                  <a:pt x="357" y="148"/>
                  <a:pt x="361" y="150"/>
                </a:cubicBezTo>
                <a:cubicBezTo>
                  <a:pt x="361" y="104"/>
                  <a:pt x="361" y="104"/>
                  <a:pt x="361" y="104"/>
                </a:cubicBezTo>
                <a:cubicBezTo>
                  <a:pt x="358" y="105"/>
                  <a:pt x="355" y="106"/>
                  <a:pt x="354" y="108"/>
                </a:cubicBezTo>
                <a:lnTo>
                  <a:pt x="352" y="110"/>
                </a:lnTo>
                <a:close/>
                <a:moveTo>
                  <a:pt x="343" y="155"/>
                </a:moveTo>
                <a:cubicBezTo>
                  <a:pt x="338" y="154"/>
                  <a:pt x="338" y="154"/>
                  <a:pt x="338" y="154"/>
                </a:cubicBezTo>
                <a:cubicBezTo>
                  <a:pt x="340" y="157"/>
                  <a:pt x="341" y="161"/>
                  <a:pt x="341" y="165"/>
                </a:cubicBezTo>
                <a:cubicBezTo>
                  <a:pt x="341" y="169"/>
                  <a:pt x="341" y="173"/>
                  <a:pt x="339" y="176"/>
                </a:cubicBezTo>
                <a:cubicBezTo>
                  <a:pt x="345" y="176"/>
                  <a:pt x="353" y="172"/>
                  <a:pt x="353" y="165"/>
                </a:cubicBezTo>
                <a:cubicBezTo>
                  <a:pt x="353" y="159"/>
                  <a:pt x="347" y="155"/>
                  <a:pt x="343" y="155"/>
                </a:cubicBezTo>
                <a:moveTo>
                  <a:pt x="424" y="38"/>
                </a:moveTo>
                <a:cubicBezTo>
                  <a:pt x="412" y="32"/>
                  <a:pt x="400" y="29"/>
                  <a:pt x="383" y="28"/>
                </a:cubicBezTo>
                <a:cubicBezTo>
                  <a:pt x="383" y="28"/>
                  <a:pt x="383" y="28"/>
                  <a:pt x="383" y="28"/>
                </a:cubicBezTo>
                <a:cubicBezTo>
                  <a:pt x="349" y="28"/>
                  <a:pt x="349" y="28"/>
                  <a:pt x="349" y="28"/>
                </a:cubicBezTo>
                <a:cubicBezTo>
                  <a:pt x="322" y="28"/>
                  <a:pt x="310" y="27"/>
                  <a:pt x="300" y="25"/>
                </a:cubicBezTo>
                <a:cubicBezTo>
                  <a:pt x="292" y="23"/>
                  <a:pt x="285" y="19"/>
                  <a:pt x="285" y="19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3" y="20"/>
                  <a:pt x="283" y="20"/>
                  <a:pt x="283" y="20"/>
                </a:cubicBezTo>
                <a:cubicBezTo>
                  <a:pt x="283" y="21"/>
                  <a:pt x="285" y="39"/>
                  <a:pt x="307" y="54"/>
                </a:cubicBezTo>
                <a:cubicBezTo>
                  <a:pt x="311" y="57"/>
                  <a:pt x="314" y="60"/>
                  <a:pt x="314" y="71"/>
                </a:cubicBezTo>
                <a:cubicBezTo>
                  <a:pt x="314" y="78"/>
                  <a:pt x="314" y="78"/>
                  <a:pt x="314" y="78"/>
                </a:cubicBezTo>
                <a:cubicBezTo>
                  <a:pt x="319" y="75"/>
                  <a:pt x="324" y="73"/>
                  <a:pt x="329" y="71"/>
                </a:cubicBezTo>
                <a:cubicBezTo>
                  <a:pt x="327" y="73"/>
                  <a:pt x="323" y="77"/>
                  <a:pt x="321" y="82"/>
                </a:cubicBezTo>
                <a:cubicBezTo>
                  <a:pt x="323" y="79"/>
                  <a:pt x="339" y="69"/>
                  <a:pt x="357" y="73"/>
                </a:cubicBezTo>
                <a:cubicBezTo>
                  <a:pt x="353" y="74"/>
                  <a:pt x="347" y="76"/>
                  <a:pt x="342" y="80"/>
                </a:cubicBezTo>
                <a:cubicBezTo>
                  <a:pt x="343" y="80"/>
                  <a:pt x="348" y="79"/>
                  <a:pt x="353" y="79"/>
                </a:cubicBezTo>
                <a:cubicBezTo>
                  <a:pt x="355" y="79"/>
                  <a:pt x="358" y="79"/>
                  <a:pt x="361" y="79"/>
                </a:cubicBezTo>
                <a:cubicBezTo>
                  <a:pt x="361" y="68"/>
                  <a:pt x="361" y="68"/>
                  <a:pt x="361" y="68"/>
                </a:cubicBezTo>
                <a:cubicBezTo>
                  <a:pt x="380" y="68"/>
                  <a:pt x="380" y="68"/>
                  <a:pt x="380" y="68"/>
                </a:cubicBezTo>
                <a:cubicBezTo>
                  <a:pt x="404" y="68"/>
                  <a:pt x="419" y="84"/>
                  <a:pt x="419" y="112"/>
                </a:cubicBezTo>
                <a:cubicBezTo>
                  <a:pt x="419" y="139"/>
                  <a:pt x="404" y="155"/>
                  <a:pt x="380" y="155"/>
                </a:cubicBezTo>
                <a:cubicBezTo>
                  <a:pt x="369" y="155"/>
                  <a:pt x="369" y="155"/>
                  <a:pt x="369" y="155"/>
                </a:cubicBezTo>
                <a:cubicBezTo>
                  <a:pt x="376" y="160"/>
                  <a:pt x="381" y="169"/>
                  <a:pt x="381" y="178"/>
                </a:cubicBezTo>
                <a:cubicBezTo>
                  <a:pt x="381" y="185"/>
                  <a:pt x="379" y="191"/>
                  <a:pt x="375" y="196"/>
                </a:cubicBezTo>
                <a:cubicBezTo>
                  <a:pt x="375" y="196"/>
                  <a:pt x="375" y="196"/>
                  <a:pt x="375" y="196"/>
                </a:cubicBezTo>
                <a:cubicBezTo>
                  <a:pt x="400" y="196"/>
                  <a:pt x="415" y="192"/>
                  <a:pt x="432" y="180"/>
                </a:cubicBezTo>
                <a:cubicBezTo>
                  <a:pt x="439" y="176"/>
                  <a:pt x="445" y="170"/>
                  <a:pt x="450" y="164"/>
                </a:cubicBezTo>
                <a:cubicBezTo>
                  <a:pt x="461" y="150"/>
                  <a:pt x="467" y="131"/>
                  <a:pt x="467" y="111"/>
                </a:cubicBezTo>
                <a:cubicBezTo>
                  <a:pt x="467" y="80"/>
                  <a:pt x="451" y="52"/>
                  <a:pt x="424" y="38"/>
                </a:cubicBezTo>
                <a:moveTo>
                  <a:pt x="191" y="68"/>
                </a:moveTo>
                <a:cubicBezTo>
                  <a:pt x="189" y="59"/>
                  <a:pt x="191" y="51"/>
                  <a:pt x="194" y="44"/>
                </a:cubicBezTo>
                <a:cubicBezTo>
                  <a:pt x="197" y="52"/>
                  <a:pt x="200" y="60"/>
                  <a:pt x="213" y="67"/>
                </a:cubicBezTo>
                <a:cubicBezTo>
                  <a:pt x="212" y="61"/>
                  <a:pt x="212" y="53"/>
                  <a:pt x="214" y="47"/>
                </a:cubicBezTo>
                <a:cubicBezTo>
                  <a:pt x="211" y="33"/>
                  <a:pt x="219" y="22"/>
                  <a:pt x="230" y="22"/>
                </a:cubicBezTo>
                <a:cubicBezTo>
                  <a:pt x="247" y="22"/>
                  <a:pt x="251" y="44"/>
                  <a:pt x="242" y="58"/>
                </a:cubicBezTo>
                <a:cubicBezTo>
                  <a:pt x="247" y="65"/>
                  <a:pt x="254" y="71"/>
                  <a:pt x="259" y="76"/>
                </a:cubicBezTo>
                <a:cubicBezTo>
                  <a:pt x="260" y="76"/>
                  <a:pt x="260" y="77"/>
                  <a:pt x="261" y="77"/>
                </a:cubicBezTo>
                <a:cubicBezTo>
                  <a:pt x="268" y="68"/>
                  <a:pt x="274" y="53"/>
                  <a:pt x="274" y="42"/>
                </a:cubicBezTo>
                <a:cubicBezTo>
                  <a:pt x="274" y="22"/>
                  <a:pt x="261" y="3"/>
                  <a:pt x="233" y="1"/>
                </a:cubicBezTo>
                <a:cubicBezTo>
                  <a:pt x="215" y="0"/>
                  <a:pt x="203" y="6"/>
                  <a:pt x="194" y="15"/>
                </a:cubicBezTo>
                <a:cubicBezTo>
                  <a:pt x="190" y="19"/>
                  <a:pt x="181" y="29"/>
                  <a:pt x="183" y="48"/>
                </a:cubicBezTo>
                <a:cubicBezTo>
                  <a:pt x="184" y="61"/>
                  <a:pt x="191" y="68"/>
                  <a:pt x="191" y="68"/>
                </a:cubicBezTo>
                <a:moveTo>
                  <a:pt x="164" y="99"/>
                </a:moveTo>
                <a:cubicBezTo>
                  <a:pt x="176" y="97"/>
                  <a:pt x="182" y="99"/>
                  <a:pt x="184" y="104"/>
                </a:cubicBezTo>
                <a:cubicBezTo>
                  <a:pt x="185" y="107"/>
                  <a:pt x="184" y="112"/>
                  <a:pt x="183" y="118"/>
                </a:cubicBezTo>
                <a:cubicBezTo>
                  <a:pt x="187" y="114"/>
                  <a:pt x="200" y="104"/>
                  <a:pt x="210" y="103"/>
                </a:cubicBezTo>
                <a:cubicBezTo>
                  <a:pt x="208" y="102"/>
                  <a:pt x="202" y="101"/>
                  <a:pt x="200" y="101"/>
                </a:cubicBezTo>
                <a:cubicBezTo>
                  <a:pt x="207" y="92"/>
                  <a:pt x="223" y="89"/>
                  <a:pt x="232" y="91"/>
                </a:cubicBezTo>
                <a:cubicBezTo>
                  <a:pt x="226" y="91"/>
                  <a:pt x="215" y="94"/>
                  <a:pt x="210" y="98"/>
                </a:cubicBezTo>
                <a:cubicBezTo>
                  <a:pt x="214" y="98"/>
                  <a:pt x="218" y="99"/>
                  <a:pt x="221" y="100"/>
                </a:cubicBezTo>
                <a:cubicBezTo>
                  <a:pt x="216" y="103"/>
                  <a:pt x="209" y="109"/>
                  <a:pt x="207" y="115"/>
                </a:cubicBezTo>
                <a:cubicBezTo>
                  <a:pt x="214" y="111"/>
                  <a:pt x="227" y="112"/>
                  <a:pt x="230" y="122"/>
                </a:cubicBezTo>
                <a:cubicBezTo>
                  <a:pt x="231" y="129"/>
                  <a:pt x="226" y="135"/>
                  <a:pt x="224" y="136"/>
                </a:cubicBezTo>
                <a:cubicBezTo>
                  <a:pt x="226" y="136"/>
                  <a:pt x="231" y="136"/>
                  <a:pt x="233" y="135"/>
                </a:cubicBezTo>
                <a:cubicBezTo>
                  <a:pt x="232" y="137"/>
                  <a:pt x="228" y="142"/>
                  <a:pt x="225" y="143"/>
                </a:cubicBezTo>
                <a:cubicBezTo>
                  <a:pt x="233" y="143"/>
                  <a:pt x="243" y="138"/>
                  <a:pt x="246" y="131"/>
                </a:cubicBezTo>
                <a:cubicBezTo>
                  <a:pt x="246" y="131"/>
                  <a:pt x="241" y="133"/>
                  <a:pt x="239" y="131"/>
                </a:cubicBezTo>
                <a:cubicBezTo>
                  <a:pt x="237" y="129"/>
                  <a:pt x="240" y="120"/>
                  <a:pt x="240" y="120"/>
                </a:cubicBezTo>
                <a:cubicBezTo>
                  <a:pt x="240" y="120"/>
                  <a:pt x="237" y="124"/>
                  <a:pt x="235" y="122"/>
                </a:cubicBezTo>
                <a:cubicBezTo>
                  <a:pt x="233" y="119"/>
                  <a:pt x="236" y="112"/>
                  <a:pt x="237" y="110"/>
                </a:cubicBezTo>
                <a:cubicBezTo>
                  <a:pt x="235" y="109"/>
                  <a:pt x="229" y="108"/>
                  <a:pt x="226" y="108"/>
                </a:cubicBezTo>
                <a:cubicBezTo>
                  <a:pt x="234" y="105"/>
                  <a:pt x="252" y="104"/>
                  <a:pt x="254" y="107"/>
                </a:cubicBezTo>
                <a:cubicBezTo>
                  <a:pt x="255" y="110"/>
                  <a:pt x="251" y="116"/>
                  <a:pt x="251" y="116"/>
                </a:cubicBezTo>
                <a:cubicBezTo>
                  <a:pt x="254" y="116"/>
                  <a:pt x="264" y="116"/>
                  <a:pt x="267" y="120"/>
                </a:cubicBezTo>
                <a:cubicBezTo>
                  <a:pt x="270" y="124"/>
                  <a:pt x="268" y="129"/>
                  <a:pt x="268" y="129"/>
                </a:cubicBezTo>
                <a:cubicBezTo>
                  <a:pt x="275" y="125"/>
                  <a:pt x="282" y="114"/>
                  <a:pt x="280" y="103"/>
                </a:cubicBezTo>
                <a:cubicBezTo>
                  <a:pt x="279" y="105"/>
                  <a:pt x="276" y="109"/>
                  <a:pt x="273" y="110"/>
                </a:cubicBezTo>
                <a:cubicBezTo>
                  <a:pt x="274" y="106"/>
                  <a:pt x="271" y="104"/>
                  <a:pt x="268" y="103"/>
                </a:cubicBezTo>
                <a:cubicBezTo>
                  <a:pt x="270" y="96"/>
                  <a:pt x="267" y="88"/>
                  <a:pt x="257" y="78"/>
                </a:cubicBezTo>
                <a:cubicBezTo>
                  <a:pt x="248" y="70"/>
                  <a:pt x="233" y="58"/>
                  <a:pt x="233" y="44"/>
                </a:cubicBezTo>
                <a:cubicBezTo>
                  <a:pt x="231" y="47"/>
                  <a:pt x="229" y="56"/>
                  <a:pt x="231" y="61"/>
                </a:cubicBezTo>
                <a:cubicBezTo>
                  <a:pt x="238" y="70"/>
                  <a:pt x="253" y="78"/>
                  <a:pt x="257" y="92"/>
                </a:cubicBezTo>
                <a:cubicBezTo>
                  <a:pt x="250" y="76"/>
                  <a:pt x="219" y="63"/>
                  <a:pt x="220" y="41"/>
                </a:cubicBezTo>
                <a:cubicBezTo>
                  <a:pt x="216" y="46"/>
                  <a:pt x="214" y="61"/>
                  <a:pt x="217" y="69"/>
                </a:cubicBezTo>
                <a:cubicBezTo>
                  <a:pt x="223" y="73"/>
                  <a:pt x="228" y="79"/>
                  <a:pt x="229" y="84"/>
                </a:cubicBezTo>
                <a:cubicBezTo>
                  <a:pt x="223" y="72"/>
                  <a:pt x="201" y="69"/>
                  <a:pt x="194" y="54"/>
                </a:cubicBezTo>
                <a:cubicBezTo>
                  <a:pt x="193" y="60"/>
                  <a:pt x="194" y="66"/>
                  <a:pt x="197" y="71"/>
                </a:cubicBezTo>
                <a:cubicBezTo>
                  <a:pt x="197" y="71"/>
                  <a:pt x="191" y="69"/>
                  <a:pt x="179" y="69"/>
                </a:cubicBezTo>
                <a:cubicBezTo>
                  <a:pt x="182" y="70"/>
                  <a:pt x="191" y="78"/>
                  <a:pt x="190" y="82"/>
                </a:cubicBezTo>
                <a:cubicBezTo>
                  <a:pt x="189" y="86"/>
                  <a:pt x="172" y="91"/>
                  <a:pt x="164" y="99"/>
                </a:cubicBezTo>
                <a:moveTo>
                  <a:pt x="255" y="100"/>
                </a:moveTo>
                <a:cubicBezTo>
                  <a:pt x="248" y="100"/>
                  <a:pt x="246" y="95"/>
                  <a:pt x="244" y="90"/>
                </a:cubicBezTo>
                <a:cubicBezTo>
                  <a:pt x="252" y="93"/>
                  <a:pt x="255" y="100"/>
                  <a:pt x="255" y="100"/>
                </a:cubicBezTo>
                <a:moveTo>
                  <a:pt x="377" y="178"/>
                </a:moveTo>
                <a:cubicBezTo>
                  <a:pt x="377" y="195"/>
                  <a:pt x="361" y="207"/>
                  <a:pt x="342" y="205"/>
                </a:cubicBezTo>
                <a:cubicBezTo>
                  <a:pt x="347" y="209"/>
                  <a:pt x="358" y="212"/>
                  <a:pt x="365" y="209"/>
                </a:cubicBezTo>
                <a:cubicBezTo>
                  <a:pt x="361" y="216"/>
                  <a:pt x="344" y="225"/>
                  <a:pt x="328" y="221"/>
                </a:cubicBezTo>
                <a:cubicBezTo>
                  <a:pt x="314" y="217"/>
                  <a:pt x="307" y="202"/>
                  <a:pt x="307" y="193"/>
                </a:cubicBezTo>
                <a:cubicBezTo>
                  <a:pt x="300" y="200"/>
                  <a:pt x="302" y="212"/>
                  <a:pt x="307" y="216"/>
                </a:cubicBezTo>
                <a:cubicBezTo>
                  <a:pt x="301" y="215"/>
                  <a:pt x="292" y="209"/>
                  <a:pt x="291" y="198"/>
                </a:cubicBezTo>
                <a:cubicBezTo>
                  <a:pt x="289" y="189"/>
                  <a:pt x="294" y="178"/>
                  <a:pt x="285" y="170"/>
                </a:cubicBezTo>
                <a:cubicBezTo>
                  <a:pt x="279" y="164"/>
                  <a:pt x="270" y="157"/>
                  <a:pt x="264" y="153"/>
                </a:cubicBezTo>
                <a:cubicBezTo>
                  <a:pt x="252" y="143"/>
                  <a:pt x="257" y="136"/>
                  <a:pt x="254" y="132"/>
                </a:cubicBezTo>
                <a:cubicBezTo>
                  <a:pt x="252" y="128"/>
                  <a:pt x="247" y="126"/>
                  <a:pt x="244" y="122"/>
                </a:cubicBezTo>
                <a:cubicBezTo>
                  <a:pt x="241" y="119"/>
                  <a:pt x="241" y="113"/>
                  <a:pt x="243" y="110"/>
                </a:cubicBezTo>
                <a:cubicBezTo>
                  <a:pt x="243" y="115"/>
                  <a:pt x="245" y="118"/>
                  <a:pt x="249" y="119"/>
                </a:cubicBezTo>
                <a:cubicBezTo>
                  <a:pt x="254" y="120"/>
                  <a:pt x="258" y="119"/>
                  <a:pt x="261" y="121"/>
                </a:cubicBezTo>
                <a:cubicBezTo>
                  <a:pt x="266" y="124"/>
                  <a:pt x="264" y="131"/>
                  <a:pt x="267" y="134"/>
                </a:cubicBezTo>
                <a:cubicBezTo>
                  <a:pt x="270" y="136"/>
                  <a:pt x="277" y="133"/>
                  <a:pt x="284" y="138"/>
                </a:cubicBezTo>
                <a:cubicBezTo>
                  <a:pt x="290" y="143"/>
                  <a:pt x="304" y="155"/>
                  <a:pt x="310" y="160"/>
                </a:cubicBezTo>
                <a:cubicBezTo>
                  <a:pt x="321" y="169"/>
                  <a:pt x="332" y="158"/>
                  <a:pt x="329" y="148"/>
                </a:cubicBezTo>
                <a:cubicBezTo>
                  <a:pt x="340" y="155"/>
                  <a:pt x="341" y="173"/>
                  <a:pt x="332" y="180"/>
                </a:cubicBezTo>
                <a:cubicBezTo>
                  <a:pt x="340" y="181"/>
                  <a:pt x="356" y="178"/>
                  <a:pt x="356" y="165"/>
                </a:cubicBezTo>
                <a:cubicBezTo>
                  <a:pt x="356" y="157"/>
                  <a:pt x="349" y="152"/>
                  <a:pt x="344" y="151"/>
                </a:cubicBezTo>
                <a:cubicBezTo>
                  <a:pt x="362" y="149"/>
                  <a:pt x="377" y="162"/>
                  <a:pt x="377" y="178"/>
                </a:cubicBezTo>
                <a:moveTo>
                  <a:pt x="282" y="172"/>
                </a:moveTo>
                <a:cubicBezTo>
                  <a:pt x="283" y="173"/>
                  <a:pt x="283" y="173"/>
                  <a:pt x="284" y="173"/>
                </a:cubicBezTo>
                <a:cubicBezTo>
                  <a:pt x="274" y="193"/>
                  <a:pt x="256" y="218"/>
                  <a:pt x="221" y="218"/>
                </a:cubicBezTo>
                <a:cubicBezTo>
                  <a:pt x="209" y="218"/>
                  <a:pt x="198" y="213"/>
                  <a:pt x="190" y="208"/>
                </a:cubicBezTo>
                <a:cubicBezTo>
                  <a:pt x="187" y="205"/>
                  <a:pt x="185" y="203"/>
                  <a:pt x="182" y="201"/>
                </a:cubicBezTo>
                <a:cubicBezTo>
                  <a:pt x="182" y="201"/>
                  <a:pt x="182" y="201"/>
                  <a:pt x="182" y="201"/>
                </a:cubicBezTo>
                <a:cubicBezTo>
                  <a:pt x="182" y="201"/>
                  <a:pt x="182" y="201"/>
                  <a:pt x="182" y="201"/>
                </a:cubicBezTo>
                <a:cubicBezTo>
                  <a:pt x="181" y="199"/>
                  <a:pt x="180" y="198"/>
                  <a:pt x="179" y="196"/>
                </a:cubicBezTo>
                <a:cubicBezTo>
                  <a:pt x="177" y="194"/>
                  <a:pt x="176" y="194"/>
                  <a:pt x="175" y="195"/>
                </a:cubicBezTo>
                <a:cubicBezTo>
                  <a:pt x="173" y="198"/>
                  <a:pt x="176" y="205"/>
                  <a:pt x="176" y="205"/>
                </a:cubicBezTo>
                <a:cubicBezTo>
                  <a:pt x="149" y="179"/>
                  <a:pt x="163" y="142"/>
                  <a:pt x="164" y="140"/>
                </a:cubicBezTo>
                <a:cubicBezTo>
                  <a:pt x="165" y="136"/>
                  <a:pt x="164" y="135"/>
                  <a:pt x="162" y="135"/>
                </a:cubicBezTo>
                <a:cubicBezTo>
                  <a:pt x="160" y="136"/>
                  <a:pt x="157" y="140"/>
                  <a:pt x="157" y="140"/>
                </a:cubicBezTo>
                <a:cubicBezTo>
                  <a:pt x="159" y="117"/>
                  <a:pt x="180" y="104"/>
                  <a:pt x="180" y="104"/>
                </a:cubicBezTo>
                <a:cubicBezTo>
                  <a:pt x="180" y="104"/>
                  <a:pt x="180" y="104"/>
                  <a:pt x="180" y="104"/>
                </a:cubicBezTo>
                <a:cubicBezTo>
                  <a:pt x="183" y="108"/>
                  <a:pt x="179" y="112"/>
                  <a:pt x="179" y="126"/>
                </a:cubicBezTo>
                <a:cubicBezTo>
                  <a:pt x="183" y="121"/>
                  <a:pt x="198" y="110"/>
                  <a:pt x="207" y="107"/>
                </a:cubicBezTo>
                <a:cubicBezTo>
                  <a:pt x="204" y="111"/>
                  <a:pt x="202" y="116"/>
                  <a:pt x="202" y="123"/>
                </a:cubicBezTo>
                <a:cubicBezTo>
                  <a:pt x="202" y="123"/>
                  <a:pt x="208" y="116"/>
                  <a:pt x="216" y="116"/>
                </a:cubicBezTo>
                <a:cubicBezTo>
                  <a:pt x="218" y="116"/>
                  <a:pt x="220" y="117"/>
                  <a:pt x="222" y="117"/>
                </a:cubicBezTo>
                <a:cubicBezTo>
                  <a:pt x="191" y="147"/>
                  <a:pt x="204" y="184"/>
                  <a:pt x="230" y="184"/>
                </a:cubicBezTo>
                <a:cubicBezTo>
                  <a:pt x="244" y="184"/>
                  <a:pt x="258" y="168"/>
                  <a:pt x="264" y="157"/>
                </a:cubicBezTo>
                <a:cubicBezTo>
                  <a:pt x="270" y="161"/>
                  <a:pt x="277" y="168"/>
                  <a:pt x="282" y="172"/>
                </a:cubicBezTo>
                <a:moveTo>
                  <a:pt x="385" y="98"/>
                </a:moveTo>
                <a:cubicBezTo>
                  <a:pt x="375" y="95"/>
                  <a:pt x="356" y="99"/>
                  <a:pt x="351" y="104"/>
                </a:cubicBezTo>
                <a:cubicBezTo>
                  <a:pt x="342" y="98"/>
                  <a:pt x="326" y="99"/>
                  <a:pt x="316" y="110"/>
                </a:cubicBezTo>
                <a:cubicBezTo>
                  <a:pt x="305" y="123"/>
                  <a:pt x="298" y="138"/>
                  <a:pt x="296" y="143"/>
                </a:cubicBezTo>
                <a:cubicBezTo>
                  <a:pt x="292" y="140"/>
                  <a:pt x="288" y="137"/>
                  <a:pt x="286" y="135"/>
                </a:cubicBezTo>
                <a:cubicBezTo>
                  <a:pt x="284" y="134"/>
                  <a:pt x="282" y="133"/>
                  <a:pt x="280" y="132"/>
                </a:cubicBezTo>
                <a:cubicBezTo>
                  <a:pt x="290" y="117"/>
                  <a:pt x="313" y="94"/>
                  <a:pt x="339" y="93"/>
                </a:cubicBezTo>
                <a:cubicBezTo>
                  <a:pt x="324" y="91"/>
                  <a:pt x="301" y="101"/>
                  <a:pt x="290" y="115"/>
                </a:cubicBezTo>
                <a:cubicBezTo>
                  <a:pt x="292" y="106"/>
                  <a:pt x="302" y="90"/>
                  <a:pt x="315" y="83"/>
                </a:cubicBezTo>
                <a:cubicBezTo>
                  <a:pt x="315" y="83"/>
                  <a:pt x="309" y="91"/>
                  <a:pt x="311" y="92"/>
                </a:cubicBezTo>
                <a:cubicBezTo>
                  <a:pt x="316" y="94"/>
                  <a:pt x="326" y="78"/>
                  <a:pt x="340" y="77"/>
                </a:cubicBezTo>
                <a:cubicBezTo>
                  <a:pt x="340" y="77"/>
                  <a:pt x="329" y="82"/>
                  <a:pt x="332" y="85"/>
                </a:cubicBezTo>
                <a:cubicBezTo>
                  <a:pt x="333" y="88"/>
                  <a:pt x="340" y="82"/>
                  <a:pt x="352" y="82"/>
                </a:cubicBezTo>
                <a:cubicBezTo>
                  <a:pt x="366" y="82"/>
                  <a:pt x="379" y="91"/>
                  <a:pt x="385" y="98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2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0B00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43D394D-F386-37CC-98C6-1044BD3E8833}"/>
              </a:ext>
            </a:extLst>
          </p:cNvPr>
          <p:cNvSpPr txBox="1"/>
          <p:nvPr userDrawn="1"/>
        </p:nvSpPr>
        <p:spPr bwMode="white">
          <a:xfrm>
            <a:off x="1457325" y="6248400"/>
            <a:ext cx="4638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2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737373"/>
                </a:solidFill>
                <a:effectLst/>
                <a:uLnTx/>
                <a:uFillTx/>
                <a:latin typeface="Aptos" panose="020B0004020202020204" pitchFamily="34" charset="0"/>
              </a:rPr>
              <a:t>|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 pitchFamily="34" charset="0"/>
              </a:rPr>
              <a:t>  ©2024 Wizards of the Coast  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737373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|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 pitchFamily="34" charset="0"/>
              </a:rPr>
              <a:t>  Confidential and proprietary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D27D027-5700-12FB-6C62-E5235C716925}"/>
              </a:ext>
            </a:extLst>
          </p:cNvPr>
          <p:cNvGrpSpPr>
            <a:grpSpLocks/>
          </p:cNvGrpSpPr>
          <p:nvPr userDrawn="1"/>
        </p:nvGrpSpPr>
        <p:grpSpPr bwMode="hidden">
          <a:xfrm flipH="1" flipV="1">
            <a:off x="3106056" y="0"/>
            <a:ext cx="9085944" cy="6858001"/>
            <a:chOff x="-1" y="0"/>
            <a:chExt cx="8911773" cy="6858001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CB56AB54-331A-0E5B-4A92-B0E2C4E9713A}"/>
                </a:ext>
              </a:extLst>
            </p:cNvPr>
            <p:cNvSpPr>
              <a:spLocks/>
            </p:cNvSpPr>
            <p:nvPr/>
          </p:nvSpPr>
          <p:spPr bwMode="hidden">
            <a:xfrm>
              <a:off x="0" y="0"/>
              <a:ext cx="8911772" cy="6858001"/>
            </a:xfrm>
            <a:custGeom>
              <a:avLst/>
              <a:gdLst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70697 w 8796342"/>
                <a:gd name="connsiteY8" fmla="*/ 609891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86137 w 8796342"/>
                <a:gd name="connsiteY13" fmla="*/ 1140455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86137 w 8796342"/>
                <a:gd name="connsiteY13" fmla="*/ 1140455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891669 w 8796342"/>
                <a:gd name="connsiteY42" fmla="*/ 4785448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</a:cxnLst>
              <a:rect l="l" t="t" r="r" b="b"/>
              <a:pathLst>
                <a:path w="8796342" h="6858001">
                  <a:moveTo>
                    <a:pt x="1" y="0"/>
                  </a:moveTo>
                  <a:lnTo>
                    <a:pt x="5638954" y="0"/>
                  </a:lnTo>
                  <a:lnTo>
                    <a:pt x="5654162" y="53091"/>
                  </a:lnTo>
                  <a:cubicBezTo>
                    <a:pt x="5661225" y="75423"/>
                    <a:pt x="5669161" y="97606"/>
                    <a:pt x="5678672" y="119470"/>
                  </a:cubicBezTo>
                  <a:cubicBezTo>
                    <a:pt x="5703561" y="177989"/>
                    <a:pt x="5739626" y="234601"/>
                    <a:pt x="5749290" y="293694"/>
                  </a:cubicBezTo>
                  <a:cubicBezTo>
                    <a:pt x="5752189" y="311422"/>
                    <a:pt x="5752466" y="327168"/>
                    <a:pt x="5756790" y="344248"/>
                  </a:cubicBezTo>
                  <a:cubicBezTo>
                    <a:pt x="5770225" y="388929"/>
                    <a:pt x="5810520" y="424571"/>
                    <a:pt x="5825380" y="468604"/>
                  </a:cubicBezTo>
                  <a:cubicBezTo>
                    <a:pt x="5833294" y="493575"/>
                    <a:pt x="5830259" y="517175"/>
                    <a:pt x="5835321" y="543443"/>
                  </a:cubicBezTo>
                  <a:cubicBezTo>
                    <a:pt x="5837760" y="567729"/>
                    <a:pt x="5836641" y="587638"/>
                    <a:pt x="5854028" y="595604"/>
                  </a:cubicBezTo>
                  <a:cubicBezTo>
                    <a:pt x="5853339" y="605441"/>
                    <a:pt x="5868122" y="626934"/>
                    <a:pt x="5867433" y="636770"/>
                  </a:cubicBezTo>
                  <a:cubicBezTo>
                    <a:pt x="5888321" y="712980"/>
                    <a:pt x="5912797" y="797082"/>
                    <a:pt x="5961465" y="851137"/>
                  </a:cubicBezTo>
                  <a:cubicBezTo>
                    <a:pt x="5981982" y="873552"/>
                    <a:pt x="6008201" y="893374"/>
                    <a:pt x="6015655" y="924903"/>
                  </a:cubicBezTo>
                  <a:cubicBezTo>
                    <a:pt x="6031988" y="987312"/>
                    <a:pt x="6044044" y="1051667"/>
                    <a:pt x="6056099" y="1116021"/>
                  </a:cubicBezTo>
                  <a:cubicBezTo>
                    <a:pt x="6066587" y="1123949"/>
                    <a:pt x="6061362" y="1144434"/>
                    <a:pt x="6071850" y="1152362"/>
                  </a:cubicBezTo>
                  <a:cubicBezTo>
                    <a:pt x="6072357" y="1164829"/>
                    <a:pt x="6085725" y="1166038"/>
                    <a:pt x="6086231" y="1178505"/>
                  </a:cubicBezTo>
                  <a:cubicBezTo>
                    <a:pt x="6119168" y="1220667"/>
                    <a:pt x="6149483" y="1260847"/>
                    <a:pt x="6182419" y="1303009"/>
                  </a:cubicBezTo>
                  <a:cubicBezTo>
                    <a:pt x="6188217" y="1338465"/>
                    <a:pt x="6211862" y="1375329"/>
                    <a:pt x="6236886" y="1392520"/>
                  </a:cubicBezTo>
                  <a:cubicBezTo>
                    <a:pt x="6242731" y="1447001"/>
                    <a:pt x="6253821" y="1505446"/>
                    <a:pt x="6269187" y="1561946"/>
                  </a:cubicBezTo>
                  <a:cubicBezTo>
                    <a:pt x="6279675" y="1569875"/>
                    <a:pt x="6273725" y="1572144"/>
                    <a:pt x="6283017" y="1577442"/>
                  </a:cubicBezTo>
                  <a:cubicBezTo>
                    <a:pt x="6278509" y="1582666"/>
                    <a:pt x="6290670" y="1590270"/>
                    <a:pt x="6285933" y="1598773"/>
                  </a:cubicBezTo>
                  <a:cubicBezTo>
                    <a:pt x="6308334" y="1613982"/>
                    <a:pt x="6307969" y="1658589"/>
                    <a:pt x="6315193" y="1693397"/>
                  </a:cubicBezTo>
                  <a:cubicBezTo>
                    <a:pt x="6323383" y="1734114"/>
                    <a:pt x="6353698" y="1774294"/>
                    <a:pt x="6382310" y="1799377"/>
                  </a:cubicBezTo>
                  <a:cubicBezTo>
                    <a:pt x="6410692" y="1827738"/>
                    <a:pt x="6440959" y="1848893"/>
                    <a:pt x="6464604" y="1885757"/>
                  </a:cubicBezTo>
                  <a:cubicBezTo>
                    <a:pt x="6492067" y="1927234"/>
                    <a:pt x="6505272" y="1975194"/>
                    <a:pt x="6524179" y="2020561"/>
                  </a:cubicBezTo>
                  <a:cubicBezTo>
                    <a:pt x="6544513" y="2065280"/>
                    <a:pt x="6557940" y="2073518"/>
                    <a:pt x="6598870" y="2113500"/>
                  </a:cubicBezTo>
                  <a:cubicBezTo>
                    <a:pt x="6610343" y="2140466"/>
                    <a:pt x="6578195" y="2092363"/>
                    <a:pt x="6622577" y="2172630"/>
                  </a:cubicBezTo>
                  <a:cubicBezTo>
                    <a:pt x="6666959" y="2252897"/>
                    <a:pt x="6770354" y="2450925"/>
                    <a:pt x="6865163" y="2595102"/>
                  </a:cubicBezTo>
                  <a:cubicBezTo>
                    <a:pt x="6862082" y="2599678"/>
                    <a:pt x="6882584" y="2638488"/>
                    <a:pt x="6879502" y="2643064"/>
                  </a:cubicBezTo>
                  <a:cubicBezTo>
                    <a:pt x="6898180" y="2691710"/>
                    <a:pt x="6925184" y="2739744"/>
                    <a:pt x="6955498" y="2779924"/>
                  </a:cubicBezTo>
                  <a:cubicBezTo>
                    <a:pt x="6969575" y="2795744"/>
                    <a:pt x="6984847" y="2814195"/>
                    <a:pt x="6997038" y="2837221"/>
                  </a:cubicBezTo>
                  <a:cubicBezTo>
                    <a:pt x="7004214" y="2853004"/>
                    <a:pt x="7009965" y="2869435"/>
                    <a:pt x="7015716" y="2885867"/>
                  </a:cubicBezTo>
                  <a:cubicBezTo>
                    <a:pt x="7043043" y="2968672"/>
                    <a:pt x="7078467" y="3054145"/>
                    <a:pt x="7118628" y="3131114"/>
                  </a:cubicBezTo>
                  <a:cubicBezTo>
                    <a:pt x="7137076" y="3183039"/>
                    <a:pt x="7175256" y="3191066"/>
                    <a:pt x="7209294" y="3235909"/>
                  </a:cubicBezTo>
                  <a:cubicBezTo>
                    <a:pt x="7246775" y="3294342"/>
                    <a:pt x="7233771" y="3320010"/>
                    <a:pt x="7259301" y="3349669"/>
                  </a:cubicBezTo>
                  <a:cubicBezTo>
                    <a:pt x="7262389" y="3443496"/>
                    <a:pt x="7276702" y="3554439"/>
                    <a:pt x="7320498" y="3658325"/>
                  </a:cubicBezTo>
                  <a:cubicBezTo>
                    <a:pt x="7338210" y="3701061"/>
                    <a:pt x="7357253" y="3705100"/>
                    <a:pt x="7371835" y="3733387"/>
                  </a:cubicBezTo>
                  <a:cubicBezTo>
                    <a:pt x="7391433" y="3768917"/>
                    <a:pt x="7393183" y="3803040"/>
                    <a:pt x="7405880" y="3838533"/>
                  </a:cubicBezTo>
                  <a:cubicBezTo>
                    <a:pt x="7419544" y="3879935"/>
                    <a:pt x="7447697" y="3911576"/>
                    <a:pt x="7472997" y="3944513"/>
                  </a:cubicBezTo>
                  <a:cubicBezTo>
                    <a:pt x="7522402" y="4007756"/>
                    <a:pt x="7568266" y="4082133"/>
                    <a:pt x="7605805" y="4157120"/>
                  </a:cubicBezTo>
                  <a:cubicBezTo>
                    <a:pt x="7642147" y="4229478"/>
                    <a:pt x="7658528" y="4310912"/>
                    <a:pt x="7693674" y="4380639"/>
                  </a:cubicBezTo>
                  <a:cubicBezTo>
                    <a:pt x="7721414" y="4437861"/>
                    <a:pt x="7762217" y="4485970"/>
                    <a:pt x="7792119" y="4551732"/>
                  </a:cubicBezTo>
                  <a:cubicBezTo>
                    <a:pt x="7822022" y="4617495"/>
                    <a:pt x="7844795" y="4686499"/>
                    <a:pt x="7883253" y="4748371"/>
                  </a:cubicBezTo>
                  <a:cubicBezTo>
                    <a:pt x="7890659" y="4760875"/>
                    <a:pt x="7889966" y="4770351"/>
                    <a:pt x="7891669" y="4785448"/>
                  </a:cubicBezTo>
                  <a:cubicBezTo>
                    <a:pt x="7893602" y="4797267"/>
                    <a:pt x="7899815" y="4807502"/>
                    <a:pt x="7899126" y="4817338"/>
                  </a:cubicBezTo>
                  <a:cubicBezTo>
                    <a:pt x="7903498" y="4853443"/>
                    <a:pt x="7939929" y="4865447"/>
                    <a:pt x="7956167" y="4889807"/>
                  </a:cubicBezTo>
                  <a:cubicBezTo>
                    <a:pt x="7982434" y="4928653"/>
                    <a:pt x="7981333" y="4964073"/>
                    <a:pt x="8009025" y="5002270"/>
                  </a:cubicBezTo>
                  <a:cubicBezTo>
                    <a:pt x="8021446" y="5022018"/>
                    <a:pt x="8037914" y="5043099"/>
                    <a:pt x="8047483" y="5064143"/>
                  </a:cubicBezTo>
                  <a:cubicBezTo>
                    <a:pt x="8057052" y="5085187"/>
                    <a:pt x="8055674" y="5104860"/>
                    <a:pt x="8050477" y="5119920"/>
                  </a:cubicBezTo>
                  <a:cubicBezTo>
                    <a:pt x="8069567" y="5142984"/>
                    <a:pt x="8092935" y="5164102"/>
                    <a:pt x="8114877" y="5185868"/>
                  </a:cubicBezTo>
                  <a:cubicBezTo>
                    <a:pt x="8142063" y="5211599"/>
                    <a:pt x="8114377" y="5271803"/>
                    <a:pt x="8120587" y="5281677"/>
                  </a:cubicBezTo>
                  <a:cubicBezTo>
                    <a:pt x="8164518" y="5344235"/>
                    <a:pt x="8199205" y="5420520"/>
                    <a:pt x="8220093" y="5496730"/>
                  </a:cubicBezTo>
                  <a:cubicBezTo>
                    <a:pt x="8226581" y="5522350"/>
                    <a:pt x="8231642" y="5548618"/>
                    <a:pt x="8240981" y="5572940"/>
                  </a:cubicBezTo>
                  <a:cubicBezTo>
                    <a:pt x="8262281" y="5623568"/>
                    <a:pt x="8296779" y="5623754"/>
                    <a:pt x="8317112" y="5668472"/>
                  </a:cubicBezTo>
                  <a:cubicBezTo>
                    <a:pt x="8327877" y="5692146"/>
                    <a:pt x="8326269" y="5715099"/>
                    <a:pt x="8337263" y="5735494"/>
                  </a:cubicBezTo>
                  <a:cubicBezTo>
                    <a:pt x="8344440" y="5751277"/>
                    <a:pt x="8357550" y="5761187"/>
                    <a:pt x="8364956" y="5773692"/>
                  </a:cubicBezTo>
                  <a:cubicBezTo>
                    <a:pt x="8410313" y="5835601"/>
                    <a:pt x="8331891" y="5871260"/>
                    <a:pt x="8388425" y="5931262"/>
                  </a:cubicBezTo>
                  <a:cubicBezTo>
                    <a:pt x="8401305" y="5944452"/>
                    <a:pt x="8414415" y="5954362"/>
                    <a:pt x="8420855" y="5960957"/>
                  </a:cubicBezTo>
                  <a:cubicBezTo>
                    <a:pt x="8472470" y="6051766"/>
                    <a:pt x="8500622" y="6083406"/>
                    <a:pt x="8505549" y="6151002"/>
                  </a:cubicBezTo>
                  <a:cubicBezTo>
                    <a:pt x="8508724" y="6184476"/>
                    <a:pt x="8533059" y="6211503"/>
                    <a:pt x="8533843" y="6239716"/>
                  </a:cubicBezTo>
                  <a:cubicBezTo>
                    <a:pt x="8534349" y="6252183"/>
                    <a:pt x="8553670" y="6271968"/>
                    <a:pt x="8562042" y="6290381"/>
                  </a:cubicBezTo>
                  <a:cubicBezTo>
                    <a:pt x="8599581" y="6365369"/>
                    <a:pt x="8588863" y="6360719"/>
                    <a:pt x="8584863" y="6378410"/>
                  </a:cubicBezTo>
                  <a:cubicBezTo>
                    <a:pt x="8606345" y="6406734"/>
                    <a:pt x="8632477" y="6486908"/>
                    <a:pt x="8632754" y="6502655"/>
                  </a:cubicBezTo>
                  <a:cubicBezTo>
                    <a:pt x="8635565" y="6580735"/>
                    <a:pt x="8692511" y="6615155"/>
                    <a:pt x="8715102" y="6706462"/>
                  </a:cubicBezTo>
                  <a:cubicBezTo>
                    <a:pt x="8738889" y="6800400"/>
                    <a:pt x="8789395" y="6828225"/>
                    <a:pt x="8796342" y="6847287"/>
                  </a:cubicBezTo>
                  <a:lnTo>
                    <a:pt x="8789127" y="6858000"/>
                  </a:lnTo>
                  <a:lnTo>
                    <a:pt x="3071093" y="6858000"/>
                  </a:lnTo>
                  <a:lnTo>
                    <a:pt x="3069300" y="6853919"/>
                  </a:lnTo>
                  <a:lnTo>
                    <a:pt x="3063838" y="6841374"/>
                  </a:lnTo>
                  <a:cubicBezTo>
                    <a:pt x="3039734" y="6811069"/>
                    <a:pt x="3035591" y="6771685"/>
                    <a:pt x="3017420" y="6735507"/>
                  </a:cubicBezTo>
                  <a:cubicBezTo>
                    <a:pt x="3004263" y="6706571"/>
                    <a:pt x="3005872" y="6683619"/>
                    <a:pt x="3019163" y="6671226"/>
                  </a:cubicBezTo>
                  <a:cubicBezTo>
                    <a:pt x="3015575" y="6663334"/>
                    <a:pt x="3009365" y="6653461"/>
                    <a:pt x="3008629" y="6644273"/>
                  </a:cubicBezTo>
                  <a:cubicBezTo>
                    <a:pt x="2971820" y="6480071"/>
                    <a:pt x="2927436" y="6522473"/>
                    <a:pt x="2877152" y="6392967"/>
                  </a:cubicBezTo>
                  <a:cubicBezTo>
                    <a:pt x="2854751" y="6377759"/>
                    <a:pt x="2831153" y="6359919"/>
                    <a:pt x="2807326" y="6345359"/>
                  </a:cubicBezTo>
                  <a:cubicBezTo>
                    <a:pt x="2798216" y="6317757"/>
                    <a:pt x="2812245" y="6314552"/>
                    <a:pt x="2820064" y="6301474"/>
                  </a:cubicBezTo>
                  <a:cubicBezTo>
                    <a:pt x="2803271" y="6245622"/>
                    <a:pt x="2745635" y="6221040"/>
                    <a:pt x="2714537" y="6152647"/>
                  </a:cubicBezTo>
                  <a:cubicBezTo>
                    <a:pt x="2695169" y="6113837"/>
                    <a:pt x="2644203" y="6092571"/>
                    <a:pt x="2618213" y="6069471"/>
                  </a:cubicBezTo>
                  <a:lnTo>
                    <a:pt x="2606759" y="6055633"/>
                  </a:lnTo>
                  <a:cubicBezTo>
                    <a:pt x="2588588" y="6019454"/>
                    <a:pt x="2653718" y="5996188"/>
                    <a:pt x="2568754" y="5888800"/>
                  </a:cubicBezTo>
                  <a:cubicBezTo>
                    <a:pt x="2516728" y="5823574"/>
                    <a:pt x="2477946" y="5726931"/>
                    <a:pt x="2424033" y="5668912"/>
                  </a:cubicBezTo>
                  <a:cubicBezTo>
                    <a:pt x="2416397" y="5659687"/>
                    <a:pt x="2407335" y="5651110"/>
                    <a:pt x="2399699" y="5641884"/>
                  </a:cubicBezTo>
                  <a:cubicBezTo>
                    <a:pt x="2365566" y="5597092"/>
                    <a:pt x="2350611" y="5515009"/>
                    <a:pt x="2303693" y="5495076"/>
                  </a:cubicBezTo>
                  <a:cubicBezTo>
                    <a:pt x="2338968" y="5425072"/>
                    <a:pt x="2269371" y="5374185"/>
                    <a:pt x="2231143" y="5309034"/>
                  </a:cubicBezTo>
                  <a:cubicBezTo>
                    <a:pt x="2212513" y="5279413"/>
                    <a:pt x="2200734" y="5230804"/>
                    <a:pt x="2194706" y="5198627"/>
                  </a:cubicBezTo>
                  <a:cubicBezTo>
                    <a:pt x="2187253" y="5167098"/>
                    <a:pt x="2180995" y="5138200"/>
                    <a:pt x="2176163" y="5108653"/>
                  </a:cubicBezTo>
                  <a:cubicBezTo>
                    <a:pt x="2173035" y="5094204"/>
                    <a:pt x="2146538" y="5058636"/>
                    <a:pt x="2141706" y="5029090"/>
                  </a:cubicBezTo>
                  <a:cubicBezTo>
                    <a:pt x="2132043" y="4969996"/>
                    <a:pt x="2087104" y="4980906"/>
                    <a:pt x="2078637" y="4924444"/>
                  </a:cubicBezTo>
                  <a:cubicBezTo>
                    <a:pt x="2073576" y="4898176"/>
                    <a:pt x="2045289" y="4907864"/>
                    <a:pt x="2046573" y="4850141"/>
                  </a:cubicBezTo>
                  <a:cubicBezTo>
                    <a:pt x="2046984" y="4824559"/>
                    <a:pt x="2040268" y="4802218"/>
                    <a:pt x="2027111" y="4773283"/>
                  </a:cubicBezTo>
                  <a:cubicBezTo>
                    <a:pt x="2006547" y="4731843"/>
                    <a:pt x="1990626" y="4643851"/>
                    <a:pt x="1970063" y="4602412"/>
                  </a:cubicBezTo>
                  <a:cubicBezTo>
                    <a:pt x="1916008" y="4487318"/>
                    <a:pt x="1946830" y="4539965"/>
                    <a:pt x="1908507" y="4436764"/>
                  </a:cubicBezTo>
                  <a:cubicBezTo>
                    <a:pt x="1900182" y="4437376"/>
                    <a:pt x="1894708" y="4436690"/>
                    <a:pt x="1887809" y="4436653"/>
                  </a:cubicBezTo>
                  <a:cubicBezTo>
                    <a:pt x="1884450" y="4425483"/>
                    <a:pt x="1874652" y="4407718"/>
                    <a:pt x="1876537" y="4400512"/>
                  </a:cubicBezTo>
                  <a:cubicBezTo>
                    <a:pt x="1879341" y="4380190"/>
                    <a:pt x="1875294" y="4378857"/>
                    <a:pt x="1834626" y="4289419"/>
                  </a:cubicBezTo>
                  <a:cubicBezTo>
                    <a:pt x="1821469" y="4260484"/>
                    <a:pt x="1811164" y="4230252"/>
                    <a:pt x="1790188" y="4214394"/>
                  </a:cubicBezTo>
                  <a:cubicBezTo>
                    <a:pt x="1773261" y="4199871"/>
                    <a:pt x="1755684" y="4115806"/>
                    <a:pt x="1735627" y="4086834"/>
                  </a:cubicBezTo>
                  <a:cubicBezTo>
                    <a:pt x="1728221" y="4074330"/>
                    <a:pt x="1723159" y="4048062"/>
                    <a:pt x="1716490" y="4044746"/>
                  </a:cubicBezTo>
                  <a:cubicBezTo>
                    <a:pt x="1695284" y="4032167"/>
                    <a:pt x="1704758" y="4015162"/>
                    <a:pt x="1701400" y="4003992"/>
                  </a:cubicBezTo>
                  <a:cubicBezTo>
                    <a:pt x="1693716" y="3975742"/>
                    <a:pt x="1688655" y="3949474"/>
                    <a:pt x="1663631" y="3932283"/>
                  </a:cubicBezTo>
                  <a:cubicBezTo>
                    <a:pt x="1647899" y="3920390"/>
                    <a:pt x="1633087" y="3895381"/>
                    <a:pt x="1630418" y="3874375"/>
                  </a:cubicBezTo>
                  <a:cubicBezTo>
                    <a:pt x="1623376" y="3817263"/>
                    <a:pt x="1588878" y="3817078"/>
                    <a:pt x="1540710" y="3677087"/>
                  </a:cubicBezTo>
                  <a:cubicBezTo>
                    <a:pt x="1528243" y="3638315"/>
                    <a:pt x="1516606" y="3646781"/>
                    <a:pt x="1513842" y="3587725"/>
                  </a:cubicBezTo>
                  <a:cubicBezTo>
                    <a:pt x="1499259" y="3559437"/>
                    <a:pt x="1488494" y="3535763"/>
                    <a:pt x="1473911" y="3507475"/>
                  </a:cubicBezTo>
                  <a:cubicBezTo>
                    <a:pt x="1465816" y="3504808"/>
                    <a:pt x="1453902" y="3497527"/>
                    <a:pt x="1441988" y="3490248"/>
                  </a:cubicBezTo>
                  <a:cubicBezTo>
                    <a:pt x="1425473" y="3450142"/>
                    <a:pt x="1411349" y="3415297"/>
                    <a:pt x="1405781" y="3376562"/>
                  </a:cubicBezTo>
                  <a:cubicBezTo>
                    <a:pt x="1405044" y="3367374"/>
                    <a:pt x="1389542" y="3352202"/>
                    <a:pt x="1386184" y="3341032"/>
                  </a:cubicBezTo>
                  <a:cubicBezTo>
                    <a:pt x="1379696" y="3315412"/>
                    <a:pt x="1359410" y="3289718"/>
                    <a:pt x="1359822" y="3264136"/>
                  </a:cubicBezTo>
                  <a:cubicBezTo>
                    <a:pt x="1360052" y="3260857"/>
                    <a:pt x="1358856" y="3258227"/>
                    <a:pt x="1358856" y="3258227"/>
                  </a:cubicBezTo>
                  <a:cubicBezTo>
                    <a:pt x="1328082" y="3224604"/>
                    <a:pt x="1333920" y="3180683"/>
                    <a:pt x="1312897" y="3145801"/>
                  </a:cubicBezTo>
                  <a:cubicBezTo>
                    <a:pt x="1300477" y="3126053"/>
                    <a:pt x="1283549" y="3111530"/>
                    <a:pt x="1263262" y="3085836"/>
                  </a:cubicBezTo>
                  <a:cubicBezTo>
                    <a:pt x="1257187" y="3034634"/>
                    <a:pt x="1186489" y="3019165"/>
                    <a:pt x="1173879" y="2923319"/>
                  </a:cubicBezTo>
                  <a:cubicBezTo>
                    <a:pt x="1172406" y="2904943"/>
                    <a:pt x="1172176" y="2908222"/>
                    <a:pt x="1099769" y="2779253"/>
                  </a:cubicBezTo>
                  <a:cubicBezTo>
                    <a:pt x="1096592" y="2745779"/>
                    <a:pt x="1085321" y="2709638"/>
                    <a:pt x="1063101" y="2672125"/>
                  </a:cubicBezTo>
                  <a:cubicBezTo>
                    <a:pt x="1054499" y="2656990"/>
                    <a:pt x="1049208" y="2634002"/>
                    <a:pt x="1039179" y="2619515"/>
                  </a:cubicBezTo>
                  <a:cubicBezTo>
                    <a:pt x="1029151" y="2605029"/>
                    <a:pt x="1014846" y="2592488"/>
                    <a:pt x="1003391" y="2578650"/>
                  </a:cubicBezTo>
                  <a:cubicBezTo>
                    <a:pt x="993133" y="2567442"/>
                    <a:pt x="985727" y="2554938"/>
                    <a:pt x="978320" y="2542434"/>
                  </a:cubicBezTo>
                  <a:cubicBezTo>
                    <a:pt x="968292" y="2527948"/>
                    <a:pt x="955412" y="2514758"/>
                    <a:pt x="956791" y="2495085"/>
                  </a:cubicBezTo>
                  <a:cubicBezTo>
                    <a:pt x="957250" y="2488527"/>
                    <a:pt x="936687" y="2447087"/>
                    <a:pt x="941424" y="2438585"/>
                  </a:cubicBezTo>
                  <a:cubicBezTo>
                    <a:pt x="963961" y="2412466"/>
                    <a:pt x="925368" y="2391922"/>
                    <a:pt x="902135" y="2329475"/>
                  </a:cubicBezTo>
                  <a:cubicBezTo>
                    <a:pt x="884883" y="2280181"/>
                    <a:pt x="842472" y="2255024"/>
                    <a:pt x="847621" y="2220939"/>
                  </a:cubicBezTo>
                  <a:cubicBezTo>
                    <a:pt x="836904" y="2216289"/>
                    <a:pt x="829038" y="2210343"/>
                    <a:pt x="818320" y="2205693"/>
                  </a:cubicBezTo>
                  <a:cubicBezTo>
                    <a:pt x="813259" y="2179425"/>
                    <a:pt x="795594" y="2155713"/>
                    <a:pt x="800284" y="2128186"/>
                  </a:cubicBezTo>
                  <a:cubicBezTo>
                    <a:pt x="800973" y="2118350"/>
                    <a:pt x="792094" y="2087469"/>
                    <a:pt x="777328" y="2081485"/>
                  </a:cubicBezTo>
                  <a:cubicBezTo>
                    <a:pt x="751845" y="2070852"/>
                    <a:pt x="736067" y="2039934"/>
                    <a:pt x="723646" y="2020187"/>
                  </a:cubicBezTo>
                  <a:cubicBezTo>
                    <a:pt x="706299" y="1932844"/>
                    <a:pt x="703860" y="1908558"/>
                    <a:pt x="688817" y="1886828"/>
                  </a:cubicBezTo>
                  <a:cubicBezTo>
                    <a:pt x="653488" y="1839405"/>
                    <a:pt x="619443" y="1734259"/>
                    <a:pt x="620133" y="1724423"/>
                  </a:cubicBezTo>
                  <a:cubicBezTo>
                    <a:pt x="621234" y="1689004"/>
                    <a:pt x="601637" y="1653474"/>
                    <a:pt x="582547" y="1630410"/>
                  </a:cubicBezTo>
                  <a:cubicBezTo>
                    <a:pt x="535534" y="1572428"/>
                    <a:pt x="535899" y="1527821"/>
                    <a:pt x="481432" y="1438310"/>
                  </a:cubicBezTo>
                  <a:cubicBezTo>
                    <a:pt x="417294" y="1334150"/>
                    <a:pt x="387594" y="1248257"/>
                    <a:pt x="346634" y="1167932"/>
                  </a:cubicBezTo>
                  <a:lnTo>
                    <a:pt x="300227" y="1088992"/>
                  </a:lnTo>
                  <a:lnTo>
                    <a:pt x="300226" y="1088992"/>
                  </a:lnTo>
                  <a:cubicBezTo>
                    <a:pt x="371620" y="1193026"/>
                    <a:pt x="395913" y="1299431"/>
                    <a:pt x="481431" y="1438311"/>
                  </a:cubicBezTo>
                  <a:cubicBezTo>
                    <a:pt x="535898" y="1527822"/>
                    <a:pt x="535533" y="1572429"/>
                    <a:pt x="582546" y="1630411"/>
                  </a:cubicBezTo>
                  <a:cubicBezTo>
                    <a:pt x="601636" y="1653475"/>
                    <a:pt x="621233" y="1689005"/>
                    <a:pt x="620132" y="1724424"/>
                  </a:cubicBezTo>
                  <a:cubicBezTo>
                    <a:pt x="619442" y="1734260"/>
                    <a:pt x="653487" y="1839406"/>
                    <a:pt x="688816" y="1886829"/>
                  </a:cubicBezTo>
                  <a:cubicBezTo>
                    <a:pt x="703859" y="1908559"/>
                    <a:pt x="706298" y="1932845"/>
                    <a:pt x="723645" y="2020188"/>
                  </a:cubicBezTo>
                  <a:cubicBezTo>
                    <a:pt x="736066" y="2039935"/>
                    <a:pt x="751844" y="2070853"/>
                    <a:pt x="777327" y="2081486"/>
                  </a:cubicBezTo>
                  <a:cubicBezTo>
                    <a:pt x="792093" y="2087470"/>
                    <a:pt x="800972" y="2118351"/>
                    <a:pt x="800283" y="2128187"/>
                  </a:cubicBezTo>
                  <a:cubicBezTo>
                    <a:pt x="795593" y="2155714"/>
                    <a:pt x="813258" y="2179426"/>
                    <a:pt x="818319" y="2205694"/>
                  </a:cubicBezTo>
                  <a:cubicBezTo>
                    <a:pt x="829037" y="2210344"/>
                    <a:pt x="836903" y="2216290"/>
                    <a:pt x="847620" y="2220940"/>
                  </a:cubicBezTo>
                  <a:cubicBezTo>
                    <a:pt x="842471" y="2255025"/>
                    <a:pt x="884882" y="2280182"/>
                    <a:pt x="902134" y="2329476"/>
                  </a:cubicBezTo>
                  <a:cubicBezTo>
                    <a:pt x="925367" y="2391923"/>
                    <a:pt x="963960" y="2412467"/>
                    <a:pt x="941423" y="2438586"/>
                  </a:cubicBezTo>
                  <a:cubicBezTo>
                    <a:pt x="936686" y="2447088"/>
                    <a:pt x="957249" y="2488528"/>
                    <a:pt x="956790" y="2495086"/>
                  </a:cubicBezTo>
                  <a:cubicBezTo>
                    <a:pt x="955411" y="2514759"/>
                    <a:pt x="968291" y="2527949"/>
                    <a:pt x="978319" y="2542435"/>
                  </a:cubicBezTo>
                  <a:cubicBezTo>
                    <a:pt x="985726" y="2554939"/>
                    <a:pt x="993132" y="2567443"/>
                    <a:pt x="1003390" y="2578651"/>
                  </a:cubicBezTo>
                  <a:cubicBezTo>
                    <a:pt x="1014845" y="2592489"/>
                    <a:pt x="1029150" y="2605030"/>
                    <a:pt x="1039178" y="2619516"/>
                  </a:cubicBezTo>
                  <a:cubicBezTo>
                    <a:pt x="1049207" y="2634003"/>
                    <a:pt x="1054498" y="2656991"/>
                    <a:pt x="1063100" y="2672126"/>
                  </a:cubicBezTo>
                  <a:cubicBezTo>
                    <a:pt x="1085320" y="2709639"/>
                    <a:pt x="1096591" y="2745780"/>
                    <a:pt x="1099768" y="2779254"/>
                  </a:cubicBezTo>
                  <a:cubicBezTo>
                    <a:pt x="1172175" y="2908223"/>
                    <a:pt x="1172405" y="2904944"/>
                    <a:pt x="1173878" y="2923320"/>
                  </a:cubicBezTo>
                  <a:cubicBezTo>
                    <a:pt x="1186488" y="3019166"/>
                    <a:pt x="1257186" y="3034635"/>
                    <a:pt x="1263261" y="3085837"/>
                  </a:cubicBezTo>
                  <a:cubicBezTo>
                    <a:pt x="1283548" y="3111531"/>
                    <a:pt x="1300476" y="3126054"/>
                    <a:pt x="1312896" y="3145802"/>
                  </a:cubicBezTo>
                  <a:cubicBezTo>
                    <a:pt x="1333919" y="3180684"/>
                    <a:pt x="1328081" y="3224605"/>
                    <a:pt x="1358855" y="3258228"/>
                  </a:cubicBezTo>
                  <a:cubicBezTo>
                    <a:pt x="1358855" y="3258228"/>
                    <a:pt x="1360051" y="3260858"/>
                    <a:pt x="1359821" y="3264137"/>
                  </a:cubicBezTo>
                  <a:cubicBezTo>
                    <a:pt x="1359409" y="3289719"/>
                    <a:pt x="1379695" y="3315413"/>
                    <a:pt x="1386183" y="3341033"/>
                  </a:cubicBezTo>
                  <a:cubicBezTo>
                    <a:pt x="1389541" y="3352203"/>
                    <a:pt x="1405043" y="3367375"/>
                    <a:pt x="1405780" y="3376563"/>
                  </a:cubicBezTo>
                  <a:cubicBezTo>
                    <a:pt x="1411348" y="3415298"/>
                    <a:pt x="1425472" y="3450143"/>
                    <a:pt x="1441987" y="3490249"/>
                  </a:cubicBezTo>
                  <a:cubicBezTo>
                    <a:pt x="1453901" y="3497528"/>
                    <a:pt x="1465815" y="3504809"/>
                    <a:pt x="1473910" y="3507476"/>
                  </a:cubicBezTo>
                  <a:cubicBezTo>
                    <a:pt x="1488493" y="3535764"/>
                    <a:pt x="1499258" y="3559438"/>
                    <a:pt x="1513841" y="3587726"/>
                  </a:cubicBezTo>
                  <a:cubicBezTo>
                    <a:pt x="1516605" y="3646782"/>
                    <a:pt x="1528242" y="3638316"/>
                    <a:pt x="1540709" y="3677088"/>
                  </a:cubicBezTo>
                  <a:cubicBezTo>
                    <a:pt x="1588877" y="3817079"/>
                    <a:pt x="1623375" y="3817264"/>
                    <a:pt x="1630417" y="3874376"/>
                  </a:cubicBezTo>
                  <a:cubicBezTo>
                    <a:pt x="1633086" y="3895382"/>
                    <a:pt x="1647898" y="3920391"/>
                    <a:pt x="1663630" y="3932284"/>
                  </a:cubicBezTo>
                  <a:cubicBezTo>
                    <a:pt x="1688654" y="3949475"/>
                    <a:pt x="1693715" y="3975743"/>
                    <a:pt x="1701399" y="4003993"/>
                  </a:cubicBezTo>
                  <a:cubicBezTo>
                    <a:pt x="1704757" y="4015163"/>
                    <a:pt x="1695283" y="4032168"/>
                    <a:pt x="1716489" y="4044747"/>
                  </a:cubicBezTo>
                  <a:cubicBezTo>
                    <a:pt x="1723158" y="4048063"/>
                    <a:pt x="1728220" y="4074331"/>
                    <a:pt x="1735626" y="4086835"/>
                  </a:cubicBezTo>
                  <a:cubicBezTo>
                    <a:pt x="1755683" y="4115807"/>
                    <a:pt x="1773260" y="4199872"/>
                    <a:pt x="1790187" y="4214395"/>
                  </a:cubicBezTo>
                  <a:cubicBezTo>
                    <a:pt x="1811163" y="4230253"/>
                    <a:pt x="1821468" y="4260485"/>
                    <a:pt x="1834625" y="4289420"/>
                  </a:cubicBezTo>
                  <a:cubicBezTo>
                    <a:pt x="1875293" y="4378858"/>
                    <a:pt x="1879340" y="4380191"/>
                    <a:pt x="1876536" y="4400513"/>
                  </a:cubicBezTo>
                  <a:cubicBezTo>
                    <a:pt x="1874651" y="4407719"/>
                    <a:pt x="1884449" y="4425484"/>
                    <a:pt x="1887808" y="4436654"/>
                  </a:cubicBezTo>
                  <a:cubicBezTo>
                    <a:pt x="1894707" y="4436691"/>
                    <a:pt x="1900181" y="4437377"/>
                    <a:pt x="1908506" y="4436765"/>
                  </a:cubicBezTo>
                  <a:cubicBezTo>
                    <a:pt x="1946829" y="4539966"/>
                    <a:pt x="1916007" y="4487319"/>
                    <a:pt x="1970062" y="4602413"/>
                  </a:cubicBezTo>
                  <a:cubicBezTo>
                    <a:pt x="1990625" y="4643852"/>
                    <a:pt x="2006546" y="4731844"/>
                    <a:pt x="2027110" y="4773284"/>
                  </a:cubicBezTo>
                  <a:cubicBezTo>
                    <a:pt x="2040267" y="4802219"/>
                    <a:pt x="2046983" y="4824560"/>
                    <a:pt x="2046572" y="4850142"/>
                  </a:cubicBezTo>
                  <a:cubicBezTo>
                    <a:pt x="2045288" y="4907865"/>
                    <a:pt x="2073575" y="4898177"/>
                    <a:pt x="2078636" y="4924445"/>
                  </a:cubicBezTo>
                  <a:cubicBezTo>
                    <a:pt x="2087103" y="4980907"/>
                    <a:pt x="2132042" y="4969997"/>
                    <a:pt x="2141705" y="5029091"/>
                  </a:cubicBezTo>
                  <a:cubicBezTo>
                    <a:pt x="2146537" y="5058637"/>
                    <a:pt x="2173034" y="5094205"/>
                    <a:pt x="2176162" y="5108654"/>
                  </a:cubicBezTo>
                  <a:cubicBezTo>
                    <a:pt x="2180994" y="5138201"/>
                    <a:pt x="2187252" y="5167099"/>
                    <a:pt x="2194705" y="5198628"/>
                  </a:cubicBezTo>
                  <a:cubicBezTo>
                    <a:pt x="2200733" y="5230805"/>
                    <a:pt x="2212512" y="5279414"/>
                    <a:pt x="2231142" y="5309035"/>
                  </a:cubicBezTo>
                  <a:cubicBezTo>
                    <a:pt x="2269370" y="5374186"/>
                    <a:pt x="2338967" y="5425073"/>
                    <a:pt x="2303692" y="5495077"/>
                  </a:cubicBezTo>
                  <a:cubicBezTo>
                    <a:pt x="2350610" y="5515010"/>
                    <a:pt x="2365565" y="5597093"/>
                    <a:pt x="2399698" y="5641885"/>
                  </a:cubicBezTo>
                  <a:cubicBezTo>
                    <a:pt x="2407334" y="5651111"/>
                    <a:pt x="2416396" y="5659688"/>
                    <a:pt x="2424032" y="5668913"/>
                  </a:cubicBezTo>
                  <a:cubicBezTo>
                    <a:pt x="2477945" y="5726932"/>
                    <a:pt x="2516727" y="5823575"/>
                    <a:pt x="2568753" y="5888801"/>
                  </a:cubicBezTo>
                  <a:cubicBezTo>
                    <a:pt x="2653717" y="5996189"/>
                    <a:pt x="2588587" y="6019455"/>
                    <a:pt x="2606758" y="6055634"/>
                  </a:cubicBezTo>
                  <a:lnTo>
                    <a:pt x="2618212" y="6069472"/>
                  </a:lnTo>
                  <a:cubicBezTo>
                    <a:pt x="2644202" y="6092572"/>
                    <a:pt x="2695168" y="6113838"/>
                    <a:pt x="2714536" y="6152648"/>
                  </a:cubicBezTo>
                  <a:cubicBezTo>
                    <a:pt x="2745634" y="6221041"/>
                    <a:pt x="2803270" y="6245623"/>
                    <a:pt x="2820063" y="6301475"/>
                  </a:cubicBezTo>
                  <a:cubicBezTo>
                    <a:pt x="2812244" y="6314553"/>
                    <a:pt x="2798215" y="6317758"/>
                    <a:pt x="2807325" y="6345360"/>
                  </a:cubicBezTo>
                  <a:cubicBezTo>
                    <a:pt x="2831152" y="6359920"/>
                    <a:pt x="2854750" y="6377760"/>
                    <a:pt x="2877151" y="6392968"/>
                  </a:cubicBezTo>
                  <a:cubicBezTo>
                    <a:pt x="2927435" y="6522474"/>
                    <a:pt x="2971819" y="6480072"/>
                    <a:pt x="3008628" y="6644274"/>
                  </a:cubicBezTo>
                  <a:cubicBezTo>
                    <a:pt x="3009364" y="6653462"/>
                    <a:pt x="3015574" y="6663335"/>
                    <a:pt x="3019162" y="6671227"/>
                  </a:cubicBezTo>
                  <a:cubicBezTo>
                    <a:pt x="3005871" y="6683620"/>
                    <a:pt x="3004262" y="6706572"/>
                    <a:pt x="3017419" y="6735508"/>
                  </a:cubicBezTo>
                  <a:cubicBezTo>
                    <a:pt x="3035590" y="6771686"/>
                    <a:pt x="3039733" y="6811070"/>
                    <a:pt x="3063837" y="6841375"/>
                  </a:cubicBezTo>
                  <a:cubicBezTo>
                    <a:pt x="3064136" y="6842033"/>
                    <a:pt x="3066215" y="6846841"/>
                    <a:pt x="3069299" y="6853920"/>
                  </a:cubicBezTo>
                  <a:lnTo>
                    <a:pt x="3071092" y="6858001"/>
                  </a:lnTo>
                  <a:lnTo>
                    <a:pt x="0" y="6858001"/>
                  </a:lnTo>
                  <a:lnTo>
                    <a:pt x="0" y="353848"/>
                  </a:lnTo>
                  <a:lnTo>
                    <a:pt x="8105" y="368857"/>
                  </a:lnTo>
                  <a:cubicBezTo>
                    <a:pt x="20419" y="392273"/>
                    <a:pt x="28924" y="410031"/>
                    <a:pt x="33536" y="423012"/>
                  </a:cubicBezTo>
                  <a:cubicBezTo>
                    <a:pt x="46004" y="461784"/>
                    <a:pt x="73697" y="499982"/>
                    <a:pt x="73561" y="541311"/>
                  </a:cubicBezTo>
                  <a:cubicBezTo>
                    <a:pt x="74528" y="547220"/>
                    <a:pt x="83360" y="559076"/>
                    <a:pt x="89570" y="568949"/>
                  </a:cubicBezTo>
                  <a:cubicBezTo>
                    <a:pt x="156735" y="693954"/>
                    <a:pt x="129041" y="655756"/>
                    <a:pt x="154389" y="707718"/>
                  </a:cubicBezTo>
                  <a:cubicBezTo>
                    <a:pt x="170169" y="738635"/>
                    <a:pt x="179278" y="766237"/>
                    <a:pt x="171966" y="791782"/>
                  </a:cubicBezTo>
                  <a:cubicBezTo>
                    <a:pt x="239265" y="875458"/>
                    <a:pt x="167513" y="914433"/>
                    <a:pt x="235407" y="950223"/>
                  </a:cubicBezTo>
                  <a:cubicBezTo>
                    <a:pt x="255416" y="960171"/>
                    <a:pt x="292401" y="1003667"/>
                    <a:pt x="288494" y="1059407"/>
                  </a:cubicBezTo>
                  <a:lnTo>
                    <a:pt x="321843" y="1075987"/>
                  </a:lnTo>
                  <a:lnTo>
                    <a:pt x="321844" y="1075986"/>
                  </a:lnTo>
                  <a:cubicBezTo>
                    <a:pt x="308505" y="1069354"/>
                    <a:pt x="299213" y="1064056"/>
                    <a:pt x="288495" y="1059406"/>
                  </a:cubicBezTo>
                  <a:cubicBezTo>
                    <a:pt x="292402" y="1003666"/>
                    <a:pt x="255417" y="960170"/>
                    <a:pt x="235408" y="950222"/>
                  </a:cubicBezTo>
                  <a:cubicBezTo>
                    <a:pt x="167514" y="914432"/>
                    <a:pt x="239266" y="875457"/>
                    <a:pt x="171967" y="791781"/>
                  </a:cubicBezTo>
                  <a:cubicBezTo>
                    <a:pt x="179279" y="766236"/>
                    <a:pt x="170170" y="738634"/>
                    <a:pt x="154390" y="707717"/>
                  </a:cubicBezTo>
                  <a:cubicBezTo>
                    <a:pt x="129042" y="655755"/>
                    <a:pt x="156736" y="693953"/>
                    <a:pt x="89571" y="568948"/>
                  </a:cubicBezTo>
                  <a:cubicBezTo>
                    <a:pt x="83361" y="559075"/>
                    <a:pt x="74529" y="547219"/>
                    <a:pt x="73562" y="541310"/>
                  </a:cubicBezTo>
                  <a:cubicBezTo>
                    <a:pt x="73698" y="499981"/>
                    <a:pt x="46005" y="461783"/>
                    <a:pt x="33537" y="423011"/>
                  </a:cubicBezTo>
                  <a:cubicBezTo>
                    <a:pt x="28925" y="410030"/>
                    <a:pt x="20420" y="392272"/>
                    <a:pt x="8106" y="368856"/>
                  </a:cubicBezTo>
                  <a:lnTo>
                    <a:pt x="1" y="353847"/>
                  </a:lnTo>
                  <a:lnTo>
                    <a:pt x="1" y="0"/>
                  </a:ln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100000">
                  <a:srgbClr val="E7E6E6">
                    <a:lumMod val="75000"/>
                  </a:srgbClr>
                </a:gs>
              </a:gsLst>
              <a:lin ang="5400000" scaled="1"/>
            </a:gradFill>
            <a:ln w="31750" cap="flat" cmpd="sng" algn="ctr">
              <a:noFill/>
              <a:prstDash val="solid"/>
              <a:miter lim="800000"/>
            </a:ln>
            <a:effectLst>
              <a:outerShdw blurRad="88900" dist="38100" algn="l" rotWithShape="0">
                <a:prstClr val="black">
                  <a:alpha val="3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548E0974-11C3-30C6-FC3A-79508DC3455D}"/>
                </a:ext>
              </a:extLst>
            </p:cNvPr>
            <p:cNvSpPr>
              <a:spLocks/>
            </p:cNvSpPr>
            <p:nvPr/>
          </p:nvSpPr>
          <p:spPr bwMode="hidden">
            <a:xfrm>
              <a:off x="-1" y="0"/>
              <a:ext cx="8737601" cy="6858000"/>
            </a:xfrm>
            <a:custGeom>
              <a:avLst/>
              <a:gdLst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99196 w 9052562"/>
                <a:gd name="connsiteY14" fmla="*/ 1394015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22225 w 9052562"/>
                <a:gd name="connsiteY19" fmla="*/ 1896473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22225 w 9052562"/>
                <a:gd name="connsiteY19" fmla="*/ 1896473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9052562" h="6858000">
                  <a:moveTo>
                    <a:pt x="0" y="0"/>
                  </a:moveTo>
                  <a:lnTo>
                    <a:pt x="2348737" y="0"/>
                  </a:lnTo>
                  <a:lnTo>
                    <a:pt x="5789954" y="0"/>
                  </a:lnTo>
                  <a:lnTo>
                    <a:pt x="5805273" y="43371"/>
                  </a:lnTo>
                  <a:cubicBezTo>
                    <a:pt x="5819882" y="81369"/>
                    <a:pt x="5835770" y="119144"/>
                    <a:pt x="5851635" y="151554"/>
                  </a:cubicBezTo>
                  <a:cubicBezTo>
                    <a:pt x="5887754" y="223510"/>
                    <a:pt x="5933379" y="287889"/>
                    <a:pt x="5962093" y="363354"/>
                  </a:cubicBezTo>
                  <a:cubicBezTo>
                    <a:pt x="5977822" y="405044"/>
                    <a:pt x="5986604" y="446955"/>
                    <a:pt x="6005167" y="490373"/>
                  </a:cubicBezTo>
                  <a:cubicBezTo>
                    <a:pt x="6019432" y="520470"/>
                    <a:pt x="6036164" y="549398"/>
                    <a:pt x="6051709" y="575818"/>
                  </a:cubicBezTo>
                  <a:cubicBezTo>
                    <a:pt x="6069996" y="610152"/>
                    <a:pt x="6086639" y="645265"/>
                    <a:pt x="6101636" y="681159"/>
                  </a:cubicBezTo>
                  <a:cubicBezTo>
                    <a:pt x="6136384" y="762979"/>
                    <a:pt x="6159249" y="847359"/>
                    <a:pt x="6197655" y="930517"/>
                  </a:cubicBezTo>
                  <a:cubicBezTo>
                    <a:pt x="6222984" y="986086"/>
                    <a:pt x="6255261" y="1041434"/>
                    <a:pt x="6270809" y="1095495"/>
                  </a:cubicBezTo>
                  <a:cubicBezTo>
                    <a:pt x="6275473" y="1111714"/>
                    <a:pt x="6278126" y="1125814"/>
                    <a:pt x="6283613" y="1141643"/>
                  </a:cubicBezTo>
                  <a:cubicBezTo>
                    <a:pt x="6299342" y="1183333"/>
                    <a:pt x="6331068" y="1220512"/>
                    <a:pt x="6347620" y="1261812"/>
                  </a:cubicBezTo>
                  <a:cubicBezTo>
                    <a:pt x="6356673" y="1285164"/>
                    <a:pt x="6358413" y="1305841"/>
                    <a:pt x="6365821" y="1329974"/>
                  </a:cubicBezTo>
                  <a:cubicBezTo>
                    <a:pt x="6371217" y="1351988"/>
                    <a:pt x="6377146" y="1382213"/>
                    <a:pt x="6389671" y="1391634"/>
                  </a:cubicBezTo>
                  <a:cubicBezTo>
                    <a:pt x="6390769" y="1400328"/>
                    <a:pt x="6400203" y="1408895"/>
                    <a:pt x="6401301" y="1417589"/>
                  </a:cubicBezTo>
                  <a:cubicBezTo>
                    <a:pt x="6426816" y="1488428"/>
                    <a:pt x="6455896" y="1566791"/>
                    <a:pt x="6495944" y="1621528"/>
                  </a:cubicBezTo>
                  <a:cubicBezTo>
                    <a:pt x="6512767" y="1644269"/>
                    <a:pt x="6532882" y="1665451"/>
                    <a:pt x="6542667" y="1694600"/>
                  </a:cubicBezTo>
                  <a:cubicBezTo>
                    <a:pt x="6563060" y="1752509"/>
                    <a:pt x="6580985" y="1811587"/>
                    <a:pt x="6598910" y="1870665"/>
                  </a:cubicBezTo>
                  <a:cubicBezTo>
                    <a:pt x="6606956" y="1879138"/>
                    <a:pt x="6609416" y="1892762"/>
                    <a:pt x="6617462" y="1901235"/>
                  </a:cubicBezTo>
                  <a:cubicBezTo>
                    <a:pt x="6619749" y="1912437"/>
                    <a:pt x="6625976" y="1919267"/>
                    <a:pt x="6628263" y="1930470"/>
                  </a:cubicBezTo>
                  <a:cubicBezTo>
                    <a:pt x="6656242" y="1972497"/>
                    <a:pt x="6682209" y="2012405"/>
                    <a:pt x="6710188" y="2054432"/>
                  </a:cubicBezTo>
                  <a:cubicBezTo>
                    <a:pt x="6719517" y="2086869"/>
                    <a:pt x="6740638" y="2122932"/>
                    <a:pt x="6759564" y="2141605"/>
                  </a:cubicBezTo>
                  <a:cubicBezTo>
                    <a:pt x="6771912" y="2191041"/>
                    <a:pt x="6788282" y="2244712"/>
                    <a:pt x="6807120" y="2297215"/>
                  </a:cubicBezTo>
                  <a:cubicBezTo>
                    <a:pt x="6815166" y="2305688"/>
                    <a:pt x="6808558" y="2313643"/>
                    <a:pt x="6815415" y="2319608"/>
                  </a:cubicBezTo>
                  <a:cubicBezTo>
                    <a:pt x="6813313" y="2323676"/>
                    <a:pt x="6825499" y="2325363"/>
                    <a:pt x="6823763" y="2332328"/>
                  </a:cubicBezTo>
                  <a:cubicBezTo>
                    <a:pt x="6840677" y="2348884"/>
                    <a:pt x="6847447" y="2388677"/>
                    <a:pt x="6857598" y="2420724"/>
                  </a:cubicBezTo>
                  <a:cubicBezTo>
                    <a:pt x="6869304" y="2458178"/>
                    <a:pt x="6895272" y="2498086"/>
                    <a:pt x="6917763" y="2524284"/>
                  </a:cubicBezTo>
                  <a:cubicBezTo>
                    <a:pt x="6940621" y="2553381"/>
                    <a:pt x="6963570" y="2576291"/>
                    <a:pt x="6984692" y="2612353"/>
                  </a:cubicBezTo>
                  <a:cubicBezTo>
                    <a:pt x="7009014" y="2653042"/>
                    <a:pt x="7025109" y="2697629"/>
                    <a:pt x="7044495" y="2740658"/>
                  </a:cubicBezTo>
                  <a:cubicBezTo>
                    <a:pt x="7064703" y="2783296"/>
                    <a:pt x="7079126" y="2812069"/>
                    <a:pt x="7109773" y="2839284"/>
                  </a:cubicBezTo>
                  <a:cubicBezTo>
                    <a:pt x="7108769" y="2852047"/>
                    <a:pt x="7087788" y="2807771"/>
                    <a:pt x="7132182" y="2889533"/>
                  </a:cubicBezTo>
                  <a:cubicBezTo>
                    <a:pt x="7176576" y="2971295"/>
                    <a:pt x="7292017" y="3188505"/>
                    <a:pt x="7376138" y="3329856"/>
                  </a:cubicBezTo>
                  <a:cubicBezTo>
                    <a:pt x="7374859" y="3333534"/>
                    <a:pt x="7373945" y="3340110"/>
                    <a:pt x="7372666" y="3343788"/>
                  </a:cubicBezTo>
                  <a:cubicBezTo>
                    <a:pt x="7392418" y="3389714"/>
                    <a:pt x="7417472" y="3436199"/>
                    <a:pt x="7443439" y="3476108"/>
                  </a:cubicBezTo>
                  <a:cubicBezTo>
                    <a:pt x="7455051" y="3492105"/>
                    <a:pt x="7467852" y="3510610"/>
                    <a:pt x="7479373" y="3532793"/>
                  </a:cubicBezTo>
                  <a:cubicBezTo>
                    <a:pt x="7486506" y="3547842"/>
                    <a:pt x="7492815" y="3563281"/>
                    <a:pt x="7499125" y="3578719"/>
                  </a:cubicBezTo>
                  <a:cubicBezTo>
                    <a:pt x="7529851" y="3656303"/>
                    <a:pt x="7566245" y="3737342"/>
                    <a:pt x="7604375" y="3811417"/>
                  </a:cubicBezTo>
                  <a:cubicBezTo>
                    <a:pt x="7624493" y="3860241"/>
                    <a:pt x="7637445" y="3880310"/>
                    <a:pt x="7672482" y="3921805"/>
                  </a:cubicBezTo>
                  <a:cubicBezTo>
                    <a:pt x="7698023" y="3962293"/>
                    <a:pt x="7708705" y="3995405"/>
                    <a:pt x="7729918" y="4025282"/>
                  </a:cubicBezTo>
                  <a:cubicBezTo>
                    <a:pt x="7746657" y="4109493"/>
                    <a:pt x="7773364" y="4210483"/>
                    <a:pt x="7818079" y="4309080"/>
                  </a:cubicBezTo>
                  <a:cubicBezTo>
                    <a:pt x="7836276" y="4349599"/>
                    <a:pt x="7849258" y="4355733"/>
                    <a:pt x="7863157" y="4382932"/>
                  </a:cubicBezTo>
                  <a:cubicBezTo>
                    <a:pt x="7881445" y="4417266"/>
                    <a:pt x="7887939" y="4447975"/>
                    <a:pt x="7901747" y="4481361"/>
                  </a:cubicBezTo>
                  <a:cubicBezTo>
                    <a:pt x="7917110" y="4520152"/>
                    <a:pt x="7940334" y="4552147"/>
                    <a:pt x="7961913" y="4584921"/>
                  </a:cubicBezTo>
                  <a:cubicBezTo>
                    <a:pt x="8003881" y="4647961"/>
                    <a:pt x="8045302" y="4720475"/>
                    <a:pt x="8081421" y="4792431"/>
                  </a:cubicBezTo>
                  <a:cubicBezTo>
                    <a:pt x="8116351" y="4861879"/>
                    <a:pt x="8139763" y="4936786"/>
                    <a:pt x="8173504" y="5003725"/>
                  </a:cubicBezTo>
                  <a:cubicBezTo>
                    <a:pt x="8200479" y="5058514"/>
                    <a:pt x="8234492" y="5106895"/>
                    <a:pt x="8264211" y="5169599"/>
                  </a:cubicBezTo>
                  <a:cubicBezTo>
                    <a:pt x="8293929" y="5232301"/>
                    <a:pt x="8319534" y="5296954"/>
                    <a:pt x="8354189" y="5357318"/>
                  </a:cubicBezTo>
                  <a:cubicBezTo>
                    <a:pt x="8360955" y="5369469"/>
                    <a:pt x="8368544" y="5381229"/>
                    <a:pt x="8372019" y="5394940"/>
                  </a:cubicBezTo>
                  <a:cubicBezTo>
                    <a:pt x="8375129" y="5405753"/>
                    <a:pt x="8374216" y="5412329"/>
                    <a:pt x="8375314" y="5421022"/>
                  </a:cubicBezTo>
                  <a:cubicBezTo>
                    <a:pt x="8383820" y="5453849"/>
                    <a:pt x="8409327" y="5469404"/>
                    <a:pt x="8423682" y="5493315"/>
                  </a:cubicBezTo>
                  <a:cubicBezTo>
                    <a:pt x="8446815" y="5531496"/>
                    <a:pt x="8451665" y="5562985"/>
                    <a:pt x="8475621" y="5600775"/>
                  </a:cubicBezTo>
                  <a:cubicBezTo>
                    <a:pt x="8486776" y="5620060"/>
                    <a:pt x="8500765" y="5641073"/>
                    <a:pt x="8510275" y="5661139"/>
                  </a:cubicBezTo>
                  <a:cubicBezTo>
                    <a:pt x="8519785" y="5681203"/>
                    <a:pt x="8521981" y="5698592"/>
                    <a:pt x="8520977" y="5711354"/>
                  </a:cubicBezTo>
                  <a:cubicBezTo>
                    <a:pt x="8536978" y="5734486"/>
                    <a:pt x="8555447" y="5756448"/>
                    <a:pt x="8573093" y="5778799"/>
                  </a:cubicBezTo>
                  <a:cubicBezTo>
                    <a:pt x="8594763" y="5805387"/>
                    <a:pt x="8586267" y="5855487"/>
                    <a:pt x="8591845" y="5865129"/>
                  </a:cubicBezTo>
                  <a:cubicBezTo>
                    <a:pt x="8630156" y="5926832"/>
                    <a:pt x="8664629" y="5999567"/>
                    <a:pt x="8690144" y="6070406"/>
                  </a:cubicBezTo>
                  <a:cubicBezTo>
                    <a:pt x="8698374" y="6094149"/>
                    <a:pt x="8705782" y="6118282"/>
                    <a:pt x="8715658" y="6141245"/>
                  </a:cubicBezTo>
                  <a:cubicBezTo>
                    <a:pt x="8737421" y="6189289"/>
                    <a:pt x="8759819" y="6194031"/>
                    <a:pt x="8780027" y="6236669"/>
                  </a:cubicBezTo>
                  <a:cubicBezTo>
                    <a:pt x="8790726" y="6259243"/>
                    <a:pt x="8793289" y="6279529"/>
                    <a:pt x="8803621" y="6299204"/>
                  </a:cubicBezTo>
                  <a:cubicBezTo>
                    <a:pt x="8810754" y="6314253"/>
                    <a:pt x="8820810" y="6324843"/>
                    <a:pt x="8827577" y="6336994"/>
                  </a:cubicBezTo>
                  <a:cubicBezTo>
                    <a:pt x="8866711" y="6398306"/>
                    <a:pt x="8821462" y="6419752"/>
                    <a:pt x="8867544" y="6480842"/>
                  </a:cubicBezTo>
                  <a:cubicBezTo>
                    <a:pt x="8877968" y="6494332"/>
                    <a:pt x="8888025" y="6504923"/>
                    <a:pt x="8893236" y="6511667"/>
                  </a:cubicBezTo>
                  <a:cubicBezTo>
                    <a:pt x="8940967" y="6599620"/>
                    <a:pt x="8964191" y="6631615"/>
                    <a:pt x="8978003" y="6692643"/>
                  </a:cubicBezTo>
                  <a:cubicBezTo>
                    <a:pt x="8985320" y="6722962"/>
                    <a:pt x="9005344" y="6750330"/>
                    <a:pt x="9010283" y="6775632"/>
                  </a:cubicBezTo>
                  <a:cubicBezTo>
                    <a:pt x="9012570" y="6786834"/>
                    <a:pt x="9028205" y="6807068"/>
                    <a:pt x="9036526" y="6824625"/>
                  </a:cubicBezTo>
                  <a:lnTo>
                    <a:pt x="9052562" y="6858000"/>
                  </a:lnTo>
                  <a:lnTo>
                    <a:pt x="5679689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rcRect/>
              <a:stretch>
                <a:fillRect l="-19302" r="-19302"/>
              </a:stretch>
            </a:blipFill>
            <a:ln w="12700" cap="flat" cmpd="sng" algn="ctr">
              <a:noFill/>
              <a:prstDash val="solid"/>
              <a:miter lim="800000"/>
            </a:ln>
            <a:effectLst>
              <a:outerShdw blurRad="88900" dist="381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ptos" panose="020B0004020202020204" pitchFamily="34" charset="0"/>
                  <a:ea typeface="+mn-ea"/>
                  <a:cs typeface="+mn-cs"/>
                </a:rPr>
                <a:t> </a:t>
              </a:r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935C9167-B5C7-4834-AC78-240C8C3EF11E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5867400" y="2016203"/>
            <a:ext cx="5484860" cy="1107996"/>
          </a:xfrm>
        </p:spPr>
        <p:txBody>
          <a:bodyPr anchor="b"/>
          <a:lstStyle>
            <a:lvl1pPr algn="r">
              <a:defRPr b="0" i="0"/>
            </a:lvl1pPr>
          </a:lstStyle>
          <a:p>
            <a:r>
              <a:rPr lang="en-US"/>
              <a:t>Content</a:t>
            </a:r>
            <a:br>
              <a:rPr lang="en-US"/>
            </a:br>
            <a:r>
              <a:rPr lang="en-US"/>
              <a:t>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5863580" y="3535539"/>
            <a:ext cx="5490220" cy="338554"/>
          </a:xfrm>
        </p:spPr>
        <p:txBody>
          <a:bodyPr/>
          <a:lstStyle>
            <a:lvl1pPr marL="0" indent="0" algn="r">
              <a:buNone/>
              <a:defRPr sz="2200" b="0" i="0">
                <a:latin typeface="Aptos" panose="020B0004020202020204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text content</a:t>
            </a:r>
          </a:p>
        </p:txBody>
      </p:sp>
    </p:spTree>
    <p:extLst>
      <p:ext uri="{BB962C8B-B14F-4D97-AF65-F5344CB8AC3E}">
        <p14:creationId xmlns:p14="http://schemas.microsoft.com/office/powerpoint/2010/main" val="31475260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2208">
          <p15:clr>
            <a:srgbClr val="5ACBF0"/>
          </p15:clr>
        </p15:guide>
        <p15:guide id="9" orient="horz" pos="1968">
          <p15:clr>
            <a:srgbClr val="5ACBF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_x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indoor&#10;&#10;Description automatically generated">
            <a:extLst>
              <a:ext uri="{FF2B5EF4-FFF2-40B4-BE49-F238E27FC236}">
                <a16:creationId xmlns:a16="http://schemas.microsoft.com/office/drawing/2014/main" id="{5F4A22A5-073D-8FCF-175B-FC25D19DB1A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6477000" cy="6858000"/>
          </a:xfrm>
          <a:prstGeom prst="rect">
            <a:avLst/>
          </a:prstGeom>
        </p:spPr>
      </p:pic>
      <p:sp>
        <p:nvSpPr>
          <p:cNvPr id="10" name="Freeform 5">
            <a:extLst>
              <a:ext uri="{FF2B5EF4-FFF2-40B4-BE49-F238E27FC236}">
                <a16:creationId xmlns:a16="http://schemas.microsoft.com/office/drawing/2014/main" id="{F28AAB79-349F-2B6A-0E75-E61E4D92171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43796" y="6248400"/>
            <a:ext cx="569153" cy="276402"/>
          </a:xfrm>
          <a:custGeom>
            <a:avLst/>
            <a:gdLst>
              <a:gd name="T0" fmla="*/ 65 w 467"/>
              <a:gd name="T1" fmla="*/ 28 h 225"/>
              <a:gd name="T2" fmla="*/ 0 w 467"/>
              <a:gd name="T3" fmla="*/ 20 h 225"/>
              <a:gd name="T4" fmla="*/ 24 w 467"/>
              <a:gd name="T5" fmla="*/ 184 h 225"/>
              <a:gd name="T6" fmla="*/ 148 w 467"/>
              <a:gd name="T7" fmla="*/ 180 h 225"/>
              <a:gd name="T8" fmla="*/ 153 w 467"/>
              <a:gd name="T9" fmla="*/ 140 h 225"/>
              <a:gd name="T10" fmla="*/ 178 w 467"/>
              <a:gd name="T11" fmla="*/ 86 h 225"/>
              <a:gd name="T12" fmla="*/ 77 w 467"/>
              <a:gd name="T13" fmla="*/ 155 h 225"/>
              <a:gd name="T14" fmla="*/ 96 w 467"/>
              <a:gd name="T15" fmla="*/ 155 h 225"/>
              <a:gd name="T16" fmla="*/ 319 w 467"/>
              <a:gd name="T17" fmla="*/ 113 h 225"/>
              <a:gd name="T18" fmla="*/ 324 w 467"/>
              <a:gd name="T19" fmla="*/ 157 h 225"/>
              <a:gd name="T20" fmla="*/ 361 w 467"/>
              <a:gd name="T21" fmla="*/ 150 h 225"/>
              <a:gd name="T22" fmla="*/ 343 w 467"/>
              <a:gd name="T23" fmla="*/ 155 h 225"/>
              <a:gd name="T24" fmla="*/ 353 w 467"/>
              <a:gd name="T25" fmla="*/ 165 h 225"/>
              <a:gd name="T26" fmla="*/ 383 w 467"/>
              <a:gd name="T27" fmla="*/ 28 h 225"/>
              <a:gd name="T28" fmla="*/ 283 w 467"/>
              <a:gd name="T29" fmla="*/ 17 h 225"/>
              <a:gd name="T30" fmla="*/ 314 w 467"/>
              <a:gd name="T31" fmla="*/ 78 h 225"/>
              <a:gd name="T32" fmla="*/ 342 w 467"/>
              <a:gd name="T33" fmla="*/ 80 h 225"/>
              <a:gd name="T34" fmla="*/ 380 w 467"/>
              <a:gd name="T35" fmla="*/ 68 h 225"/>
              <a:gd name="T36" fmla="*/ 381 w 467"/>
              <a:gd name="T37" fmla="*/ 178 h 225"/>
              <a:gd name="T38" fmla="*/ 450 w 467"/>
              <a:gd name="T39" fmla="*/ 164 h 225"/>
              <a:gd name="T40" fmla="*/ 194 w 467"/>
              <a:gd name="T41" fmla="*/ 44 h 225"/>
              <a:gd name="T42" fmla="*/ 242 w 467"/>
              <a:gd name="T43" fmla="*/ 58 h 225"/>
              <a:gd name="T44" fmla="*/ 233 w 467"/>
              <a:gd name="T45" fmla="*/ 1 h 225"/>
              <a:gd name="T46" fmla="*/ 164 w 467"/>
              <a:gd name="T47" fmla="*/ 99 h 225"/>
              <a:gd name="T48" fmla="*/ 200 w 467"/>
              <a:gd name="T49" fmla="*/ 101 h 225"/>
              <a:gd name="T50" fmla="*/ 207 w 467"/>
              <a:gd name="T51" fmla="*/ 115 h 225"/>
              <a:gd name="T52" fmla="*/ 225 w 467"/>
              <a:gd name="T53" fmla="*/ 143 h 225"/>
              <a:gd name="T54" fmla="*/ 235 w 467"/>
              <a:gd name="T55" fmla="*/ 122 h 225"/>
              <a:gd name="T56" fmla="*/ 251 w 467"/>
              <a:gd name="T57" fmla="*/ 116 h 225"/>
              <a:gd name="T58" fmla="*/ 273 w 467"/>
              <a:gd name="T59" fmla="*/ 110 h 225"/>
              <a:gd name="T60" fmla="*/ 231 w 467"/>
              <a:gd name="T61" fmla="*/ 61 h 225"/>
              <a:gd name="T62" fmla="*/ 229 w 467"/>
              <a:gd name="T63" fmla="*/ 84 h 225"/>
              <a:gd name="T64" fmla="*/ 190 w 467"/>
              <a:gd name="T65" fmla="*/ 82 h 225"/>
              <a:gd name="T66" fmla="*/ 255 w 467"/>
              <a:gd name="T67" fmla="*/ 100 h 225"/>
              <a:gd name="T68" fmla="*/ 328 w 467"/>
              <a:gd name="T69" fmla="*/ 221 h 225"/>
              <a:gd name="T70" fmla="*/ 285 w 467"/>
              <a:gd name="T71" fmla="*/ 170 h 225"/>
              <a:gd name="T72" fmla="*/ 243 w 467"/>
              <a:gd name="T73" fmla="*/ 110 h 225"/>
              <a:gd name="T74" fmla="*/ 284 w 467"/>
              <a:gd name="T75" fmla="*/ 138 h 225"/>
              <a:gd name="T76" fmla="*/ 356 w 467"/>
              <a:gd name="T77" fmla="*/ 165 h 225"/>
              <a:gd name="T78" fmla="*/ 284 w 467"/>
              <a:gd name="T79" fmla="*/ 173 h 225"/>
              <a:gd name="T80" fmla="*/ 182 w 467"/>
              <a:gd name="T81" fmla="*/ 201 h 225"/>
              <a:gd name="T82" fmla="*/ 176 w 467"/>
              <a:gd name="T83" fmla="*/ 205 h 225"/>
              <a:gd name="T84" fmla="*/ 180 w 467"/>
              <a:gd name="T85" fmla="*/ 104 h 225"/>
              <a:gd name="T86" fmla="*/ 202 w 467"/>
              <a:gd name="T87" fmla="*/ 123 h 225"/>
              <a:gd name="T88" fmla="*/ 264 w 467"/>
              <a:gd name="T89" fmla="*/ 157 h 225"/>
              <a:gd name="T90" fmla="*/ 316 w 467"/>
              <a:gd name="T91" fmla="*/ 110 h 225"/>
              <a:gd name="T92" fmla="*/ 339 w 467"/>
              <a:gd name="T93" fmla="*/ 93 h 225"/>
              <a:gd name="T94" fmla="*/ 340 w 467"/>
              <a:gd name="T95" fmla="*/ 77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67" h="225">
                <a:moveTo>
                  <a:pt x="140" y="38"/>
                </a:moveTo>
                <a:cubicBezTo>
                  <a:pt x="128" y="32"/>
                  <a:pt x="116" y="29"/>
                  <a:pt x="99" y="28"/>
                </a:cubicBezTo>
                <a:cubicBezTo>
                  <a:pt x="99" y="28"/>
                  <a:pt x="99" y="28"/>
                  <a:pt x="99" y="28"/>
                </a:cubicBezTo>
                <a:cubicBezTo>
                  <a:pt x="65" y="28"/>
                  <a:pt x="65" y="28"/>
                  <a:pt x="65" y="28"/>
                </a:cubicBezTo>
                <a:cubicBezTo>
                  <a:pt x="39" y="28"/>
                  <a:pt x="26" y="27"/>
                  <a:pt x="17" y="25"/>
                </a:cubicBezTo>
                <a:cubicBezTo>
                  <a:pt x="9" y="23"/>
                  <a:pt x="2" y="19"/>
                  <a:pt x="2" y="19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1"/>
                  <a:pt x="2" y="39"/>
                  <a:pt x="23" y="54"/>
                </a:cubicBezTo>
                <a:cubicBezTo>
                  <a:pt x="27" y="57"/>
                  <a:pt x="30" y="60"/>
                  <a:pt x="30" y="71"/>
                </a:cubicBezTo>
                <a:cubicBezTo>
                  <a:pt x="30" y="168"/>
                  <a:pt x="30" y="168"/>
                  <a:pt x="30" y="168"/>
                </a:cubicBezTo>
                <a:cubicBezTo>
                  <a:pt x="30" y="178"/>
                  <a:pt x="28" y="181"/>
                  <a:pt x="24" y="184"/>
                </a:cubicBezTo>
                <a:cubicBezTo>
                  <a:pt x="18" y="187"/>
                  <a:pt x="8" y="193"/>
                  <a:pt x="8" y="193"/>
                </a:cubicBezTo>
                <a:cubicBezTo>
                  <a:pt x="4" y="196"/>
                  <a:pt x="4" y="196"/>
                  <a:pt x="4" y="196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116" y="196"/>
                  <a:pt x="132" y="192"/>
                  <a:pt x="148" y="180"/>
                </a:cubicBezTo>
                <a:cubicBezTo>
                  <a:pt x="151" y="178"/>
                  <a:pt x="154" y="176"/>
                  <a:pt x="157" y="174"/>
                </a:cubicBezTo>
                <a:cubicBezTo>
                  <a:pt x="155" y="161"/>
                  <a:pt x="157" y="150"/>
                  <a:pt x="159" y="144"/>
                </a:cubicBezTo>
                <a:cubicBezTo>
                  <a:pt x="159" y="144"/>
                  <a:pt x="154" y="148"/>
                  <a:pt x="152" y="153"/>
                </a:cubicBezTo>
                <a:cubicBezTo>
                  <a:pt x="152" y="151"/>
                  <a:pt x="153" y="147"/>
                  <a:pt x="153" y="140"/>
                </a:cubicBezTo>
                <a:cubicBezTo>
                  <a:pt x="154" y="133"/>
                  <a:pt x="158" y="113"/>
                  <a:pt x="176" y="102"/>
                </a:cubicBezTo>
                <a:cubicBezTo>
                  <a:pt x="175" y="102"/>
                  <a:pt x="174" y="102"/>
                  <a:pt x="173" y="102"/>
                </a:cubicBezTo>
                <a:cubicBezTo>
                  <a:pt x="171" y="102"/>
                  <a:pt x="164" y="102"/>
                  <a:pt x="154" y="105"/>
                </a:cubicBezTo>
                <a:cubicBezTo>
                  <a:pt x="158" y="99"/>
                  <a:pt x="173" y="89"/>
                  <a:pt x="178" y="86"/>
                </a:cubicBezTo>
                <a:cubicBezTo>
                  <a:pt x="179" y="86"/>
                  <a:pt x="179" y="86"/>
                  <a:pt x="180" y="85"/>
                </a:cubicBezTo>
                <a:cubicBezTo>
                  <a:pt x="173" y="65"/>
                  <a:pt x="160" y="48"/>
                  <a:pt x="140" y="38"/>
                </a:cubicBezTo>
                <a:moveTo>
                  <a:pt x="96" y="155"/>
                </a:moveTo>
                <a:cubicBezTo>
                  <a:pt x="77" y="155"/>
                  <a:pt x="77" y="155"/>
                  <a:pt x="77" y="155"/>
                </a:cubicBezTo>
                <a:cubicBezTo>
                  <a:pt x="77" y="68"/>
                  <a:pt x="77" y="68"/>
                  <a:pt x="77" y="68"/>
                </a:cubicBezTo>
                <a:cubicBezTo>
                  <a:pt x="96" y="68"/>
                  <a:pt x="96" y="68"/>
                  <a:pt x="96" y="68"/>
                </a:cubicBezTo>
                <a:cubicBezTo>
                  <a:pt x="121" y="68"/>
                  <a:pt x="135" y="84"/>
                  <a:pt x="135" y="112"/>
                </a:cubicBezTo>
                <a:cubicBezTo>
                  <a:pt x="135" y="139"/>
                  <a:pt x="121" y="155"/>
                  <a:pt x="96" y="155"/>
                </a:cubicBezTo>
                <a:moveTo>
                  <a:pt x="352" y="110"/>
                </a:moveTo>
                <a:cubicBezTo>
                  <a:pt x="349" y="108"/>
                  <a:pt x="349" y="108"/>
                  <a:pt x="349" y="108"/>
                </a:cubicBezTo>
                <a:cubicBezTo>
                  <a:pt x="346" y="106"/>
                  <a:pt x="342" y="104"/>
                  <a:pt x="338" y="104"/>
                </a:cubicBezTo>
                <a:cubicBezTo>
                  <a:pt x="331" y="104"/>
                  <a:pt x="324" y="107"/>
                  <a:pt x="319" y="113"/>
                </a:cubicBezTo>
                <a:cubicBezTo>
                  <a:pt x="317" y="115"/>
                  <a:pt x="316" y="117"/>
                  <a:pt x="314" y="119"/>
                </a:cubicBezTo>
                <a:cubicBezTo>
                  <a:pt x="314" y="158"/>
                  <a:pt x="314" y="158"/>
                  <a:pt x="314" y="158"/>
                </a:cubicBezTo>
                <a:cubicBezTo>
                  <a:pt x="316" y="159"/>
                  <a:pt x="317" y="160"/>
                  <a:pt x="319" y="160"/>
                </a:cubicBezTo>
                <a:cubicBezTo>
                  <a:pt x="321" y="160"/>
                  <a:pt x="323" y="159"/>
                  <a:pt x="324" y="157"/>
                </a:cubicBezTo>
                <a:cubicBezTo>
                  <a:pt x="326" y="154"/>
                  <a:pt x="328" y="147"/>
                  <a:pt x="322" y="140"/>
                </a:cubicBezTo>
                <a:cubicBezTo>
                  <a:pt x="325" y="141"/>
                  <a:pt x="333" y="147"/>
                  <a:pt x="334" y="148"/>
                </a:cubicBezTo>
                <a:cubicBezTo>
                  <a:pt x="334" y="148"/>
                  <a:pt x="341" y="147"/>
                  <a:pt x="347" y="147"/>
                </a:cubicBezTo>
                <a:cubicBezTo>
                  <a:pt x="352" y="147"/>
                  <a:pt x="357" y="148"/>
                  <a:pt x="361" y="150"/>
                </a:cubicBezTo>
                <a:cubicBezTo>
                  <a:pt x="361" y="104"/>
                  <a:pt x="361" y="104"/>
                  <a:pt x="361" y="104"/>
                </a:cubicBezTo>
                <a:cubicBezTo>
                  <a:pt x="358" y="105"/>
                  <a:pt x="355" y="106"/>
                  <a:pt x="354" y="108"/>
                </a:cubicBezTo>
                <a:lnTo>
                  <a:pt x="352" y="110"/>
                </a:lnTo>
                <a:close/>
                <a:moveTo>
                  <a:pt x="343" y="155"/>
                </a:moveTo>
                <a:cubicBezTo>
                  <a:pt x="338" y="154"/>
                  <a:pt x="338" y="154"/>
                  <a:pt x="338" y="154"/>
                </a:cubicBezTo>
                <a:cubicBezTo>
                  <a:pt x="340" y="157"/>
                  <a:pt x="341" y="161"/>
                  <a:pt x="341" y="165"/>
                </a:cubicBezTo>
                <a:cubicBezTo>
                  <a:pt x="341" y="169"/>
                  <a:pt x="341" y="173"/>
                  <a:pt x="339" y="176"/>
                </a:cubicBezTo>
                <a:cubicBezTo>
                  <a:pt x="345" y="176"/>
                  <a:pt x="353" y="172"/>
                  <a:pt x="353" y="165"/>
                </a:cubicBezTo>
                <a:cubicBezTo>
                  <a:pt x="353" y="159"/>
                  <a:pt x="347" y="155"/>
                  <a:pt x="343" y="155"/>
                </a:cubicBezTo>
                <a:moveTo>
                  <a:pt x="424" y="38"/>
                </a:moveTo>
                <a:cubicBezTo>
                  <a:pt x="412" y="32"/>
                  <a:pt x="400" y="29"/>
                  <a:pt x="383" y="28"/>
                </a:cubicBezTo>
                <a:cubicBezTo>
                  <a:pt x="383" y="28"/>
                  <a:pt x="383" y="28"/>
                  <a:pt x="383" y="28"/>
                </a:cubicBezTo>
                <a:cubicBezTo>
                  <a:pt x="349" y="28"/>
                  <a:pt x="349" y="28"/>
                  <a:pt x="349" y="28"/>
                </a:cubicBezTo>
                <a:cubicBezTo>
                  <a:pt x="322" y="28"/>
                  <a:pt x="310" y="27"/>
                  <a:pt x="300" y="25"/>
                </a:cubicBezTo>
                <a:cubicBezTo>
                  <a:pt x="292" y="23"/>
                  <a:pt x="285" y="19"/>
                  <a:pt x="285" y="19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3" y="20"/>
                  <a:pt x="283" y="20"/>
                  <a:pt x="283" y="20"/>
                </a:cubicBezTo>
                <a:cubicBezTo>
                  <a:pt x="283" y="21"/>
                  <a:pt x="285" y="39"/>
                  <a:pt x="307" y="54"/>
                </a:cubicBezTo>
                <a:cubicBezTo>
                  <a:pt x="311" y="57"/>
                  <a:pt x="314" y="60"/>
                  <a:pt x="314" y="71"/>
                </a:cubicBezTo>
                <a:cubicBezTo>
                  <a:pt x="314" y="78"/>
                  <a:pt x="314" y="78"/>
                  <a:pt x="314" y="78"/>
                </a:cubicBezTo>
                <a:cubicBezTo>
                  <a:pt x="319" y="75"/>
                  <a:pt x="324" y="73"/>
                  <a:pt x="329" y="71"/>
                </a:cubicBezTo>
                <a:cubicBezTo>
                  <a:pt x="327" y="73"/>
                  <a:pt x="323" y="77"/>
                  <a:pt x="321" y="82"/>
                </a:cubicBezTo>
                <a:cubicBezTo>
                  <a:pt x="323" y="79"/>
                  <a:pt x="339" y="69"/>
                  <a:pt x="357" y="73"/>
                </a:cubicBezTo>
                <a:cubicBezTo>
                  <a:pt x="353" y="74"/>
                  <a:pt x="347" y="76"/>
                  <a:pt x="342" y="80"/>
                </a:cubicBezTo>
                <a:cubicBezTo>
                  <a:pt x="343" y="80"/>
                  <a:pt x="348" y="79"/>
                  <a:pt x="353" y="79"/>
                </a:cubicBezTo>
                <a:cubicBezTo>
                  <a:pt x="355" y="79"/>
                  <a:pt x="358" y="79"/>
                  <a:pt x="361" y="79"/>
                </a:cubicBezTo>
                <a:cubicBezTo>
                  <a:pt x="361" y="68"/>
                  <a:pt x="361" y="68"/>
                  <a:pt x="361" y="68"/>
                </a:cubicBezTo>
                <a:cubicBezTo>
                  <a:pt x="380" y="68"/>
                  <a:pt x="380" y="68"/>
                  <a:pt x="380" y="68"/>
                </a:cubicBezTo>
                <a:cubicBezTo>
                  <a:pt x="404" y="68"/>
                  <a:pt x="419" y="84"/>
                  <a:pt x="419" y="112"/>
                </a:cubicBezTo>
                <a:cubicBezTo>
                  <a:pt x="419" y="139"/>
                  <a:pt x="404" y="155"/>
                  <a:pt x="380" y="155"/>
                </a:cubicBezTo>
                <a:cubicBezTo>
                  <a:pt x="369" y="155"/>
                  <a:pt x="369" y="155"/>
                  <a:pt x="369" y="155"/>
                </a:cubicBezTo>
                <a:cubicBezTo>
                  <a:pt x="376" y="160"/>
                  <a:pt x="381" y="169"/>
                  <a:pt x="381" y="178"/>
                </a:cubicBezTo>
                <a:cubicBezTo>
                  <a:pt x="381" y="185"/>
                  <a:pt x="379" y="191"/>
                  <a:pt x="375" y="196"/>
                </a:cubicBezTo>
                <a:cubicBezTo>
                  <a:pt x="375" y="196"/>
                  <a:pt x="375" y="196"/>
                  <a:pt x="375" y="196"/>
                </a:cubicBezTo>
                <a:cubicBezTo>
                  <a:pt x="400" y="196"/>
                  <a:pt x="415" y="192"/>
                  <a:pt x="432" y="180"/>
                </a:cubicBezTo>
                <a:cubicBezTo>
                  <a:pt x="439" y="176"/>
                  <a:pt x="445" y="170"/>
                  <a:pt x="450" y="164"/>
                </a:cubicBezTo>
                <a:cubicBezTo>
                  <a:pt x="461" y="150"/>
                  <a:pt x="467" y="131"/>
                  <a:pt x="467" y="111"/>
                </a:cubicBezTo>
                <a:cubicBezTo>
                  <a:pt x="467" y="80"/>
                  <a:pt x="451" y="52"/>
                  <a:pt x="424" y="38"/>
                </a:cubicBezTo>
                <a:moveTo>
                  <a:pt x="191" y="68"/>
                </a:moveTo>
                <a:cubicBezTo>
                  <a:pt x="189" y="59"/>
                  <a:pt x="191" y="51"/>
                  <a:pt x="194" y="44"/>
                </a:cubicBezTo>
                <a:cubicBezTo>
                  <a:pt x="197" y="52"/>
                  <a:pt x="200" y="60"/>
                  <a:pt x="213" y="67"/>
                </a:cubicBezTo>
                <a:cubicBezTo>
                  <a:pt x="212" y="61"/>
                  <a:pt x="212" y="53"/>
                  <a:pt x="214" y="47"/>
                </a:cubicBezTo>
                <a:cubicBezTo>
                  <a:pt x="211" y="33"/>
                  <a:pt x="219" y="22"/>
                  <a:pt x="230" y="22"/>
                </a:cubicBezTo>
                <a:cubicBezTo>
                  <a:pt x="247" y="22"/>
                  <a:pt x="251" y="44"/>
                  <a:pt x="242" y="58"/>
                </a:cubicBezTo>
                <a:cubicBezTo>
                  <a:pt x="247" y="65"/>
                  <a:pt x="254" y="71"/>
                  <a:pt x="259" y="76"/>
                </a:cubicBezTo>
                <a:cubicBezTo>
                  <a:pt x="260" y="76"/>
                  <a:pt x="260" y="77"/>
                  <a:pt x="261" y="77"/>
                </a:cubicBezTo>
                <a:cubicBezTo>
                  <a:pt x="268" y="68"/>
                  <a:pt x="274" y="53"/>
                  <a:pt x="274" y="42"/>
                </a:cubicBezTo>
                <a:cubicBezTo>
                  <a:pt x="274" y="22"/>
                  <a:pt x="261" y="3"/>
                  <a:pt x="233" y="1"/>
                </a:cubicBezTo>
                <a:cubicBezTo>
                  <a:pt x="215" y="0"/>
                  <a:pt x="203" y="6"/>
                  <a:pt x="194" y="15"/>
                </a:cubicBezTo>
                <a:cubicBezTo>
                  <a:pt x="190" y="19"/>
                  <a:pt x="181" y="29"/>
                  <a:pt x="183" y="48"/>
                </a:cubicBezTo>
                <a:cubicBezTo>
                  <a:pt x="184" y="61"/>
                  <a:pt x="191" y="68"/>
                  <a:pt x="191" y="68"/>
                </a:cubicBezTo>
                <a:moveTo>
                  <a:pt x="164" y="99"/>
                </a:moveTo>
                <a:cubicBezTo>
                  <a:pt x="176" y="97"/>
                  <a:pt x="182" y="99"/>
                  <a:pt x="184" y="104"/>
                </a:cubicBezTo>
                <a:cubicBezTo>
                  <a:pt x="185" y="107"/>
                  <a:pt x="184" y="112"/>
                  <a:pt x="183" y="118"/>
                </a:cubicBezTo>
                <a:cubicBezTo>
                  <a:pt x="187" y="114"/>
                  <a:pt x="200" y="104"/>
                  <a:pt x="210" y="103"/>
                </a:cubicBezTo>
                <a:cubicBezTo>
                  <a:pt x="208" y="102"/>
                  <a:pt x="202" y="101"/>
                  <a:pt x="200" y="101"/>
                </a:cubicBezTo>
                <a:cubicBezTo>
                  <a:pt x="207" y="92"/>
                  <a:pt x="223" y="89"/>
                  <a:pt x="232" y="91"/>
                </a:cubicBezTo>
                <a:cubicBezTo>
                  <a:pt x="226" y="91"/>
                  <a:pt x="215" y="94"/>
                  <a:pt x="210" y="98"/>
                </a:cubicBezTo>
                <a:cubicBezTo>
                  <a:pt x="214" y="98"/>
                  <a:pt x="218" y="99"/>
                  <a:pt x="221" y="100"/>
                </a:cubicBezTo>
                <a:cubicBezTo>
                  <a:pt x="216" y="103"/>
                  <a:pt x="209" y="109"/>
                  <a:pt x="207" y="115"/>
                </a:cubicBezTo>
                <a:cubicBezTo>
                  <a:pt x="214" y="111"/>
                  <a:pt x="227" y="112"/>
                  <a:pt x="230" y="122"/>
                </a:cubicBezTo>
                <a:cubicBezTo>
                  <a:pt x="231" y="129"/>
                  <a:pt x="226" y="135"/>
                  <a:pt x="224" y="136"/>
                </a:cubicBezTo>
                <a:cubicBezTo>
                  <a:pt x="226" y="136"/>
                  <a:pt x="231" y="136"/>
                  <a:pt x="233" y="135"/>
                </a:cubicBezTo>
                <a:cubicBezTo>
                  <a:pt x="232" y="137"/>
                  <a:pt x="228" y="142"/>
                  <a:pt x="225" y="143"/>
                </a:cubicBezTo>
                <a:cubicBezTo>
                  <a:pt x="233" y="143"/>
                  <a:pt x="243" y="138"/>
                  <a:pt x="246" y="131"/>
                </a:cubicBezTo>
                <a:cubicBezTo>
                  <a:pt x="246" y="131"/>
                  <a:pt x="241" y="133"/>
                  <a:pt x="239" y="131"/>
                </a:cubicBezTo>
                <a:cubicBezTo>
                  <a:pt x="237" y="129"/>
                  <a:pt x="240" y="120"/>
                  <a:pt x="240" y="120"/>
                </a:cubicBezTo>
                <a:cubicBezTo>
                  <a:pt x="240" y="120"/>
                  <a:pt x="237" y="124"/>
                  <a:pt x="235" y="122"/>
                </a:cubicBezTo>
                <a:cubicBezTo>
                  <a:pt x="233" y="119"/>
                  <a:pt x="236" y="112"/>
                  <a:pt x="237" y="110"/>
                </a:cubicBezTo>
                <a:cubicBezTo>
                  <a:pt x="235" y="109"/>
                  <a:pt x="229" y="108"/>
                  <a:pt x="226" y="108"/>
                </a:cubicBezTo>
                <a:cubicBezTo>
                  <a:pt x="234" y="105"/>
                  <a:pt x="252" y="104"/>
                  <a:pt x="254" y="107"/>
                </a:cubicBezTo>
                <a:cubicBezTo>
                  <a:pt x="255" y="110"/>
                  <a:pt x="251" y="116"/>
                  <a:pt x="251" y="116"/>
                </a:cubicBezTo>
                <a:cubicBezTo>
                  <a:pt x="254" y="116"/>
                  <a:pt x="264" y="116"/>
                  <a:pt x="267" y="120"/>
                </a:cubicBezTo>
                <a:cubicBezTo>
                  <a:pt x="270" y="124"/>
                  <a:pt x="268" y="129"/>
                  <a:pt x="268" y="129"/>
                </a:cubicBezTo>
                <a:cubicBezTo>
                  <a:pt x="275" y="125"/>
                  <a:pt x="282" y="114"/>
                  <a:pt x="280" y="103"/>
                </a:cubicBezTo>
                <a:cubicBezTo>
                  <a:pt x="279" y="105"/>
                  <a:pt x="276" y="109"/>
                  <a:pt x="273" y="110"/>
                </a:cubicBezTo>
                <a:cubicBezTo>
                  <a:pt x="274" y="106"/>
                  <a:pt x="271" y="104"/>
                  <a:pt x="268" y="103"/>
                </a:cubicBezTo>
                <a:cubicBezTo>
                  <a:pt x="270" y="96"/>
                  <a:pt x="267" y="88"/>
                  <a:pt x="257" y="78"/>
                </a:cubicBezTo>
                <a:cubicBezTo>
                  <a:pt x="248" y="70"/>
                  <a:pt x="233" y="58"/>
                  <a:pt x="233" y="44"/>
                </a:cubicBezTo>
                <a:cubicBezTo>
                  <a:pt x="231" y="47"/>
                  <a:pt x="229" y="56"/>
                  <a:pt x="231" y="61"/>
                </a:cubicBezTo>
                <a:cubicBezTo>
                  <a:pt x="238" y="70"/>
                  <a:pt x="253" y="78"/>
                  <a:pt x="257" y="92"/>
                </a:cubicBezTo>
                <a:cubicBezTo>
                  <a:pt x="250" y="76"/>
                  <a:pt x="219" y="63"/>
                  <a:pt x="220" y="41"/>
                </a:cubicBezTo>
                <a:cubicBezTo>
                  <a:pt x="216" y="46"/>
                  <a:pt x="214" y="61"/>
                  <a:pt x="217" y="69"/>
                </a:cubicBezTo>
                <a:cubicBezTo>
                  <a:pt x="223" y="73"/>
                  <a:pt x="228" y="79"/>
                  <a:pt x="229" y="84"/>
                </a:cubicBezTo>
                <a:cubicBezTo>
                  <a:pt x="223" y="72"/>
                  <a:pt x="201" y="69"/>
                  <a:pt x="194" y="54"/>
                </a:cubicBezTo>
                <a:cubicBezTo>
                  <a:pt x="193" y="60"/>
                  <a:pt x="194" y="66"/>
                  <a:pt x="197" y="71"/>
                </a:cubicBezTo>
                <a:cubicBezTo>
                  <a:pt x="197" y="71"/>
                  <a:pt x="191" y="69"/>
                  <a:pt x="179" y="69"/>
                </a:cubicBezTo>
                <a:cubicBezTo>
                  <a:pt x="182" y="70"/>
                  <a:pt x="191" y="78"/>
                  <a:pt x="190" y="82"/>
                </a:cubicBezTo>
                <a:cubicBezTo>
                  <a:pt x="189" y="86"/>
                  <a:pt x="172" y="91"/>
                  <a:pt x="164" y="99"/>
                </a:cubicBezTo>
                <a:moveTo>
                  <a:pt x="255" y="100"/>
                </a:moveTo>
                <a:cubicBezTo>
                  <a:pt x="248" y="100"/>
                  <a:pt x="246" y="95"/>
                  <a:pt x="244" y="90"/>
                </a:cubicBezTo>
                <a:cubicBezTo>
                  <a:pt x="252" y="93"/>
                  <a:pt x="255" y="100"/>
                  <a:pt x="255" y="100"/>
                </a:cubicBezTo>
                <a:moveTo>
                  <a:pt x="377" y="178"/>
                </a:moveTo>
                <a:cubicBezTo>
                  <a:pt x="377" y="195"/>
                  <a:pt x="361" y="207"/>
                  <a:pt x="342" y="205"/>
                </a:cubicBezTo>
                <a:cubicBezTo>
                  <a:pt x="347" y="209"/>
                  <a:pt x="358" y="212"/>
                  <a:pt x="365" y="209"/>
                </a:cubicBezTo>
                <a:cubicBezTo>
                  <a:pt x="361" y="216"/>
                  <a:pt x="344" y="225"/>
                  <a:pt x="328" y="221"/>
                </a:cubicBezTo>
                <a:cubicBezTo>
                  <a:pt x="314" y="217"/>
                  <a:pt x="307" y="202"/>
                  <a:pt x="307" y="193"/>
                </a:cubicBezTo>
                <a:cubicBezTo>
                  <a:pt x="300" y="200"/>
                  <a:pt x="302" y="212"/>
                  <a:pt x="307" y="216"/>
                </a:cubicBezTo>
                <a:cubicBezTo>
                  <a:pt x="301" y="215"/>
                  <a:pt x="292" y="209"/>
                  <a:pt x="291" y="198"/>
                </a:cubicBezTo>
                <a:cubicBezTo>
                  <a:pt x="289" y="189"/>
                  <a:pt x="294" y="178"/>
                  <a:pt x="285" y="170"/>
                </a:cubicBezTo>
                <a:cubicBezTo>
                  <a:pt x="279" y="164"/>
                  <a:pt x="270" y="157"/>
                  <a:pt x="264" y="153"/>
                </a:cubicBezTo>
                <a:cubicBezTo>
                  <a:pt x="252" y="143"/>
                  <a:pt x="257" y="136"/>
                  <a:pt x="254" y="132"/>
                </a:cubicBezTo>
                <a:cubicBezTo>
                  <a:pt x="252" y="128"/>
                  <a:pt x="247" y="126"/>
                  <a:pt x="244" y="122"/>
                </a:cubicBezTo>
                <a:cubicBezTo>
                  <a:pt x="241" y="119"/>
                  <a:pt x="241" y="113"/>
                  <a:pt x="243" y="110"/>
                </a:cubicBezTo>
                <a:cubicBezTo>
                  <a:pt x="243" y="115"/>
                  <a:pt x="245" y="118"/>
                  <a:pt x="249" y="119"/>
                </a:cubicBezTo>
                <a:cubicBezTo>
                  <a:pt x="254" y="120"/>
                  <a:pt x="258" y="119"/>
                  <a:pt x="261" y="121"/>
                </a:cubicBezTo>
                <a:cubicBezTo>
                  <a:pt x="266" y="124"/>
                  <a:pt x="264" y="131"/>
                  <a:pt x="267" y="134"/>
                </a:cubicBezTo>
                <a:cubicBezTo>
                  <a:pt x="270" y="136"/>
                  <a:pt x="277" y="133"/>
                  <a:pt x="284" y="138"/>
                </a:cubicBezTo>
                <a:cubicBezTo>
                  <a:pt x="290" y="143"/>
                  <a:pt x="304" y="155"/>
                  <a:pt x="310" y="160"/>
                </a:cubicBezTo>
                <a:cubicBezTo>
                  <a:pt x="321" y="169"/>
                  <a:pt x="332" y="158"/>
                  <a:pt x="329" y="148"/>
                </a:cubicBezTo>
                <a:cubicBezTo>
                  <a:pt x="340" y="155"/>
                  <a:pt x="341" y="173"/>
                  <a:pt x="332" y="180"/>
                </a:cubicBezTo>
                <a:cubicBezTo>
                  <a:pt x="340" y="181"/>
                  <a:pt x="356" y="178"/>
                  <a:pt x="356" y="165"/>
                </a:cubicBezTo>
                <a:cubicBezTo>
                  <a:pt x="356" y="157"/>
                  <a:pt x="349" y="152"/>
                  <a:pt x="344" y="151"/>
                </a:cubicBezTo>
                <a:cubicBezTo>
                  <a:pt x="362" y="149"/>
                  <a:pt x="377" y="162"/>
                  <a:pt x="377" y="178"/>
                </a:cubicBezTo>
                <a:moveTo>
                  <a:pt x="282" y="172"/>
                </a:moveTo>
                <a:cubicBezTo>
                  <a:pt x="283" y="173"/>
                  <a:pt x="283" y="173"/>
                  <a:pt x="284" y="173"/>
                </a:cubicBezTo>
                <a:cubicBezTo>
                  <a:pt x="274" y="193"/>
                  <a:pt x="256" y="218"/>
                  <a:pt x="221" y="218"/>
                </a:cubicBezTo>
                <a:cubicBezTo>
                  <a:pt x="209" y="218"/>
                  <a:pt x="198" y="213"/>
                  <a:pt x="190" y="208"/>
                </a:cubicBezTo>
                <a:cubicBezTo>
                  <a:pt x="187" y="205"/>
                  <a:pt x="185" y="203"/>
                  <a:pt x="182" y="201"/>
                </a:cubicBezTo>
                <a:cubicBezTo>
                  <a:pt x="182" y="201"/>
                  <a:pt x="182" y="201"/>
                  <a:pt x="182" y="201"/>
                </a:cubicBezTo>
                <a:cubicBezTo>
                  <a:pt x="182" y="201"/>
                  <a:pt x="182" y="201"/>
                  <a:pt x="182" y="201"/>
                </a:cubicBezTo>
                <a:cubicBezTo>
                  <a:pt x="181" y="199"/>
                  <a:pt x="180" y="198"/>
                  <a:pt x="179" y="196"/>
                </a:cubicBezTo>
                <a:cubicBezTo>
                  <a:pt x="177" y="194"/>
                  <a:pt x="176" y="194"/>
                  <a:pt x="175" y="195"/>
                </a:cubicBezTo>
                <a:cubicBezTo>
                  <a:pt x="173" y="198"/>
                  <a:pt x="176" y="205"/>
                  <a:pt x="176" y="205"/>
                </a:cubicBezTo>
                <a:cubicBezTo>
                  <a:pt x="149" y="179"/>
                  <a:pt x="163" y="142"/>
                  <a:pt x="164" y="140"/>
                </a:cubicBezTo>
                <a:cubicBezTo>
                  <a:pt x="165" y="136"/>
                  <a:pt x="164" y="135"/>
                  <a:pt x="162" y="135"/>
                </a:cubicBezTo>
                <a:cubicBezTo>
                  <a:pt x="160" y="136"/>
                  <a:pt x="157" y="140"/>
                  <a:pt x="157" y="140"/>
                </a:cubicBezTo>
                <a:cubicBezTo>
                  <a:pt x="159" y="117"/>
                  <a:pt x="180" y="104"/>
                  <a:pt x="180" y="104"/>
                </a:cubicBezTo>
                <a:cubicBezTo>
                  <a:pt x="180" y="104"/>
                  <a:pt x="180" y="104"/>
                  <a:pt x="180" y="104"/>
                </a:cubicBezTo>
                <a:cubicBezTo>
                  <a:pt x="183" y="108"/>
                  <a:pt x="179" y="112"/>
                  <a:pt x="179" y="126"/>
                </a:cubicBezTo>
                <a:cubicBezTo>
                  <a:pt x="183" y="121"/>
                  <a:pt x="198" y="110"/>
                  <a:pt x="207" y="107"/>
                </a:cubicBezTo>
                <a:cubicBezTo>
                  <a:pt x="204" y="111"/>
                  <a:pt x="202" y="116"/>
                  <a:pt x="202" y="123"/>
                </a:cubicBezTo>
                <a:cubicBezTo>
                  <a:pt x="202" y="123"/>
                  <a:pt x="208" y="116"/>
                  <a:pt x="216" y="116"/>
                </a:cubicBezTo>
                <a:cubicBezTo>
                  <a:pt x="218" y="116"/>
                  <a:pt x="220" y="117"/>
                  <a:pt x="222" y="117"/>
                </a:cubicBezTo>
                <a:cubicBezTo>
                  <a:pt x="191" y="147"/>
                  <a:pt x="204" y="184"/>
                  <a:pt x="230" y="184"/>
                </a:cubicBezTo>
                <a:cubicBezTo>
                  <a:pt x="244" y="184"/>
                  <a:pt x="258" y="168"/>
                  <a:pt x="264" y="157"/>
                </a:cubicBezTo>
                <a:cubicBezTo>
                  <a:pt x="270" y="161"/>
                  <a:pt x="277" y="168"/>
                  <a:pt x="282" y="172"/>
                </a:cubicBezTo>
                <a:moveTo>
                  <a:pt x="385" y="98"/>
                </a:moveTo>
                <a:cubicBezTo>
                  <a:pt x="375" y="95"/>
                  <a:pt x="356" y="99"/>
                  <a:pt x="351" y="104"/>
                </a:cubicBezTo>
                <a:cubicBezTo>
                  <a:pt x="342" y="98"/>
                  <a:pt x="326" y="99"/>
                  <a:pt x="316" y="110"/>
                </a:cubicBezTo>
                <a:cubicBezTo>
                  <a:pt x="305" y="123"/>
                  <a:pt x="298" y="138"/>
                  <a:pt x="296" y="143"/>
                </a:cubicBezTo>
                <a:cubicBezTo>
                  <a:pt x="292" y="140"/>
                  <a:pt x="288" y="137"/>
                  <a:pt x="286" y="135"/>
                </a:cubicBezTo>
                <a:cubicBezTo>
                  <a:pt x="284" y="134"/>
                  <a:pt x="282" y="133"/>
                  <a:pt x="280" y="132"/>
                </a:cubicBezTo>
                <a:cubicBezTo>
                  <a:pt x="290" y="117"/>
                  <a:pt x="313" y="94"/>
                  <a:pt x="339" y="93"/>
                </a:cubicBezTo>
                <a:cubicBezTo>
                  <a:pt x="324" y="91"/>
                  <a:pt x="301" y="101"/>
                  <a:pt x="290" y="115"/>
                </a:cubicBezTo>
                <a:cubicBezTo>
                  <a:pt x="292" y="106"/>
                  <a:pt x="302" y="90"/>
                  <a:pt x="315" y="83"/>
                </a:cubicBezTo>
                <a:cubicBezTo>
                  <a:pt x="315" y="83"/>
                  <a:pt x="309" y="91"/>
                  <a:pt x="311" y="92"/>
                </a:cubicBezTo>
                <a:cubicBezTo>
                  <a:pt x="316" y="94"/>
                  <a:pt x="326" y="78"/>
                  <a:pt x="340" y="77"/>
                </a:cubicBezTo>
                <a:cubicBezTo>
                  <a:pt x="340" y="77"/>
                  <a:pt x="329" y="82"/>
                  <a:pt x="332" y="85"/>
                </a:cubicBezTo>
                <a:cubicBezTo>
                  <a:pt x="333" y="88"/>
                  <a:pt x="340" y="82"/>
                  <a:pt x="352" y="82"/>
                </a:cubicBezTo>
                <a:cubicBezTo>
                  <a:pt x="366" y="82"/>
                  <a:pt x="379" y="91"/>
                  <a:pt x="385" y="98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2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0B00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43D394D-F386-37CC-98C6-1044BD3E8833}"/>
              </a:ext>
            </a:extLst>
          </p:cNvPr>
          <p:cNvSpPr txBox="1"/>
          <p:nvPr userDrawn="1"/>
        </p:nvSpPr>
        <p:spPr bwMode="white">
          <a:xfrm>
            <a:off x="1457325" y="6248400"/>
            <a:ext cx="4638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2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737373"/>
                </a:solidFill>
                <a:effectLst/>
                <a:uLnTx/>
                <a:uFillTx/>
                <a:latin typeface="Aptos" panose="020B0004020202020204" pitchFamily="34" charset="0"/>
              </a:rPr>
              <a:t>|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 pitchFamily="34" charset="0"/>
              </a:rPr>
              <a:t>  ©2024 Wizards of the Coast  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737373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|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 pitchFamily="34" charset="0"/>
              </a:rPr>
              <a:t>  Confidential and proprietary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D27D027-5700-12FB-6C62-E5235C716925}"/>
              </a:ext>
            </a:extLst>
          </p:cNvPr>
          <p:cNvGrpSpPr>
            <a:grpSpLocks/>
          </p:cNvGrpSpPr>
          <p:nvPr userDrawn="1"/>
        </p:nvGrpSpPr>
        <p:grpSpPr bwMode="hidden">
          <a:xfrm flipH="1" flipV="1">
            <a:off x="3106056" y="0"/>
            <a:ext cx="9085944" cy="6858001"/>
            <a:chOff x="-1" y="0"/>
            <a:chExt cx="8911773" cy="6858001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CB56AB54-331A-0E5B-4A92-B0E2C4E9713A}"/>
                </a:ext>
              </a:extLst>
            </p:cNvPr>
            <p:cNvSpPr>
              <a:spLocks/>
            </p:cNvSpPr>
            <p:nvPr/>
          </p:nvSpPr>
          <p:spPr bwMode="hidden">
            <a:xfrm>
              <a:off x="0" y="0"/>
              <a:ext cx="8911772" cy="6858001"/>
            </a:xfrm>
            <a:custGeom>
              <a:avLst/>
              <a:gdLst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70697 w 8796342"/>
                <a:gd name="connsiteY8" fmla="*/ 609891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86137 w 8796342"/>
                <a:gd name="connsiteY13" fmla="*/ 1140455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86137 w 8796342"/>
                <a:gd name="connsiteY13" fmla="*/ 1140455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891669 w 8796342"/>
                <a:gd name="connsiteY42" fmla="*/ 4785448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</a:cxnLst>
              <a:rect l="l" t="t" r="r" b="b"/>
              <a:pathLst>
                <a:path w="8796342" h="6858001">
                  <a:moveTo>
                    <a:pt x="1" y="0"/>
                  </a:moveTo>
                  <a:lnTo>
                    <a:pt x="5638954" y="0"/>
                  </a:lnTo>
                  <a:lnTo>
                    <a:pt x="5654162" y="53091"/>
                  </a:lnTo>
                  <a:cubicBezTo>
                    <a:pt x="5661225" y="75423"/>
                    <a:pt x="5669161" y="97606"/>
                    <a:pt x="5678672" y="119470"/>
                  </a:cubicBezTo>
                  <a:cubicBezTo>
                    <a:pt x="5703561" y="177989"/>
                    <a:pt x="5739626" y="234601"/>
                    <a:pt x="5749290" y="293694"/>
                  </a:cubicBezTo>
                  <a:cubicBezTo>
                    <a:pt x="5752189" y="311422"/>
                    <a:pt x="5752466" y="327168"/>
                    <a:pt x="5756790" y="344248"/>
                  </a:cubicBezTo>
                  <a:cubicBezTo>
                    <a:pt x="5770225" y="388929"/>
                    <a:pt x="5810520" y="424571"/>
                    <a:pt x="5825380" y="468604"/>
                  </a:cubicBezTo>
                  <a:cubicBezTo>
                    <a:pt x="5833294" y="493575"/>
                    <a:pt x="5830259" y="517175"/>
                    <a:pt x="5835321" y="543443"/>
                  </a:cubicBezTo>
                  <a:cubicBezTo>
                    <a:pt x="5837760" y="567729"/>
                    <a:pt x="5836641" y="587638"/>
                    <a:pt x="5854028" y="595604"/>
                  </a:cubicBezTo>
                  <a:cubicBezTo>
                    <a:pt x="5853339" y="605441"/>
                    <a:pt x="5868122" y="626934"/>
                    <a:pt x="5867433" y="636770"/>
                  </a:cubicBezTo>
                  <a:cubicBezTo>
                    <a:pt x="5888321" y="712980"/>
                    <a:pt x="5912797" y="797082"/>
                    <a:pt x="5961465" y="851137"/>
                  </a:cubicBezTo>
                  <a:cubicBezTo>
                    <a:pt x="5981982" y="873552"/>
                    <a:pt x="6008201" y="893374"/>
                    <a:pt x="6015655" y="924903"/>
                  </a:cubicBezTo>
                  <a:cubicBezTo>
                    <a:pt x="6031988" y="987312"/>
                    <a:pt x="6044044" y="1051667"/>
                    <a:pt x="6056099" y="1116021"/>
                  </a:cubicBezTo>
                  <a:cubicBezTo>
                    <a:pt x="6066587" y="1123949"/>
                    <a:pt x="6061362" y="1144434"/>
                    <a:pt x="6071850" y="1152362"/>
                  </a:cubicBezTo>
                  <a:cubicBezTo>
                    <a:pt x="6072357" y="1164829"/>
                    <a:pt x="6085725" y="1166038"/>
                    <a:pt x="6086231" y="1178505"/>
                  </a:cubicBezTo>
                  <a:cubicBezTo>
                    <a:pt x="6119168" y="1220667"/>
                    <a:pt x="6149483" y="1260847"/>
                    <a:pt x="6182419" y="1303009"/>
                  </a:cubicBezTo>
                  <a:cubicBezTo>
                    <a:pt x="6188217" y="1338465"/>
                    <a:pt x="6211862" y="1375329"/>
                    <a:pt x="6236886" y="1392520"/>
                  </a:cubicBezTo>
                  <a:cubicBezTo>
                    <a:pt x="6242731" y="1447001"/>
                    <a:pt x="6253821" y="1505446"/>
                    <a:pt x="6269187" y="1561946"/>
                  </a:cubicBezTo>
                  <a:cubicBezTo>
                    <a:pt x="6279675" y="1569875"/>
                    <a:pt x="6273725" y="1572144"/>
                    <a:pt x="6283017" y="1577442"/>
                  </a:cubicBezTo>
                  <a:cubicBezTo>
                    <a:pt x="6278509" y="1582666"/>
                    <a:pt x="6290670" y="1590270"/>
                    <a:pt x="6285933" y="1598773"/>
                  </a:cubicBezTo>
                  <a:cubicBezTo>
                    <a:pt x="6308334" y="1613982"/>
                    <a:pt x="6307969" y="1658589"/>
                    <a:pt x="6315193" y="1693397"/>
                  </a:cubicBezTo>
                  <a:cubicBezTo>
                    <a:pt x="6323383" y="1734114"/>
                    <a:pt x="6353698" y="1774294"/>
                    <a:pt x="6382310" y="1799377"/>
                  </a:cubicBezTo>
                  <a:cubicBezTo>
                    <a:pt x="6410692" y="1827738"/>
                    <a:pt x="6440959" y="1848893"/>
                    <a:pt x="6464604" y="1885757"/>
                  </a:cubicBezTo>
                  <a:cubicBezTo>
                    <a:pt x="6492067" y="1927234"/>
                    <a:pt x="6505272" y="1975194"/>
                    <a:pt x="6524179" y="2020561"/>
                  </a:cubicBezTo>
                  <a:cubicBezTo>
                    <a:pt x="6544513" y="2065280"/>
                    <a:pt x="6557940" y="2073518"/>
                    <a:pt x="6598870" y="2113500"/>
                  </a:cubicBezTo>
                  <a:cubicBezTo>
                    <a:pt x="6610343" y="2140466"/>
                    <a:pt x="6578195" y="2092363"/>
                    <a:pt x="6622577" y="2172630"/>
                  </a:cubicBezTo>
                  <a:cubicBezTo>
                    <a:pt x="6666959" y="2252897"/>
                    <a:pt x="6770354" y="2450925"/>
                    <a:pt x="6865163" y="2595102"/>
                  </a:cubicBezTo>
                  <a:cubicBezTo>
                    <a:pt x="6862082" y="2599678"/>
                    <a:pt x="6882584" y="2638488"/>
                    <a:pt x="6879502" y="2643064"/>
                  </a:cubicBezTo>
                  <a:cubicBezTo>
                    <a:pt x="6898180" y="2691710"/>
                    <a:pt x="6925184" y="2739744"/>
                    <a:pt x="6955498" y="2779924"/>
                  </a:cubicBezTo>
                  <a:cubicBezTo>
                    <a:pt x="6969575" y="2795744"/>
                    <a:pt x="6984847" y="2814195"/>
                    <a:pt x="6997038" y="2837221"/>
                  </a:cubicBezTo>
                  <a:cubicBezTo>
                    <a:pt x="7004214" y="2853004"/>
                    <a:pt x="7009965" y="2869435"/>
                    <a:pt x="7015716" y="2885867"/>
                  </a:cubicBezTo>
                  <a:cubicBezTo>
                    <a:pt x="7043043" y="2968672"/>
                    <a:pt x="7078467" y="3054145"/>
                    <a:pt x="7118628" y="3131114"/>
                  </a:cubicBezTo>
                  <a:cubicBezTo>
                    <a:pt x="7137076" y="3183039"/>
                    <a:pt x="7175256" y="3191066"/>
                    <a:pt x="7209294" y="3235909"/>
                  </a:cubicBezTo>
                  <a:cubicBezTo>
                    <a:pt x="7246775" y="3294342"/>
                    <a:pt x="7233771" y="3320010"/>
                    <a:pt x="7259301" y="3349669"/>
                  </a:cubicBezTo>
                  <a:cubicBezTo>
                    <a:pt x="7262389" y="3443496"/>
                    <a:pt x="7276702" y="3554439"/>
                    <a:pt x="7320498" y="3658325"/>
                  </a:cubicBezTo>
                  <a:cubicBezTo>
                    <a:pt x="7338210" y="3701061"/>
                    <a:pt x="7357253" y="3705100"/>
                    <a:pt x="7371835" y="3733387"/>
                  </a:cubicBezTo>
                  <a:cubicBezTo>
                    <a:pt x="7391433" y="3768917"/>
                    <a:pt x="7393183" y="3803040"/>
                    <a:pt x="7405880" y="3838533"/>
                  </a:cubicBezTo>
                  <a:cubicBezTo>
                    <a:pt x="7419544" y="3879935"/>
                    <a:pt x="7447697" y="3911576"/>
                    <a:pt x="7472997" y="3944513"/>
                  </a:cubicBezTo>
                  <a:cubicBezTo>
                    <a:pt x="7522402" y="4007756"/>
                    <a:pt x="7568266" y="4082133"/>
                    <a:pt x="7605805" y="4157120"/>
                  </a:cubicBezTo>
                  <a:cubicBezTo>
                    <a:pt x="7642147" y="4229478"/>
                    <a:pt x="7658528" y="4310912"/>
                    <a:pt x="7693674" y="4380639"/>
                  </a:cubicBezTo>
                  <a:cubicBezTo>
                    <a:pt x="7721414" y="4437861"/>
                    <a:pt x="7762217" y="4485970"/>
                    <a:pt x="7792119" y="4551732"/>
                  </a:cubicBezTo>
                  <a:cubicBezTo>
                    <a:pt x="7822022" y="4617495"/>
                    <a:pt x="7844795" y="4686499"/>
                    <a:pt x="7883253" y="4748371"/>
                  </a:cubicBezTo>
                  <a:cubicBezTo>
                    <a:pt x="7890659" y="4760875"/>
                    <a:pt x="7889966" y="4770351"/>
                    <a:pt x="7891669" y="4785448"/>
                  </a:cubicBezTo>
                  <a:cubicBezTo>
                    <a:pt x="7893602" y="4797267"/>
                    <a:pt x="7899815" y="4807502"/>
                    <a:pt x="7899126" y="4817338"/>
                  </a:cubicBezTo>
                  <a:cubicBezTo>
                    <a:pt x="7903498" y="4853443"/>
                    <a:pt x="7939929" y="4865447"/>
                    <a:pt x="7956167" y="4889807"/>
                  </a:cubicBezTo>
                  <a:cubicBezTo>
                    <a:pt x="7982434" y="4928653"/>
                    <a:pt x="7981333" y="4964073"/>
                    <a:pt x="8009025" y="5002270"/>
                  </a:cubicBezTo>
                  <a:cubicBezTo>
                    <a:pt x="8021446" y="5022018"/>
                    <a:pt x="8037914" y="5043099"/>
                    <a:pt x="8047483" y="5064143"/>
                  </a:cubicBezTo>
                  <a:cubicBezTo>
                    <a:pt x="8057052" y="5085187"/>
                    <a:pt x="8055674" y="5104860"/>
                    <a:pt x="8050477" y="5119920"/>
                  </a:cubicBezTo>
                  <a:cubicBezTo>
                    <a:pt x="8069567" y="5142984"/>
                    <a:pt x="8092935" y="5164102"/>
                    <a:pt x="8114877" y="5185868"/>
                  </a:cubicBezTo>
                  <a:cubicBezTo>
                    <a:pt x="8142063" y="5211599"/>
                    <a:pt x="8114377" y="5271803"/>
                    <a:pt x="8120587" y="5281677"/>
                  </a:cubicBezTo>
                  <a:cubicBezTo>
                    <a:pt x="8164518" y="5344235"/>
                    <a:pt x="8199205" y="5420520"/>
                    <a:pt x="8220093" y="5496730"/>
                  </a:cubicBezTo>
                  <a:cubicBezTo>
                    <a:pt x="8226581" y="5522350"/>
                    <a:pt x="8231642" y="5548618"/>
                    <a:pt x="8240981" y="5572940"/>
                  </a:cubicBezTo>
                  <a:cubicBezTo>
                    <a:pt x="8262281" y="5623568"/>
                    <a:pt x="8296779" y="5623754"/>
                    <a:pt x="8317112" y="5668472"/>
                  </a:cubicBezTo>
                  <a:cubicBezTo>
                    <a:pt x="8327877" y="5692146"/>
                    <a:pt x="8326269" y="5715099"/>
                    <a:pt x="8337263" y="5735494"/>
                  </a:cubicBezTo>
                  <a:cubicBezTo>
                    <a:pt x="8344440" y="5751277"/>
                    <a:pt x="8357550" y="5761187"/>
                    <a:pt x="8364956" y="5773692"/>
                  </a:cubicBezTo>
                  <a:cubicBezTo>
                    <a:pt x="8410313" y="5835601"/>
                    <a:pt x="8331891" y="5871260"/>
                    <a:pt x="8388425" y="5931262"/>
                  </a:cubicBezTo>
                  <a:cubicBezTo>
                    <a:pt x="8401305" y="5944452"/>
                    <a:pt x="8414415" y="5954362"/>
                    <a:pt x="8420855" y="5960957"/>
                  </a:cubicBezTo>
                  <a:cubicBezTo>
                    <a:pt x="8472470" y="6051766"/>
                    <a:pt x="8500622" y="6083406"/>
                    <a:pt x="8505549" y="6151002"/>
                  </a:cubicBezTo>
                  <a:cubicBezTo>
                    <a:pt x="8508724" y="6184476"/>
                    <a:pt x="8533059" y="6211503"/>
                    <a:pt x="8533843" y="6239716"/>
                  </a:cubicBezTo>
                  <a:cubicBezTo>
                    <a:pt x="8534349" y="6252183"/>
                    <a:pt x="8553670" y="6271968"/>
                    <a:pt x="8562042" y="6290381"/>
                  </a:cubicBezTo>
                  <a:cubicBezTo>
                    <a:pt x="8599581" y="6365369"/>
                    <a:pt x="8588863" y="6360719"/>
                    <a:pt x="8584863" y="6378410"/>
                  </a:cubicBezTo>
                  <a:cubicBezTo>
                    <a:pt x="8606345" y="6406734"/>
                    <a:pt x="8632477" y="6486908"/>
                    <a:pt x="8632754" y="6502655"/>
                  </a:cubicBezTo>
                  <a:cubicBezTo>
                    <a:pt x="8635565" y="6580735"/>
                    <a:pt x="8692511" y="6615155"/>
                    <a:pt x="8715102" y="6706462"/>
                  </a:cubicBezTo>
                  <a:cubicBezTo>
                    <a:pt x="8738889" y="6800400"/>
                    <a:pt x="8789395" y="6828225"/>
                    <a:pt x="8796342" y="6847287"/>
                  </a:cubicBezTo>
                  <a:lnTo>
                    <a:pt x="8789127" y="6858000"/>
                  </a:lnTo>
                  <a:lnTo>
                    <a:pt x="3071093" y="6858000"/>
                  </a:lnTo>
                  <a:lnTo>
                    <a:pt x="3069300" y="6853919"/>
                  </a:lnTo>
                  <a:lnTo>
                    <a:pt x="3063838" y="6841374"/>
                  </a:lnTo>
                  <a:cubicBezTo>
                    <a:pt x="3039734" y="6811069"/>
                    <a:pt x="3035591" y="6771685"/>
                    <a:pt x="3017420" y="6735507"/>
                  </a:cubicBezTo>
                  <a:cubicBezTo>
                    <a:pt x="3004263" y="6706571"/>
                    <a:pt x="3005872" y="6683619"/>
                    <a:pt x="3019163" y="6671226"/>
                  </a:cubicBezTo>
                  <a:cubicBezTo>
                    <a:pt x="3015575" y="6663334"/>
                    <a:pt x="3009365" y="6653461"/>
                    <a:pt x="3008629" y="6644273"/>
                  </a:cubicBezTo>
                  <a:cubicBezTo>
                    <a:pt x="2971820" y="6480071"/>
                    <a:pt x="2927436" y="6522473"/>
                    <a:pt x="2877152" y="6392967"/>
                  </a:cubicBezTo>
                  <a:cubicBezTo>
                    <a:pt x="2854751" y="6377759"/>
                    <a:pt x="2831153" y="6359919"/>
                    <a:pt x="2807326" y="6345359"/>
                  </a:cubicBezTo>
                  <a:cubicBezTo>
                    <a:pt x="2798216" y="6317757"/>
                    <a:pt x="2812245" y="6314552"/>
                    <a:pt x="2820064" y="6301474"/>
                  </a:cubicBezTo>
                  <a:cubicBezTo>
                    <a:pt x="2803271" y="6245622"/>
                    <a:pt x="2745635" y="6221040"/>
                    <a:pt x="2714537" y="6152647"/>
                  </a:cubicBezTo>
                  <a:cubicBezTo>
                    <a:pt x="2695169" y="6113837"/>
                    <a:pt x="2644203" y="6092571"/>
                    <a:pt x="2618213" y="6069471"/>
                  </a:cubicBezTo>
                  <a:lnTo>
                    <a:pt x="2606759" y="6055633"/>
                  </a:lnTo>
                  <a:cubicBezTo>
                    <a:pt x="2588588" y="6019454"/>
                    <a:pt x="2653718" y="5996188"/>
                    <a:pt x="2568754" y="5888800"/>
                  </a:cubicBezTo>
                  <a:cubicBezTo>
                    <a:pt x="2516728" y="5823574"/>
                    <a:pt x="2477946" y="5726931"/>
                    <a:pt x="2424033" y="5668912"/>
                  </a:cubicBezTo>
                  <a:cubicBezTo>
                    <a:pt x="2416397" y="5659687"/>
                    <a:pt x="2407335" y="5651110"/>
                    <a:pt x="2399699" y="5641884"/>
                  </a:cubicBezTo>
                  <a:cubicBezTo>
                    <a:pt x="2365566" y="5597092"/>
                    <a:pt x="2350611" y="5515009"/>
                    <a:pt x="2303693" y="5495076"/>
                  </a:cubicBezTo>
                  <a:cubicBezTo>
                    <a:pt x="2338968" y="5425072"/>
                    <a:pt x="2269371" y="5374185"/>
                    <a:pt x="2231143" y="5309034"/>
                  </a:cubicBezTo>
                  <a:cubicBezTo>
                    <a:pt x="2212513" y="5279413"/>
                    <a:pt x="2200734" y="5230804"/>
                    <a:pt x="2194706" y="5198627"/>
                  </a:cubicBezTo>
                  <a:cubicBezTo>
                    <a:pt x="2187253" y="5167098"/>
                    <a:pt x="2180995" y="5138200"/>
                    <a:pt x="2176163" y="5108653"/>
                  </a:cubicBezTo>
                  <a:cubicBezTo>
                    <a:pt x="2173035" y="5094204"/>
                    <a:pt x="2146538" y="5058636"/>
                    <a:pt x="2141706" y="5029090"/>
                  </a:cubicBezTo>
                  <a:cubicBezTo>
                    <a:pt x="2132043" y="4969996"/>
                    <a:pt x="2087104" y="4980906"/>
                    <a:pt x="2078637" y="4924444"/>
                  </a:cubicBezTo>
                  <a:cubicBezTo>
                    <a:pt x="2073576" y="4898176"/>
                    <a:pt x="2045289" y="4907864"/>
                    <a:pt x="2046573" y="4850141"/>
                  </a:cubicBezTo>
                  <a:cubicBezTo>
                    <a:pt x="2046984" y="4824559"/>
                    <a:pt x="2040268" y="4802218"/>
                    <a:pt x="2027111" y="4773283"/>
                  </a:cubicBezTo>
                  <a:cubicBezTo>
                    <a:pt x="2006547" y="4731843"/>
                    <a:pt x="1990626" y="4643851"/>
                    <a:pt x="1970063" y="4602412"/>
                  </a:cubicBezTo>
                  <a:cubicBezTo>
                    <a:pt x="1916008" y="4487318"/>
                    <a:pt x="1946830" y="4539965"/>
                    <a:pt x="1908507" y="4436764"/>
                  </a:cubicBezTo>
                  <a:cubicBezTo>
                    <a:pt x="1900182" y="4437376"/>
                    <a:pt x="1894708" y="4436690"/>
                    <a:pt x="1887809" y="4436653"/>
                  </a:cubicBezTo>
                  <a:cubicBezTo>
                    <a:pt x="1884450" y="4425483"/>
                    <a:pt x="1874652" y="4407718"/>
                    <a:pt x="1876537" y="4400512"/>
                  </a:cubicBezTo>
                  <a:cubicBezTo>
                    <a:pt x="1879341" y="4380190"/>
                    <a:pt x="1875294" y="4378857"/>
                    <a:pt x="1834626" y="4289419"/>
                  </a:cubicBezTo>
                  <a:cubicBezTo>
                    <a:pt x="1821469" y="4260484"/>
                    <a:pt x="1811164" y="4230252"/>
                    <a:pt x="1790188" y="4214394"/>
                  </a:cubicBezTo>
                  <a:cubicBezTo>
                    <a:pt x="1773261" y="4199871"/>
                    <a:pt x="1755684" y="4115806"/>
                    <a:pt x="1735627" y="4086834"/>
                  </a:cubicBezTo>
                  <a:cubicBezTo>
                    <a:pt x="1728221" y="4074330"/>
                    <a:pt x="1723159" y="4048062"/>
                    <a:pt x="1716490" y="4044746"/>
                  </a:cubicBezTo>
                  <a:cubicBezTo>
                    <a:pt x="1695284" y="4032167"/>
                    <a:pt x="1704758" y="4015162"/>
                    <a:pt x="1701400" y="4003992"/>
                  </a:cubicBezTo>
                  <a:cubicBezTo>
                    <a:pt x="1693716" y="3975742"/>
                    <a:pt x="1688655" y="3949474"/>
                    <a:pt x="1663631" y="3932283"/>
                  </a:cubicBezTo>
                  <a:cubicBezTo>
                    <a:pt x="1647899" y="3920390"/>
                    <a:pt x="1633087" y="3895381"/>
                    <a:pt x="1630418" y="3874375"/>
                  </a:cubicBezTo>
                  <a:cubicBezTo>
                    <a:pt x="1623376" y="3817263"/>
                    <a:pt x="1588878" y="3817078"/>
                    <a:pt x="1540710" y="3677087"/>
                  </a:cubicBezTo>
                  <a:cubicBezTo>
                    <a:pt x="1528243" y="3638315"/>
                    <a:pt x="1516606" y="3646781"/>
                    <a:pt x="1513842" y="3587725"/>
                  </a:cubicBezTo>
                  <a:cubicBezTo>
                    <a:pt x="1499259" y="3559437"/>
                    <a:pt x="1488494" y="3535763"/>
                    <a:pt x="1473911" y="3507475"/>
                  </a:cubicBezTo>
                  <a:cubicBezTo>
                    <a:pt x="1465816" y="3504808"/>
                    <a:pt x="1453902" y="3497527"/>
                    <a:pt x="1441988" y="3490248"/>
                  </a:cubicBezTo>
                  <a:cubicBezTo>
                    <a:pt x="1425473" y="3450142"/>
                    <a:pt x="1411349" y="3415297"/>
                    <a:pt x="1405781" y="3376562"/>
                  </a:cubicBezTo>
                  <a:cubicBezTo>
                    <a:pt x="1405044" y="3367374"/>
                    <a:pt x="1389542" y="3352202"/>
                    <a:pt x="1386184" y="3341032"/>
                  </a:cubicBezTo>
                  <a:cubicBezTo>
                    <a:pt x="1379696" y="3315412"/>
                    <a:pt x="1359410" y="3289718"/>
                    <a:pt x="1359822" y="3264136"/>
                  </a:cubicBezTo>
                  <a:cubicBezTo>
                    <a:pt x="1360052" y="3260857"/>
                    <a:pt x="1358856" y="3258227"/>
                    <a:pt x="1358856" y="3258227"/>
                  </a:cubicBezTo>
                  <a:cubicBezTo>
                    <a:pt x="1328082" y="3224604"/>
                    <a:pt x="1333920" y="3180683"/>
                    <a:pt x="1312897" y="3145801"/>
                  </a:cubicBezTo>
                  <a:cubicBezTo>
                    <a:pt x="1300477" y="3126053"/>
                    <a:pt x="1283549" y="3111530"/>
                    <a:pt x="1263262" y="3085836"/>
                  </a:cubicBezTo>
                  <a:cubicBezTo>
                    <a:pt x="1257187" y="3034634"/>
                    <a:pt x="1186489" y="3019165"/>
                    <a:pt x="1173879" y="2923319"/>
                  </a:cubicBezTo>
                  <a:cubicBezTo>
                    <a:pt x="1172406" y="2904943"/>
                    <a:pt x="1172176" y="2908222"/>
                    <a:pt x="1099769" y="2779253"/>
                  </a:cubicBezTo>
                  <a:cubicBezTo>
                    <a:pt x="1096592" y="2745779"/>
                    <a:pt x="1085321" y="2709638"/>
                    <a:pt x="1063101" y="2672125"/>
                  </a:cubicBezTo>
                  <a:cubicBezTo>
                    <a:pt x="1054499" y="2656990"/>
                    <a:pt x="1049208" y="2634002"/>
                    <a:pt x="1039179" y="2619515"/>
                  </a:cubicBezTo>
                  <a:cubicBezTo>
                    <a:pt x="1029151" y="2605029"/>
                    <a:pt x="1014846" y="2592488"/>
                    <a:pt x="1003391" y="2578650"/>
                  </a:cubicBezTo>
                  <a:cubicBezTo>
                    <a:pt x="993133" y="2567442"/>
                    <a:pt x="985727" y="2554938"/>
                    <a:pt x="978320" y="2542434"/>
                  </a:cubicBezTo>
                  <a:cubicBezTo>
                    <a:pt x="968292" y="2527948"/>
                    <a:pt x="955412" y="2514758"/>
                    <a:pt x="956791" y="2495085"/>
                  </a:cubicBezTo>
                  <a:cubicBezTo>
                    <a:pt x="957250" y="2488527"/>
                    <a:pt x="936687" y="2447087"/>
                    <a:pt x="941424" y="2438585"/>
                  </a:cubicBezTo>
                  <a:cubicBezTo>
                    <a:pt x="963961" y="2412466"/>
                    <a:pt x="925368" y="2391922"/>
                    <a:pt x="902135" y="2329475"/>
                  </a:cubicBezTo>
                  <a:cubicBezTo>
                    <a:pt x="884883" y="2280181"/>
                    <a:pt x="842472" y="2255024"/>
                    <a:pt x="847621" y="2220939"/>
                  </a:cubicBezTo>
                  <a:cubicBezTo>
                    <a:pt x="836904" y="2216289"/>
                    <a:pt x="829038" y="2210343"/>
                    <a:pt x="818320" y="2205693"/>
                  </a:cubicBezTo>
                  <a:cubicBezTo>
                    <a:pt x="813259" y="2179425"/>
                    <a:pt x="795594" y="2155713"/>
                    <a:pt x="800284" y="2128186"/>
                  </a:cubicBezTo>
                  <a:cubicBezTo>
                    <a:pt x="800973" y="2118350"/>
                    <a:pt x="792094" y="2087469"/>
                    <a:pt x="777328" y="2081485"/>
                  </a:cubicBezTo>
                  <a:cubicBezTo>
                    <a:pt x="751845" y="2070852"/>
                    <a:pt x="736067" y="2039934"/>
                    <a:pt x="723646" y="2020187"/>
                  </a:cubicBezTo>
                  <a:cubicBezTo>
                    <a:pt x="706299" y="1932844"/>
                    <a:pt x="703860" y="1908558"/>
                    <a:pt x="688817" y="1886828"/>
                  </a:cubicBezTo>
                  <a:cubicBezTo>
                    <a:pt x="653488" y="1839405"/>
                    <a:pt x="619443" y="1734259"/>
                    <a:pt x="620133" y="1724423"/>
                  </a:cubicBezTo>
                  <a:cubicBezTo>
                    <a:pt x="621234" y="1689004"/>
                    <a:pt x="601637" y="1653474"/>
                    <a:pt x="582547" y="1630410"/>
                  </a:cubicBezTo>
                  <a:cubicBezTo>
                    <a:pt x="535534" y="1572428"/>
                    <a:pt x="535899" y="1527821"/>
                    <a:pt x="481432" y="1438310"/>
                  </a:cubicBezTo>
                  <a:cubicBezTo>
                    <a:pt x="417294" y="1334150"/>
                    <a:pt x="387594" y="1248257"/>
                    <a:pt x="346634" y="1167932"/>
                  </a:cubicBezTo>
                  <a:lnTo>
                    <a:pt x="300227" y="1088992"/>
                  </a:lnTo>
                  <a:lnTo>
                    <a:pt x="300226" y="1088992"/>
                  </a:lnTo>
                  <a:cubicBezTo>
                    <a:pt x="371620" y="1193026"/>
                    <a:pt x="395913" y="1299431"/>
                    <a:pt x="481431" y="1438311"/>
                  </a:cubicBezTo>
                  <a:cubicBezTo>
                    <a:pt x="535898" y="1527822"/>
                    <a:pt x="535533" y="1572429"/>
                    <a:pt x="582546" y="1630411"/>
                  </a:cubicBezTo>
                  <a:cubicBezTo>
                    <a:pt x="601636" y="1653475"/>
                    <a:pt x="621233" y="1689005"/>
                    <a:pt x="620132" y="1724424"/>
                  </a:cubicBezTo>
                  <a:cubicBezTo>
                    <a:pt x="619442" y="1734260"/>
                    <a:pt x="653487" y="1839406"/>
                    <a:pt x="688816" y="1886829"/>
                  </a:cubicBezTo>
                  <a:cubicBezTo>
                    <a:pt x="703859" y="1908559"/>
                    <a:pt x="706298" y="1932845"/>
                    <a:pt x="723645" y="2020188"/>
                  </a:cubicBezTo>
                  <a:cubicBezTo>
                    <a:pt x="736066" y="2039935"/>
                    <a:pt x="751844" y="2070853"/>
                    <a:pt x="777327" y="2081486"/>
                  </a:cubicBezTo>
                  <a:cubicBezTo>
                    <a:pt x="792093" y="2087470"/>
                    <a:pt x="800972" y="2118351"/>
                    <a:pt x="800283" y="2128187"/>
                  </a:cubicBezTo>
                  <a:cubicBezTo>
                    <a:pt x="795593" y="2155714"/>
                    <a:pt x="813258" y="2179426"/>
                    <a:pt x="818319" y="2205694"/>
                  </a:cubicBezTo>
                  <a:cubicBezTo>
                    <a:pt x="829037" y="2210344"/>
                    <a:pt x="836903" y="2216290"/>
                    <a:pt x="847620" y="2220940"/>
                  </a:cubicBezTo>
                  <a:cubicBezTo>
                    <a:pt x="842471" y="2255025"/>
                    <a:pt x="884882" y="2280182"/>
                    <a:pt x="902134" y="2329476"/>
                  </a:cubicBezTo>
                  <a:cubicBezTo>
                    <a:pt x="925367" y="2391923"/>
                    <a:pt x="963960" y="2412467"/>
                    <a:pt x="941423" y="2438586"/>
                  </a:cubicBezTo>
                  <a:cubicBezTo>
                    <a:pt x="936686" y="2447088"/>
                    <a:pt x="957249" y="2488528"/>
                    <a:pt x="956790" y="2495086"/>
                  </a:cubicBezTo>
                  <a:cubicBezTo>
                    <a:pt x="955411" y="2514759"/>
                    <a:pt x="968291" y="2527949"/>
                    <a:pt x="978319" y="2542435"/>
                  </a:cubicBezTo>
                  <a:cubicBezTo>
                    <a:pt x="985726" y="2554939"/>
                    <a:pt x="993132" y="2567443"/>
                    <a:pt x="1003390" y="2578651"/>
                  </a:cubicBezTo>
                  <a:cubicBezTo>
                    <a:pt x="1014845" y="2592489"/>
                    <a:pt x="1029150" y="2605030"/>
                    <a:pt x="1039178" y="2619516"/>
                  </a:cubicBezTo>
                  <a:cubicBezTo>
                    <a:pt x="1049207" y="2634003"/>
                    <a:pt x="1054498" y="2656991"/>
                    <a:pt x="1063100" y="2672126"/>
                  </a:cubicBezTo>
                  <a:cubicBezTo>
                    <a:pt x="1085320" y="2709639"/>
                    <a:pt x="1096591" y="2745780"/>
                    <a:pt x="1099768" y="2779254"/>
                  </a:cubicBezTo>
                  <a:cubicBezTo>
                    <a:pt x="1172175" y="2908223"/>
                    <a:pt x="1172405" y="2904944"/>
                    <a:pt x="1173878" y="2923320"/>
                  </a:cubicBezTo>
                  <a:cubicBezTo>
                    <a:pt x="1186488" y="3019166"/>
                    <a:pt x="1257186" y="3034635"/>
                    <a:pt x="1263261" y="3085837"/>
                  </a:cubicBezTo>
                  <a:cubicBezTo>
                    <a:pt x="1283548" y="3111531"/>
                    <a:pt x="1300476" y="3126054"/>
                    <a:pt x="1312896" y="3145802"/>
                  </a:cubicBezTo>
                  <a:cubicBezTo>
                    <a:pt x="1333919" y="3180684"/>
                    <a:pt x="1328081" y="3224605"/>
                    <a:pt x="1358855" y="3258228"/>
                  </a:cubicBezTo>
                  <a:cubicBezTo>
                    <a:pt x="1358855" y="3258228"/>
                    <a:pt x="1360051" y="3260858"/>
                    <a:pt x="1359821" y="3264137"/>
                  </a:cubicBezTo>
                  <a:cubicBezTo>
                    <a:pt x="1359409" y="3289719"/>
                    <a:pt x="1379695" y="3315413"/>
                    <a:pt x="1386183" y="3341033"/>
                  </a:cubicBezTo>
                  <a:cubicBezTo>
                    <a:pt x="1389541" y="3352203"/>
                    <a:pt x="1405043" y="3367375"/>
                    <a:pt x="1405780" y="3376563"/>
                  </a:cubicBezTo>
                  <a:cubicBezTo>
                    <a:pt x="1411348" y="3415298"/>
                    <a:pt x="1425472" y="3450143"/>
                    <a:pt x="1441987" y="3490249"/>
                  </a:cubicBezTo>
                  <a:cubicBezTo>
                    <a:pt x="1453901" y="3497528"/>
                    <a:pt x="1465815" y="3504809"/>
                    <a:pt x="1473910" y="3507476"/>
                  </a:cubicBezTo>
                  <a:cubicBezTo>
                    <a:pt x="1488493" y="3535764"/>
                    <a:pt x="1499258" y="3559438"/>
                    <a:pt x="1513841" y="3587726"/>
                  </a:cubicBezTo>
                  <a:cubicBezTo>
                    <a:pt x="1516605" y="3646782"/>
                    <a:pt x="1528242" y="3638316"/>
                    <a:pt x="1540709" y="3677088"/>
                  </a:cubicBezTo>
                  <a:cubicBezTo>
                    <a:pt x="1588877" y="3817079"/>
                    <a:pt x="1623375" y="3817264"/>
                    <a:pt x="1630417" y="3874376"/>
                  </a:cubicBezTo>
                  <a:cubicBezTo>
                    <a:pt x="1633086" y="3895382"/>
                    <a:pt x="1647898" y="3920391"/>
                    <a:pt x="1663630" y="3932284"/>
                  </a:cubicBezTo>
                  <a:cubicBezTo>
                    <a:pt x="1688654" y="3949475"/>
                    <a:pt x="1693715" y="3975743"/>
                    <a:pt x="1701399" y="4003993"/>
                  </a:cubicBezTo>
                  <a:cubicBezTo>
                    <a:pt x="1704757" y="4015163"/>
                    <a:pt x="1695283" y="4032168"/>
                    <a:pt x="1716489" y="4044747"/>
                  </a:cubicBezTo>
                  <a:cubicBezTo>
                    <a:pt x="1723158" y="4048063"/>
                    <a:pt x="1728220" y="4074331"/>
                    <a:pt x="1735626" y="4086835"/>
                  </a:cubicBezTo>
                  <a:cubicBezTo>
                    <a:pt x="1755683" y="4115807"/>
                    <a:pt x="1773260" y="4199872"/>
                    <a:pt x="1790187" y="4214395"/>
                  </a:cubicBezTo>
                  <a:cubicBezTo>
                    <a:pt x="1811163" y="4230253"/>
                    <a:pt x="1821468" y="4260485"/>
                    <a:pt x="1834625" y="4289420"/>
                  </a:cubicBezTo>
                  <a:cubicBezTo>
                    <a:pt x="1875293" y="4378858"/>
                    <a:pt x="1879340" y="4380191"/>
                    <a:pt x="1876536" y="4400513"/>
                  </a:cubicBezTo>
                  <a:cubicBezTo>
                    <a:pt x="1874651" y="4407719"/>
                    <a:pt x="1884449" y="4425484"/>
                    <a:pt x="1887808" y="4436654"/>
                  </a:cubicBezTo>
                  <a:cubicBezTo>
                    <a:pt x="1894707" y="4436691"/>
                    <a:pt x="1900181" y="4437377"/>
                    <a:pt x="1908506" y="4436765"/>
                  </a:cubicBezTo>
                  <a:cubicBezTo>
                    <a:pt x="1946829" y="4539966"/>
                    <a:pt x="1916007" y="4487319"/>
                    <a:pt x="1970062" y="4602413"/>
                  </a:cubicBezTo>
                  <a:cubicBezTo>
                    <a:pt x="1990625" y="4643852"/>
                    <a:pt x="2006546" y="4731844"/>
                    <a:pt x="2027110" y="4773284"/>
                  </a:cubicBezTo>
                  <a:cubicBezTo>
                    <a:pt x="2040267" y="4802219"/>
                    <a:pt x="2046983" y="4824560"/>
                    <a:pt x="2046572" y="4850142"/>
                  </a:cubicBezTo>
                  <a:cubicBezTo>
                    <a:pt x="2045288" y="4907865"/>
                    <a:pt x="2073575" y="4898177"/>
                    <a:pt x="2078636" y="4924445"/>
                  </a:cubicBezTo>
                  <a:cubicBezTo>
                    <a:pt x="2087103" y="4980907"/>
                    <a:pt x="2132042" y="4969997"/>
                    <a:pt x="2141705" y="5029091"/>
                  </a:cubicBezTo>
                  <a:cubicBezTo>
                    <a:pt x="2146537" y="5058637"/>
                    <a:pt x="2173034" y="5094205"/>
                    <a:pt x="2176162" y="5108654"/>
                  </a:cubicBezTo>
                  <a:cubicBezTo>
                    <a:pt x="2180994" y="5138201"/>
                    <a:pt x="2187252" y="5167099"/>
                    <a:pt x="2194705" y="5198628"/>
                  </a:cubicBezTo>
                  <a:cubicBezTo>
                    <a:pt x="2200733" y="5230805"/>
                    <a:pt x="2212512" y="5279414"/>
                    <a:pt x="2231142" y="5309035"/>
                  </a:cubicBezTo>
                  <a:cubicBezTo>
                    <a:pt x="2269370" y="5374186"/>
                    <a:pt x="2338967" y="5425073"/>
                    <a:pt x="2303692" y="5495077"/>
                  </a:cubicBezTo>
                  <a:cubicBezTo>
                    <a:pt x="2350610" y="5515010"/>
                    <a:pt x="2365565" y="5597093"/>
                    <a:pt x="2399698" y="5641885"/>
                  </a:cubicBezTo>
                  <a:cubicBezTo>
                    <a:pt x="2407334" y="5651111"/>
                    <a:pt x="2416396" y="5659688"/>
                    <a:pt x="2424032" y="5668913"/>
                  </a:cubicBezTo>
                  <a:cubicBezTo>
                    <a:pt x="2477945" y="5726932"/>
                    <a:pt x="2516727" y="5823575"/>
                    <a:pt x="2568753" y="5888801"/>
                  </a:cubicBezTo>
                  <a:cubicBezTo>
                    <a:pt x="2653717" y="5996189"/>
                    <a:pt x="2588587" y="6019455"/>
                    <a:pt x="2606758" y="6055634"/>
                  </a:cubicBezTo>
                  <a:lnTo>
                    <a:pt x="2618212" y="6069472"/>
                  </a:lnTo>
                  <a:cubicBezTo>
                    <a:pt x="2644202" y="6092572"/>
                    <a:pt x="2695168" y="6113838"/>
                    <a:pt x="2714536" y="6152648"/>
                  </a:cubicBezTo>
                  <a:cubicBezTo>
                    <a:pt x="2745634" y="6221041"/>
                    <a:pt x="2803270" y="6245623"/>
                    <a:pt x="2820063" y="6301475"/>
                  </a:cubicBezTo>
                  <a:cubicBezTo>
                    <a:pt x="2812244" y="6314553"/>
                    <a:pt x="2798215" y="6317758"/>
                    <a:pt x="2807325" y="6345360"/>
                  </a:cubicBezTo>
                  <a:cubicBezTo>
                    <a:pt x="2831152" y="6359920"/>
                    <a:pt x="2854750" y="6377760"/>
                    <a:pt x="2877151" y="6392968"/>
                  </a:cubicBezTo>
                  <a:cubicBezTo>
                    <a:pt x="2927435" y="6522474"/>
                    <a:pt x="2971819" y="6480072"/>
                    <a:pt x="3008628" y="6644274"/>
                  </a:cubicBezTo>
                  <a:cubicBezTo>
                    <a:pt x="3009364" y="6653462"/>
                    <a:pt x="3015574" y="6663335"/>
                    <a:pt x="3019162" y="6671227"/>
                  </a:cubicBezTo>
                  <a:cubicBezTo>
                    <a:pt x="3005871" y="6683620"/>
                    <a:pt x="3004262" y="6706572"/>
                    <a:pt x="3017419" y="6735508"/>
                  </a:cubicBezTo>
                  <a:cubicBezTo>
                    <a:pt x="3035590" y="6771686"/>
                    <a:pt x="3039733" y="6811070"/>
                    <a:pt x="3063837" y="6841375"/>
                  </a:cubicBezTo>
                  <a:cubicBezTo>
                    <a:pt x="3064136" y="6842033"/>
                    <a:pt x="3066215" y="6846841"/>
                    <a:pt x="3069299" y="6853920"/>
                  </a:cubicBezTo>
                  <a:lnTo>
                    <a:pt x="3071092" y="6858001"/>
                  </a:lnTo>
                  <a:lnTo>
                    <a:pt x="0" y="6858001"/>
                  </a:lnTo>
                  <a:lnTo>
                    <a:pt x="0" y="353848"/>
                  </a:lnTo>
                  <a:lnTo>
                    <a:pt x="8105" y="368857"/>
                  </a:lnTo>
                  <a:cubicBezTo>
                    <a:pt x="20419" y="392273"/>
                    <a:pt x="28924" y="410031"/>
                    <a:pt x="33536" y="423012"/>
                  </a:cubicBezTo>
                  <a:cubicBezTo>
                    <a:pt x="46004" y="461784"/>
                    <a:pt x="73697" y="499982"/>
                    <a:pt x="73561" y="541311"/>
                  </a:cubicBezTo>
                  <a:cubicBezTo>
                    <a:pt x="74528" y="547220"/>
                    <a:pt x="83360" y="559076"/>
                    <a:pt x="89570" y="568949"/>
                  </a:cubicBezTo>
                  <a:cubicBezTo>
                    <a:pt x="156735" y="693954"/>
                    <a:pt x="129041" y="655756"/>
                    <a:pt x="154389" y="707718"/>
                  </a:cubicBezTo>
                  <a:cubicBezTo>
                    <a:pt x="170169" y="738635"/>
                    <a:pt x="179278" y="766237"/>
                    <a:pt x="171966" y="791782"/>
                  </a:cubicBezTo>
                  <a:cubicBezTo>
                    <a:pt x="239265" y="875458"/>
                    <a:pt x="167513" y="914433"/>
                    <a:pt x="235407" y="950223"/>
                  </a:cubicBezTo>
                  <a:cubicBezTo>
                    <a:pt x="255416" y="960171"/>
                    <a:pt x="292401" y="1003667"/>
                    <a:pt x="288494" y="1059407"/>
                  </a:cubicBezTo>
                  <a:lnTo>
                    <a:pt x="321843" y="1075987"/>
                  </a:lnTo>
                  <a:lnTo>
                    <a:pt x="321844" y="1075986"/>
                  </a:lnTo>
                  <a:cubicBezTo>
                    <a:pt x="308505" y="1069354"/>
                    <a:pt x="299213" y="1064056"/>
                    <a:pt x="288495" y="1059406"/>
                  </a:cubicBezTo>
                  <a:cubicBezTo>
                    <a:pt x="292402" y="1003666"/>
                    <a:pt x="255417" y="960170"/>
                    <a:pt x="235408" y="950222"/>
                  </a:cubicBezTo>
                  <a:cubicBezTo>
                    <a:pt x="167514" y="914432"/>
                    <a:pt x="239266" y="875457"/>
                    <a:pt x="171967" y="791781"/>
                  </a:cubicBezTo>
                  <a:cubicBezTo>
                    <a:pt x="179279" y="766236"/>
                    <a:pt x="170170" y="738634"/>
                    <a:pt x="154390" y="707717"/>
                  </a:cubicBezTo>
                  <a:cubicBezTo>
                    <a:pt x="129042" y="655755"/>
                    <a:pt x="156736" y="693953"/>
                    <a:pt x="89571" y="568948"/>
                  </a:cubicBezTo>
                  <a:cubicBezTo>
                    <a:pt x="83361" y="559075"/>
                    <a:pt x="74529" y="547219"/>
                    <a:pt x="73562" y="541310"/>
                  </a:cubicBezTo>
                  <a:cubicBezTo>
                    <a:pt x="73698" y="499981"/>
                    <a:pt x="46005" y="461783"/>
                    <a:pt x="33537" y="423011"/>
                  </a:cubicBezTo>
                  <a:cubicBezTo>
                    <a:pt x="28925" y="410030"/>
                    <a:pt x="20420" y="392272"/>
                    <a:pt x="8106" y="368856"/>
                  </a:cubicBezTo>
                  <a:lnTo>
                    <a:pt x="1" y="353847"/>
                  </a:lnTo>
                  <a:lnTo>
                    <a:pt x="1" y="0"/>
                  </a:ln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100000">
                  <a:srgbClr val="E7E6E6">
                    <a:lumMod val="75000"/>
                  </a:srgbClr>
                </a:gs>
              </a:gsLst>
              <a:lin ang="5400000" scaled="1"/>
            </a:gradFill>
            <a:ln w="31750" cap="flat" cmpd="sng" algn="ctr">
              <a:noFill/>
              <a:prstDash val="solid"/>
              <a:miter lim="800000"/>
            </a:ln>
            <a:effectLst>
              <a:outerShdw blurRad="88900" dist="38100" algn="l" rotWithShape="0">
                <a:prstClr val="black">
                  <a:alpha val="3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548E0974-11C3-30C6-FC3A-79508DC3455D}"/>
                </a:ext>
              </a:extLst>
            </p:cNvPr>
            <p:cNvSpPr>
              <a:spLocks/>
            </p:cNvSpPr>
            <p:nvPr/>
          </p:nvSpPr>
          <p:spPr bwMode="hidden">
            <a:xfrm>
              <a:off x="-1" y="0"/>
              <a:ext cx="8737601" cy="6858000"/>
            </a:xfrm>
            <a:custGeom>
              <a:avLst/>
              <a:gdLst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99196 w 9052562"/>
                <a:gd name="connsiteY14" fmla="*/ 1394015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22225 w 9052562"/>
                <a:gd name="connsiteY19" fmla="*/ 1896473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22225 w 9052562"/>
                <a:gd name="connsiteY19" fmla="*/ 1896473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9052562" h="6858000">
                  <a:moveTo>
                    <a:pt x="0" y="0"/>
                  </a:moveTo>
                  <a:lnTo>
                    <a:pt x="2348737" y="0"/>
                  </a:lnTo>
                  <a:lnTo>
                    <a:pt x="5789954" y="0"/>
                  </a:lnTo>
                  <a:lnTo>
                    <a:pt x="5805273" y="43371"/>
                  </a:lnTo>
                  <a:cubicBezTo>
                    <a:pt x="5819882" y="81369"/>
                    <a:pt x="5835770" y="119144"/>
                    <a:pt x="5851635" y="151554"/>
                  </a:cubicBezTo>
                  <a:cubicBezTo>
                    <a:pt x="5887754" y="223510"/>
                    <a:pt x="5933379" y="287889"/>
                    <a:pt x="5962093" y="363354"/>
                  </a:cubicBezTo>
                  <a:cubicBezTo>
                    <a:pt x="5977822" y="405044"/>
                    <a:pt x="5986604" y="446955"/>
                    <a:pt x="6005167" y="490373"/>
                  </a:cubicBezTo>
                  <a:cubicBezTo>
                    <a:pt x="6019432" y="520470"/>
                    <a:pt x="6036164" y="549398"/>
                    <a:pt x="6051709" y="575818"/>
                  </a:cubicBezTo>
                  <a:cubicBezTo>
                    <a:pt x="6069996" y="610152"/>
                    <a:pt x="6086639" y="645265"/>
                    <a:pt x="6101636" y="681159"/>
                  </a:cubicBezTo>
                  <a:cubicBezTo>
                    <a:pt x="6136384" y="762979"/>
                    <a:pt x="6159249" y="847359"/>
                    <a:pt x="6197655" y="930517"/>
                  </a:cubicBezTo>
                  <a:cubicBezTo>
                    <a:pt x="6222984" y="986086"/>
                    <a:pt x="6255261" y="1041434"/>
                    <a:pt x="6270809" y="1095495"/>
                  </a:cubicBezTo>
                  <a:cubicBezTo>
                    <a:pt x="6275473" y="1111714"/>
                    <a:pt x="6278126" y="1125814"/>
                    <a:pt x="6283613" y="1141643"/>
                  </a:cubicBezTo>
                  <a:cubicBezTo>
                    <a:pt x="6299342" y="1183333"/>
                    <a:pt x="6331068" y="1220512"/>
                    <a:pt x="6347620" y="1261812"/>
                  </a:cubicBezTo>
                  <a:cubicBezTo>
                    <a:pt x="6356673" y="1285164"/>
                    <a:pt x="6358413" y="1305841"/>
                    <a:pt x="6365821" y="1329974"/>
                  </a:cubicBezTo>
                  <a:cubicBezTo>
                    <a:pt x="6371217" y="1351988"/>
                    <a:pt x="6377146" y="1382213"/>
                    <a:pt x="6389671" y="1391634"/>
                  </a:cubicBezTo>
                  <a:cubicBezTo>
                    <a:pt x="6390769" y="1400328"/>
                    <a:pt x="6400203" y="1408895"/>
                    <a:pt x="6401301" y="1417589"/>
                  </a:cubicBezTo>
                  <a:cubicBezTo>
                    <a:pt x="6426816" y="1488428"/>
                    <a:pt x="6455896" y="1566791"/>
                    <a:pt x="6495944" y="1621528"/>
                  </a:cubicBezTo>
                  <a:cubicBezTo>
                    <a:pt x="6512767" y="1644269"/>
                    <a:pt x="6532882" y="1665451"/>
                    <a:pt x="6542667" y="1694600"/>
                  </a:cubicBezTo>
                  <a:cubicBezTo>
                    <a:pt x="6563060" y="1752509"/>
                    <a:pt x="6580985" y="1811587"/>
                    <a:pt x="6598910" y="1870665"/>
                  </a:cubicBezTo>
                  <a:cubicBezTo>
                    <a:pt x="6606956" y="1879138"/>
                    <a:pt x="6609416" y="1892762"/>
                    <a:pt x="6617462" y="1901235"/>
                  </a:cubicBezTo>
                  <a:cubicBezTo>
                    <a:pt x="6619749" y="1912437"/>
                    <a:pt x="6625976" y="1919267"/>
                    <a:pt x="6628263" y="1930470"/>
                  </a:cubicBezTo>
                  <a:cubicBezTo>
                    <a:pt x="6656242" y="1972497"/>
                    <a:pt x="6682209" y="2012405"/>
                    <a:pt x="6710188" y="2054432"/>
                  </a:cubicBezTo>
                  <a:cubicBezTo>
                    <a:pt x="6719517" y="2086869"/>
                    <a:pt x="6740638" y="2122932"/>
                    <a:pt x="6759564" y="2141605"/>
                  </a:cubicBezTo>
                  <a:cubicBezTo>
                    <a:pt x="6771912" y="2191041"/>
                    <a:pt x="6788282" y="2244712"/>
                    <a:pt x="6807120" y="2297215"/>
                  </a:cubicBezTo>
                  <a:cubicBezTo>
                    <a:pt x="6815166" y="2305688"/>
                    <a:pt x="6808558" y="2313643"/>
                    <a:pt x="6815415" y="2319608"/>
                  </a:cubicBezTo>
                  <a:cubicBezTo>
                    <a:pt x="6813313" y="2323676"/>
                    <a:pt x="6825499" y="2325363"/>
                    <a:pt x="6823763" y="2332328"/>
                  </a:cubicBezTo>
                  <a:cubicBezTo>
                    <a:pt x="6840677" y="2348884"/>
                    <a:pt x="6847447" y="2388677"/>
                    <a:pt x="6857598" y="2420724"/>
                  </a:cubicBezTo>
                  <a:cubicBezTo>
                    <a:pt x="6869304" y="2458178"/>
                    <a:pt x="6895272" y="2498086"/>
                    <a:pt x="6917763" y="2524284"/>
                  </a:cubicBezTo>
                  <a:cubicBezTo>
                    <a:pt x="6940621" y="2553381"/>
                    <a:pt x="6963570" y="2576291"/>
                    <a:pt x="6984692" y="2612353"/>
                  </a:cubicBezTo>
                  <a:cubicBezTo>
                    <a:pt x="7009014" y="2653042"/>
                    <a:pt x="7025109" y="2697629"/>
                    <a:pt x="7044495" y="2740658"/>
                  </a:cubicBezTo>
                  <a:cubicBezTo>
                    <a:pt x="7064703" y="2783296"/>
                    <a:pt x="7079126" y="2812069"/>
                    <a:pt x="7109773" y="2839284"/>
                  </a:cubicBezTo>
                  <a:cubicBezTo>
                    <a:pt x="7108769" y="2852047"/>
                    <a:pt x="7087788" y="2807771"/>
                    <a:pt x="7132182" y="2889533"/>
                  </a:cubicBezTo>
                  <a:cubicBezTo>
                    <a:pt x="7176576" y="2971295"/>
                    <a:pt x="7292017" y="3188505"/>
                    <a:pt x="7376138" y="3329856"/>
                  </a:cubicBezTo>
                  <a:cubicBezTo>
                    <a:pt x="7374859" y="3333534"/>
                    <a:pt x="7373945" y="3340110"/>
                    <a:pt x="7372666" y="3343788"/>
                  </a:cubicBezTo>
                  <a:cubicBezTo>
                    <a:pt x="7392418" y="3389714"/>
                    <a:pt x="7417472" y="3436199"/>
                    <a:pt x="7443439" y="3476108"/>
                  </a:cubicBezTo>
                  <a:cubicBezTo>
                    <a:pt x="7455051" y="3492105"/>
                    <a:pt x="7467852" y="3510610"/>
                    <a:pt x="7479373" y="3532793"/>
                  </a:cubicBezTo>
                  <a:cubicBezTo>
                    <a:pt x="7486506" y="3547842"/>
                    <a:pt x="7492815" y="3563281"/>
                    <a:pt x="7499125" y="3578719"/>
                  </a:cubicBezTo>
                  <a:cubicBezTo>
                    <a:pt x="7529851" y="3656303"/>
                    <a:pt x="7566245" y="3737342"/>
                    <a:pt x="7604375" y="3811417"/>
                  </a:cubicBezTo>
                  <a:cubicBezTo>
                    <a:pt x="7624493" y="3860241"/>
                    <a:pt x="7637445" y="3880310"/>
                    <a:pt x="7672482" y="3921805"/>
                  </a:cubicBezTo>
                  <a:cubicBezTo>
                    <a:pt x="7698023" y="3962293"/>
                    <a:pt x="7708705" y="3995405"/>
                    <a:pt x="7729918" y="4025282"/>
                  </a:cubicBezTo>
                  <a:cubicBezTo>
                    <a:pt x="7746657" y="4109493"/>
                    <a:pt x="7773364" y="4210483"/>
                    <a:pt x="7818079" y="4309080"/>
                  </a:cubicBezTo>
                  <a:cubicBezTo>
                    <a:pt x="7836276" y="4349599"/>
                    <a:pt x="7849258" y="4355733"/>
                    <a:pt x="7863157" y="4382932"/>
                  </a:cubicBezTo>
                  <a:cubicBezTo>
                    <a:pt x="7881445" y="4417266"/>
                    <a:pt x="7887939" y="4447975"/>
                    <a:pt x="7901747" y="4481361"/>
                  </a:cubicBezTo>
                  <a:cubicBezTo>
                    <a:pt x="7917110" y="4520152"/>
                    <a:pt x="7940334" y="4552147"/>
                    <a:pt x="7961913" y="4584921"/>
                  </a:cubicBezTo>
                  <a:cubicBezTo>
                    <a:pt x="8003881" y="4647961"/>
                    <a:pt x="8045302" y="4720475"/>
                    <a:pt x="8081421" y="4792431"/>
                  </a:cubicBezTo>
                  <a:cubicBezTo>
                    <a:pt x="8116351" y="4861879"/>
                    <a:pt x="8139763" y="4936786"/>
                    <a:pt x="8173504" y="5003725"/>
                  </a:cubicBezTo>
                  <a:cubicBezTo>
                    <a:pt x="8200479" y="5058514"/>
                    <a:pt x="8234492" y="5106895"/>
                    <a:pt x="8264211" y="5169599"/>
                  </a:cubicBezTo>
                  <a:cubicBezTo>
                    <a:pt x="8293929" y="5232301"/>
                    <a:pt x="8319534" y="5296954"/>
                    <a:pt x="8354189" y="5357318"/>
                  </a:cubicBezTo>
                  <a:cubicBezTo>
                    <a:pt x="8360955" y="5369469"/>
                    <a:pt x="8368544" y="5381229"/>
                    <a:pt x="8372019" y="5394940"/>
                  </a:cubicBezTo>
                  <a:cubicBezTo>
                    <a:pt x="8375129" y="5405753"/>
                    <a:pt x="8374216" y="5412329"/>
                    <a:pt x="8375314" y="5421022"/>
                  </a:cubicBezTo>
                  <a:cubicBezTo>
                    <a:pt x="8383820" y="5453849"/>
                    <a:pt x="8409327" y="5469404"/>
                    <a:pt x="8423682" y="5493315"/>
                  </a:cubicBezTo>
                  <a:cubicBezTo>
                    <a:pt x="8446815" y="5531496"/>
                    <a:pt x="8451665" y="5562985"/>
                    <a:pt x="8475621" y="5600775"/>
                  </a:cubicBezTo>
                  <a:cubicBezTo>
                    <a:pt x="8486776" y="5620060"/>
                    <a:pt x="8500765" y="5641073"/>
                    <a:pt x="8510275" y="5661139"/>
                  </a:cubicBezTo>
                  <a:cubicBezTo>
                    <a:pt x="8519785" y="5681203"/>
                    <a:pt x="8521981" y="5698592"/>
                    <a:pt x="8520977" y="5711354"/>
                  </a:cubicBezTo>
                  <a:cubicBezTo>
                    <a:pt x="8536978" y="5734486"/>
                    <a:pt x="8555447" y="5756448"/>
                    <a:pt x="8573093" y="5778799"/>
                  </a:cubicBezTo>
                  <a:cubicBezTo>
                    <a:pt x="8594763" y="5805387"/>
                    <a:pt x="8586267" y="5855487"/>
                    <a:pt x="8591845" y="5865129"/>
                  </a:cubicBezTo>
                  <a:cubicBezTo>
                    <a:pt x="8630156" y="5926832"/>
                    <a:pt x="8664629" y="5999567"/>
                    <a:pt x="8690144" y="6070406"/>
                  </a:cubicBezTo>
                  <a:cubicBezTo>
                    <a:pt x="8698374" y="6094149"/>
                    <a:pt x="8705782" y="6118282"/>
                    <a:pt x="8715658" y="6141245"/>
                  </a:cubicBezTo>
                  <a:cubicBezTo>
                    <a:pt x="8737421" y="6189289"/>
                    <a:pt x="8759819" y="6194031"/>
                    <a:pt x="8780027" y="6236669"/>
                  </a:cubicBezTo>
                  <a:cubicBezTo>
                    <a:pt x="8790726" y="6259243"/>
                    <a:pt x="8793289" y="6279529"/>
                    <a:pt x="8803621" y="6299204"/>
                  </a:cubicBezTo>
                  <a:cubicBezTo>
                    <a:pt x="8810754" y="6314253"/>
                    <a:pt x="8820810" y="6324843"/>
                    <a:pt x="8827577" y="6336994"/>
                  </a:cubicBezTo>
                  <a:cubicBezTo>
                    <a:pt x="8866711" y="6398306"/>
                    <a:pt x="8821462" y="6419752"/>
                    <a:pt x="8867544" y="6480842"/>
                  </a:cubicBezTo>
                  <a:cubicBezTo>
                    <a:pt x="8877968" y="6494332"/>
                    <a:pt x="8888025" y="6504923"/>
                    <a:pt x="8893236" y="6511667"/>
                  </a:cubicBezTo>
                  <a:cubicBezTo>
                    <a:pt x="8940967" y="6599620"/>
                    <a:pt x="8964191" y="6631615"/>
                    <a:pt x="8978003" y="6692643"/>
                  </a:cubicBezTo>
                  <a:cubicBezTo>
                    <a:pt x="8985320" y="6722962"/>
                    <a:pt x="9005344" y="6750330"/>
                    <a:pt x="9010283" y="6775632"/>
                  </a:cubicBezTo>
                  <a:cubicBezTo>
                    <a:pt x="9012570" y="6786834"/>
                    <a:pt x="9028205" y="6807068"/>
                    <a:pt x="9036526" y="6824625"/>
                  </a:cubicBezTo>
                  <a:lnTo>
                    <a:pt x="9052562" y="6858000"/>
                  </a:lnTo>
                  <a:lnTo>
                    <a:pt x="5679689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rcRect/>
              <a:stretch>
                <a:fillRect l="-19302" r="-19302"/>
              </a:stretch>
            </a:blipFill>
            <a:ln w="12700" cap="flat" cmpd="sng" algn="ctr">
              <a:noFill/>
              <a:prstDash val="solid"/>
              <a:miter lim="800000"/>
            </a:ln>
            <a:effectLst>
              <a:outerShdw blurRad="88900" dist="381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ptos" panose="020B0004020202020204" pitchFamily="34" charset="0"/>
                  <a:ea typeface="+mn-ea"/>
                  <a:cs typeface="+mn-cs"/>
                </a:rPr>
                <a:t> </a:t>
              </a:r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935C9167-B5C7-4834-AC78-240C8C3EF11E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5867400" y="2016203"/>
            <a:ext cx="5484860" cy="1107996"/>
          </a:xfrm>
        </p:spPr>
        <p:txBody>
          <a:bodyPr anchor="b"/>
          <a:lstStyle>
            <a:lvl1pPr algn="r">
              <a:defRPr b="0" i="0"/>
            </a:lvl1pPr>
          </a:lstStyle>
          <a:p>
            <a:r>
              <a:rPr lang="en-US"/>
              <a:t>Content</a:t>
            </a:r>
            <a:br>
              <a:rPr lang="en-US"/>
            </a:br>
            <a:r>
              <a:rPr lang="en-US"/>
              <a:t>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5863580" y="3535539"/>
            <a:ext cx="5490220" cy="338554"/>
          </a:xfrm>
        </p:spPr>
        <p:txBody>
          <a:bodyPr/>
          <a:lstStyle>
            <a:lvl1pPr marL="0" indent="0" algn="r">
              <a:buNone/>
              <a:defRPr sz="2200" b="0" i="0">
                <a:latin typeface="Aptos" panose="020B0004020202020204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text content</a:t>
            </a:r>
          </a:p>
        </p:txBody>
      </p:sp>
    </p:spTree>
    <p:extLst>
      <p:ext uri="{BB962C8B-B14F-4D97-AF65-F5344CB8AC3E}">
        <p14:creationId xmlns:p14="http://schemas.microsoft.com/office/powerpoint/2010/main" val="5123275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2208">
          <p15:clr>
            <a:srgbClr val="5ACBF0"/>
          </p15:clr>
        </p15:guide>
        <p15:guide id="9" orient="horz" pos="1968">
          <p15:clr>
            <a:srgbClr val="5ACBF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_tash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fire, nature, fireplace&#10;&#10;Description automatically generated">
            <a:extLst>
              <a:ext uri="{FF2B5EF4-FFF2-40B4-BE49-F238E27FC236}">
                <a16:creationId xmlns:a16="http://schemas.microsoft.com/office/drawing/2014/main" id="{88075676-51E6-A63F-A863-D8537CE11D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6429829" cy="6858000"/>
          </a:xfrm>
          <a:prstGeom prst="rect">
            <a:avLst/>
          </a:prstGeom>
        </p:spPr>
      </p:pic>
      <p:sp>
        <p:nvSpPr>
          <p:cNvPr id="10" name="Freeform 5">
            <a:extLst>
              <a:ext uri="{FF2B5EF4-FFF2-40B4-BE49-F238E27FC236}">
                <a16:creationId xmlns:a16="http://schemas.microsoft.com/office/drawing/2014/main" id="{F28AAB79-349F-2B6A-0E75-E61E4D92171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43796" y="6248400"/>
            <a:ext cx="569153" cy="276402"/>
          </a:xfrm>
          <a:custGeom>
            <a:avLst/>
            <a:gdLst>
              <a:gd name="T0" fmla="*/ 65 w 467"/>
              <a:gd name="T1" fmla="*/ 28 h 225"/>
              <a:gd name="T2" fmla="*/ 0 w 467"/>
              <a:gd name="T3" fmla="*/ 20 h 225"/>
              <a:gd name="T4" fmla="*/ 24 w 467"/>
              <a:gd name="T5" fmla="*/ 184 h 225"/>
              <a:gd name="T6" fmla="*/ 148 w 467"/>
              <a:gd name="T7" fmla="*/ 180 h 225"/>
              <a:gd name="T8" fmla="*/ 153 w 467"/>
              <a:gd name="T9" fmla="*/ 140 h 225"/>
              <a:gd name="T10" fmla="*/ 178 w 467"/>
              <a:gd name="T11" fmla="*/ 86 h 225"/>
              <a:gd name="T12" fmla="*/ 77 w 467"/>
              <a:gd name="T13" fmla="*/ 155 h 225"/>
              <a:gd name="T14" fmla="*/ 96 w 467"/>
              <a:gd name="T15" fmla="*/ 155 h 225"/>
              <a:gd name="T16" fmla="*/ 319 w 467"/>
              <a:gd name="T17" fmla="*/ 113 h 225"/>
              <a:gd name="T18" fmla="*/ 324 w 467"/>
              <a:gd name="T19" fmla="*/ 157 h 225"/>
              <a:gd name="T20" fmla="*/ 361 w 467"/>
              <a:gd name="T21" fmla="*/ 150 h 225"/>
              <a:gd name="T22" fmla="*/ 343 w 467"/>
              <a:gd name="T23" fmla="*/ 155 h 225"/>
              <a:gd name="T24" fmla="*/ 353 w 467"/>
              <a:gd name="T25" fmla="*/ 165 h 225"/>
              <a:gd name="T26" fmla="*/ 383 w 467"/>
              <a:gd name="T27" fmla="*/ 28 h 225"/>
              <a:gd name="T28" fmla="*/ 283 w 467"/>
              <a:gd name="T29" fmla="*/ 17 h 225"/>
              <a:gd name="T30" fmla="*/ 314 w 467"/>
              <a:gd name="T31" fmla="*/ 78 h 225"/>
              <a:gd name="T32" fmla="*/ 342 w 467"/>
              <a:gd name="T33" fmla="*/ 80 h 225"/>
              <a:gd name="T34" fmla="*/ 380 w 467"/>
              <a:gd name="T35" fmla="*/ 68 h 225"/>
              <a:gd name="T36" fmla="*/ 381 w 467"/>
              <a:gd name="T37" fmla="*/ 178 h 225"/>
              <a:gd name="T38" fmla="*/ 450 w 467"/>
              <a:gd name="T39" fmla="*/ 164 h 225"/>
              <a:gd name="T40" fmla="*/ 194 w 467"/>
              <a:gd name="T41" fmla="*/ 44 h 225"/>
              <a:gd name="T42" fmla="*/ 242 w 467"/>
              <a:gd name="T43" fmla="*/ 58 h 225"/>
              <a:gd name="T44" fmla="*/ 233 w 467"/>
              <a:gd name="T45" fmla="*/ 1 h 225"/>
              <a:gd name="T46" fmla="*/ 164 w 467"/>
              <a:gd name="T47" fmla="*/ 99 h 225"/>
              <a:gd name="T48" fmla="*/ 200 w 467"/>
              <a:gd name="T49" fmla="*/ 101 h 225"/>
              <a:gd name="T50" fmla="*/ 207 w 467"/>
              <a:gd name="T51" fmla="*/ 115 h 225"/>
              <a:gd name="T52" fmla="*/ 225 w 467"/>
              <a:gd name="T53" fmla="*/ 143 h 225"/>
              <a:gd name="T54" fmla="*/ 235 w 467"/>
              <a:gd name="T55" fmla="*/ 122 h 225"/>
              <a:gd name="T56" fmla="*/ 251 w 467"/>
              <a:gd name="T57" fmla="*/ 116 h 225"/>
              <a:gd name="T58" fmla="*/ 273 w 467"/>
              <a:gd name="T59" fmla="*/ 110 h 225"/>
              <a:gd name="T60" fmla="*/ 231 w 467"/>
              <a:gd name="T61" fmla="*/ 61 h 225"/>
              <a:gd name="T62" fmla="*/ 229 w 467"/>
              <a:gd name="T63" fmla="*/ 84 h 225"/>
              <a:gd name="T64" fmla="*/ 190 w 467"/>
              <a:gd name="T65" fmla="*/ 82 h 225"/>
              <a:gd name="T66" fmla="*/ 255 w 467"/>
              <a:gd name="T67" fmla="*/ 100 h 225"/>
              <a:gd name="T68" fmla="*/ 328 w 467"/>
              <a:gd name="T69" fmla="*/ 221 h 225"/>
              <a:gd name="T70" fmla="*/ 285 w 467"/>
              <a:gd name="T71" fmla="*/ 170 h 225"/>
              <a:gd name="T72" fmla="*/ 243 w 467"/>
              <a:gd name="T73" fmla="*/ 110 h 225"/>
              <a:gd name="T74" fmla="*/ 284 w 467"/>
              <a:gd name="T75" fmla="*/ 138 h 225"/>
              <a:gd name="T76" fmla="*/ 356 w 467"/>
              <a:gd name="T77" fmla="*/ 165 h 225"/>
              <a:gd name="T78" fmla="*/ 284 w 467"/>
              <a:gd name="T79" fmla="*/ 173 h 225"/>
              <a:gd name="T80" fmla="*/ 182 w 467"/>
              <a:gd name="T81" fmla="*/ 201 h 225"/>
              <a:gd name="T82" fmla="*/ 176 w 467"/>
              <a:gd name="T83" fmla="*/ 205 h 225"/>
              <a:gd name="T84" fmla="*/ 180 w 467"/>
              <a:gd name="T85" fmla="*/ 104 h 225"/>
              <a:gd name="T86" fmla="*/ 202 w 467"/>
              <a:gd name="T87" fmla="*/ 123 h 225"/>
              <a:gd name="T88" fmla="*/ 264 w 467"/>
              <a:gd name="T89" fmla="*/ 157 h 225"/>
              <a:gd name="T90" fmla="*/ 316 w 467"/>
              <a:gd name="T91" fmla="*/ 110 h 225"/>
              <a:gd name="T92" fmla="*/ 339 w 467"/>
              <a:gd name="T93" fmla="*/ 93 h 225"/>
              <a:gd name="T94" fmla="*/ 340 w 467"/>
              <a:gd name="T95" fmla="*/ 77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67" h="225">
                <a:moveTo>
                  <a:pt x="140" y="38"/>
                </a:moveTo>
                <a:cubicBezTo>
                  <a:pt x="128" y="32"/>
                  <a:pt x="116" y="29"/>
                  <a:pt x="99" y="28"/>
                </a:cubicBezTo>
                <a:cubicBezTo>
                  <a:pt x="99" y="28"/>
                  <a:pt x="99" y="28"/>
                  <a:pt x="99" y="28"/>
                </a:cubicBezTo>
                <a:cubicBezTo>
                  <a:pt x="65" y="28"/>
                  <a:pt x="65" y="28"/>
                  <a:pt x="65" y="28"/>
                </a:cubicBezTo>
                <a:cubicBezTo>
                  <a:pt x="39" y="28"/>
                  <a:pt x="26" y="27"/>
                  <a:pt x="17" y="25"/>
                </a:cubicBezTo>
                <a:cubicBezTo>
                  <a:pt x="9" y="23"/>
                  <a:pt x="2" y="19"/>
                  <a:pt x="2" y="19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1"/>
                  <a:pt x="2" y="39"/>
                  <a:pt x="23" y="54"/>
                </a:cubicBezTo>
                <a:cubicBezTo>
                  <a:pt x="27" y="57"/>
                  <a:pt x="30" y="60"/>
                  <a:pt x="30" y="71"/>
                </a:cubicBezTo>
                <a:cubicBezTo>
                  <a:pt x="30" y="168"/>
                  <a:pt x="30" y="168"/>
                  <a:pt x="30" y="168"/>
                </a:cubicBezTo>
                <a:cubicBezTo>
                  <a:pt x="30" y="178"/>
                  <a:pt x="28" y="181"/>
                  <a:pt x="24" y="184"/>
                </a:cubicBezTo>
                <a:cubicBezTo>
                  <a:pt x="18" y="187"/>
                  <a:pt x="8" y="193"/>
                  <a:pt x="8" y="193"/>
                </a:cubicBezTo>
                <a:cubicBezTo>
                  <a:pt x="4" y="196"/>
                  <a:pt x="4" y="196"/>
                  <a:pt x="4" y="196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116" y="196"/>
                  <a:pt x="132" y="192"/>
                  <a:pt x="148" y="180"/>
                </a:cubicBezTo>
                <a:cubicBezTo>
                  <a:pt x="151" y="178"/>
                  <a:pt x="154" y="176"/>
                  <a:pt x="157" y="174"/>
                </a:cubicBezTo>
                <a:cubicBezTo>
                  <a:pt x="155" y="161"/>
                  <a:pt x="157" y="150"/>
                  <a:pt x="159" y="144"/>
                </a:cubicBezTo>
                <a:cubicBezTo>
                  <a:pt x="159" y="144"/>
                  <a:pt x="154" y="148"/>
                  <a:pt x="152" y="153"/>
                </a:cubicBezTo>
                <a:cubicBezTo>
                  <a:pt x="152" y="151"/>
                  <a:pt x="153" y="147"/>
                  <a:pt x="153" y="140"/>
                </a:cubicBezTo>
                <a:cubicBezTo>
                  <a:pt x="154" y="133"/>
                  <a:pt x="158" y="113"/>
                  <a:pt x="176" y="102"/>
                </a:cubicBezTo>
                <a:cubicBezTo>
                  <a:pt x="175" y="102"/>
                  <a:pt x="174" y="102"/>
                  <a:pt x="173" y="102"/>
                </a:cubicBezTo>
                <a:cubicBezTo>
                  <a:pt x="171" y="102"/>
                  <a:pt x="164" y="102"/>
                  <a:pt x="154" y="105"/>
                </a:cubicBezTo>
                <a:cubicBezTo>
                  <a:pt x="158" y="99"/>
                  <a:pt x="173" y="89"/>
                  <a:pt x="178" y="86"/>
                </a:cubicBezTo>
                <a:cubicBezTo>
                  <a:pt x="179" y="86"/>
                  <a:pt x="179" y="86"/>
                  <a:pt x="180" y="85"/>
                </a:cubicBezTo>
                <a:cubicBezTo>
                  <a:pt x="173" y="65"/>
                  <a:pt x="160" y="48"/>
                  <a:pt x="140" y="38"/>
                </a:cubicBezTo>
                <a:moveTo>
                  <a:pt x="96" y="155"/>
                </a:moveTo>
                <a:cubicBezTo>
                  <a:pt x="77" y="155"/>
                  <a:pt x="77" y="155"/>
                  <a:pt x="77" y="155"/>
                </a:cubicBezTo>
                <a:cubicBezTo>
                  <a:pt x="77" y="68"/>
                  <a:pt x="77" y="68"/>
                  <a:pt x="77" y="68"/>
                </a:cubicBezTo>
                <a:cubicBezTo>
                  <a:pt x="96" y="68"/>
                  <a:pt x="96" y="68"/>
                  <a:pt x="96" y="68"/>
                </a:cubicBezTo>
                <a:cubicBezTo>
                  <a:pt x="121" y="68"/>
                  <a:pt x="135" y="84"/>
                  <a:pt x="135" y="112"/>
                </a:cubicBezTo>
                <a:cubicBezTo>
                  <a:pt x="135" y="139"/>
                  <a:pt x="121" y="155"/>
                  <a:pt x="96" y="155"/>
                </a:cubicBezTo>
                <a:moveTo>
                  <a:pt x="352" y="110"/>
                </a:moveTo>
                <a:cubicBezTo>
                  <a:pt x="349" y="108"/>
                  <a:pt x="349" y="108"/>
                  <a:pt x="349" y="108"/>
                </a:cubicBezTo>
                <a:cubicBezTo>
                  <a:pt x="346" y="106"/>
                  <a:pt x="342" y="104"/>
                  <a:pt x="338" y="104"/>
                </a:cubicBezTo>
                <a:cubicBezTo>
                  <a:pt x="331" y="104"/>
                  <a:pt x="324" y="107"/>
                  <a:pt x="319" y="113"/>
                </a:cubicBezTo>
                <a:cubicBezTo>
                  <a:pt x="317" y="115"/>
                  <a:pt x="316" y="117"/>
                  <a:pt x="314" y="119"/>
                </a:cubicBezTo>
                <a:cubicBezTo>
                  <a:pt x="314" y="158"/>
                  <a:pt x="314" y="158"/>
                  <a:pt x="314" y="158"/>
                </a:cubicBezTo>
                <a:cubicBezTo>
                  <a:pt x="316" y="159"/>
                  <a:pt x="317" y="160"/>
                  <a:pt x="319" y="160"/>
                </a:cubicBezTo>
                <a:cubicBezTo>
                  <a:pt x="321" y="160"/>
                  <a:pt x="323" y="159"/>
                  <a:pt x="324" y="157"/>
                </a:cubicBezTo>
                <a:cubicBezTo>
                  <a:pt x="326" y="154"/>
                  <a:pt x="328" y="147"/>
                  <a:pt x="322" y="140"/>
                </a:cubicBezTo>
                <a:cubicBezTo>
                  <a:pt x="325" y="141"/>
                  <a:pt x="333" y="147"/>
                  <a:pt x="334" y="148"/>
                </a:cubicBezTo>
                <a:cubicBezTo>
                  <a:pt x="334" y="148"/>
                  <a:pt x="341" y="147"/>
                  <a:pt x="347" y="147"/>
                </a:cubicBezTo>
                <a:cubicBezTo>
                  <a:pt x="352" y="147"/>
                  <a:pt x="357" y="148"/>
                  <a:pt x="361" y="150"/>
                </a:cubicBezTo>
                <a:cubicBezTo>
                  <a:pt x="361" y="104"/>
                  <a:pt x="361" y="104"/>
                  <a:pt x="361" y="104"/>
                </a:cubicBezTo>
                <a:cubicBezTo>
                  <a:pt x="358" y="105"/>
                  <a:pt x="355" y="106"/>
                  <a:pt x="354" y="108"/>
                </a:cubicBezTo>
                <a:lnTo>
                  <a:pt x="352" y="110"/>
                </a:lnTo>
                <a:close/>
                <a:moveTo>
                  <a:pt x="343" y="155"/>
                </a:moveTo>
                <a:cubicBezTo>
                  <a:pt x="338" y="154"/>
                  <a:pt x="338" y="154"/>
                  <a:pt x="338" y="154"/>
                </a:cubicBezTo>
                <a:cubicBezTo>
                  <a:pt x="340" y="157"/>
                  <a:pt x="341" y="161"/>
                  <a:pt x="341" y="165"/>
                </a:cubicBezTo>
                <a:cubicBezTo>
                  <a:pt x="341" y="169"/>
                  <a:pt x="341" y="173"/>
                  <a:pt x="339" y="176"/>
                </a:cubicBezTo>
                <a:cubicBezTo>
                  <a:pt x="345" y="176"/>
                  <a:pt x="353" y="172"/>
                  <a:pt x="353" y="165"/>
                </a:cubicBezTo>
                <a:cubicBezTo>
                  <a:pt x="353" y="159"/>
                  <a:pt x="347" y="155"/>
                  <a:pt x="343" y="155"/>
                </a:cubicBezTo>
                <a:moveTo>
                  <a:pt x="424" y="38"/>
                </a:moveTo>
                <a:cubicBezTo>
                  <a:pt x="412" y="32"/>
                  <a:pt x="400" y="29"/>
                  <a:pt x="383" y="28"/>
                </a:cubicBezTo>
                <a:cubicBezTo>
                  <a:pt x="383" y="28"/>
                  <a:pt x="383" y="28"/>
                  <a:pt x="383" y="28"/>
                </a:cubicBezTo>
                <a:cubicBezTo>
                  <a:pt x="349" y="28"/>
                  <a:pt x="349" y="28"/>
                  <a:pt x="349" y="28"/>
                </a:cubicBezTo>
                <a:cubicBezTo>
                  <a:pt x="322" y="28"/>
                  <a:pt x="310" y="27"/>
                  <a:pt x="300" y="25"/>
                </a:cubicBezTo>
                <a:cubicBezTo>
                  <a:pt x="292" y="23"/>
                  <a:pt x="285" y="19"/>
                  <a:pt x="285" y="19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3" y="20"/>
                  <a:pt x="283" y="20"/>
                  <a:pt x="283" y="20"/>
                </a:cubicBezTo>
                <a:cubicBezTo>
                  <a:pt x="283" y="21"/>
                  <a:pt x="285" y="39"/>
                  <a:pt x="307" y="54"/>
                </a:cubicBezTo>
                <a:cubicBezTo>
                  <a:pt x="311" y="57"/>
                  <a:pt x="314" y="60"/>
                  <a:pt x="314" y="71"/>
                </a:cubicBezTo>
                <a:cubicBezTo>
                  <a:pt x="314" y="78"/>
                  <a:pt x="314" y="78"/>
                  <a:pt x="314" y="78"/>
                </a:cubicBezTo>
                <a:cubicBezTo>
                  <a:pt x="319" y="75"/>
                  <a:pt x="324" y="73"/>
                  <a:pt x="329" y="71"/>
                </a:cubicBezTo>
                <a:cubicBezTo>
                  <a:pt x="327" y="73"/>
                  <a:pt x="323" y="77"/>
                  <a:pt x="321" y="82"/>
                </a:cubicBezTo>
                <a:cubicBezTo>
                  <a:pt x="323" y="79"/>
                  <a:pt x="339" y="69"/>
                  <a:pt x="357" y="73"/>
                </a:cubicBezTo>
                <a:cubicBezTo>
                  <a:pt x="353" y="74"/>
                  <a:pt x="347" y="76"/>
                  <a:pt x="342" y="80"/>
                </a:cubicBezTo>
                <a:cubicBezTo>
                  <a:pt x="343" y="80"/>
                  <a:pt x="348" y="79"/>
                  <a:pt x="353" y="79"/>
                </a:cubicBezTo>
                <a:cubicBezTo>
                  <a:pt x="355" y="79"/>
                  <a:pt x="358" y="79"/>
                  <a:pt x="361" y="79"/>
                </a:cubicBezTo>
                <a:cubicBezTo>
                  <a:pt x="361" y="68"/>
                  <a:pt x="361" y="68"/>
                  <a:pt x="361" y="68"/>
                </a:cubicBezTo>
                <a:cubicBezTo>
                  <a:pt x="380" y="68"/>
                  <a:pt x="380" y="68"/>
                  <a:pt x="380" y="68"/>
                </a:cubicBezTo>
                <a:cubicBezTo>
                  <a:pt x="404" y="68"/>
                  <a:pt x="419" y="84"/>
                  <a:pt x="419" y="112"/>
                </a:cubicBezTo>
                <a:cubicBezTo>
                  <a:pt x="419" y="139"/>
                  <a:pt x="404" y="155"/>
                  <a:pt x="380" y="155"/>
                </a:cubicBezTo>
                <a:cubicBezTo>
                  <a:pt x="369" y="155"/>
                  <a:pt x="369" y="155"/>
                  <a:pt x="369" y="155"/>
                </a:cubicBezTo>
                <a:cubicBezTo>
                  <a:pt x="376" y="160"/>
                  <a:pt x="381" y="169"/>
                  <a:pt x="381" y="178"/>
                </a:cubicBezTo>
                <a:cubicBezTo>
                  <a:pt x="381" y="185"/>
                  <a:pt x="379" y="191"/>
                  <a:pt x="375" y="196"/>
                </a:cubicBezTo>
                <a:cubicBezTo>
                  <a:pt x="375" y="196"/>
                  <a:pt x="375" y="196"/>
                  <a:pt x="375" y="196"/>
                </a:cubicBezTo>
                <a:cubicBezTo>
                  <a:pt x="400" y="196"/>
                  <a:pt x="415" y="192"/>
                  <a:pt x="432" y="180"/>
                </a:cubicBezTo>
                <a:cubicBezTo>
                  <a:pt x="439" y="176"/>
                  <a:pt x="445" y="170"/>
                  <a:pt x="450" y="164"/>
                </a:cubicBezTo>
                <a:cubicBezTo>
                  <a:pt x="461" y="150"/>
                  <a:pt x="467" y="131"/>
                  <a:pt x="467" y="111"/>
                </a:cubicBezTo>
                <a:cubicBezTo>
                  <a:pt x="467" y="80"/>
                  <a:pt x="451" y="52"/>
                  <a:pt x="424" y="38"/>
                </a:cubicBezTo>
                <a:moveTo>
                  <a:pt x="191" y="68"/>
                </a:moveTo>
                <a:cubicBezTo>
                  <a:pt x="189" y="59"/>
                  <a:pt x="191" y="51"/>
                  <a:pt x="194" y="44"/>
                </a:cubicBezTo>
                <a:cubicBezTo>
                  <a:pt x="197" y="52"/>
                  <a:pt x="200" y="60"/>
                  <a:pt x="213" y="67"/>
                </a:cubicBezTo>
                <a:cubicBezTo>
                  <a:pt x="212" y="61"/>
                  <a:pt x="212" y="53"/>
                  <a:pt x="214" y="47"/>
                </a:cubicBezTo>
                <a:cubicBezTo>
                  <a:pt x="211" y="33"/>
                  <a:pt x="219" y="22"/>
                  <a:pt x="230" y="22"/>
                </a:cubicBezTo>
                <a:cubicBezTo>
                  <a:pt x="247" y="22"/>
                  <a:pt x="251" y="44"/>
                  <a:pt x="242" y="58"/>
                </a:cubicBezTo>
                <a:cubicBezTo>
                  <a:pt x="247" y="65"/>
                  <a:pt x="254" y="71"/>
                  <a:pt x="259" y="76"/>
                </a:cubicBezTo>
                <a:cubicBezTo>
                  <a:pt x="260" y="76"/>
                  <a:pt x="260" y="77"/>
                  <a:pt x="261" y="77"/>
                </a:cubicBezTo>
                <a:cubicBezTo>
                  <a:pt x="268" y="68"/>
                  <a:pt x="274" y="53"/>
                  <a:pt x="274" y="42"/>
                </a:cubicBezTo>
                <a:cubicBezTo>
                  <a:pt x="274" y="22"/>
                  <a:pt x="261" y="3"/>
                  <a:pt x="233" y="1"/>
                </a:cubicBezTo>
                <a:cubicBezTo>
                  <a:pt x="215" y="0"/>
                  <a:pt x="203" y="6"/>
                  <a:pt x="194" y="15"/>
                </a:cubicBezTo>
                <a:cubicBezTo>
                  <a:pt x="190" y="19"/>
                  <a:pt x="181" y="29"/>
                  <a:pt x="183" y="48"/>
                </a:cubicBezTo>
                <a:cubicBezTo>
                  <a:pt x="184" y="61"/>
                  <a:pt x="191" y="68"/>
                  <a:pt x="191" y="68"/>
                </a:cubicBezTo>
                <a:moveTo>
                  <a:pt x="164" y="99"/>
                </a:moveTo>
                <a:cubicBezTo>
                  <a:pt x="176" y="97"/>
                  <a:pt x="182" y="99"/>
                  <a:pt x="184" y="104"/>
                </a:cubicBezTo>
                <a:cubicBezTo>
                  <a:pt x="185" y="107"/>
                  <a:pt x="184" y="112"/>
                  <a:pt x="183" y="118"/>
                </a:cubicBezTo>
                <a:cubicBezTo>
                  <a:pt x="187" y="114"/>
                  <a:pt x="200" y="104"/>
                  <a:pt x="210" y="103"/>
                </a:cubicBezTo>
                <a:cubicBezTo>
                  <a:pt x="208" y="102"/>
                  <a:pt x="202" y="101"/>
                  <a:pt x="200" y="101"/>
                </a:cubicBezTo>
                <a:cubicBezTo>
                  <a:pt x="207" y="92"/>
                  <a:pt x="223" y="89"/>
                  <a:pt x="232" y="91"/>
                </a:cubicBezTo>
                <a:cubicBezTo>
                  <a:pt x="226" y="91"/>
                  <a:pt x="215" y="94"/>
                  <a:pt x="210" y="98"/>
                </a:cubicBezTo>
                <a:cubicBezTo>
                  <a:pt x="214" y="98"/>
                  <a:pt x="218" y="99"/>
                  <a:pt x="221" y="100"/>
                </a:cubicBezTo>
                <a:cubicBezTo>
                  <a:pt x="216" y="103"/>
                  <a:pt x="209" y="109"/>
                  <a:pt x="207" y="115"/>
                </a:cubicBezTo>
                <a:cubicBezTo>
                  <a:pt x="214" y="111"/>
                  <a:pt x="227" y="112"/>
                  <a:pt x="230" y="122"/>
                </a:cubicBezTo>
                <a:cubicBezTo>
                  <a:pt x="231" y="129"/>
                  <a:pt x="226" y="135"/>
                  <a:pt x="224" y="136"/>
                </a:cubicBezTo>
                <a:cubicBezTo>
                  <a:pt x="226" y="136"/>
                  <a:pt x="231" y="136"/>
                  <a:pt x="233" y="135"/>
                </a:cubicBezTo>
                <a:cubicBezTo>
                  <a:pt x="232" y="137"/>
                  <a:pt x="228" y="142"/>
                  <a:pt x="225" y="143"/>
                </a:cubicBezTo>
                <a:cubicBezTo>
                  <a:pt x="233" y="143"/>
                  <a:pt x="243" y="138"/>
                  <a:pt x="246" y="131"/>
                </a:cubicBezTo>
                <a:cubicBezTo>
                  <a:pt x="246" y="131"/>
                  <a:pt x="241" y="133"/>
                  <a:pt x="239" y="131"/>
                </a:cubicBezTo>
                <a:cubicBezTo>
                  <a:pt x="237" y="129"/>
                  <a:pt x="240" y="120"/>
                  <a:pt x="240" y="120"/>
                </a:cubicBezTo>
                <a:cubicBezTo>
                  <a:pt x="240" y="120"/>
                  <a:pt x="237" y="124"/>
                  <a:pt x="235" y="122"/>
                </a:cubicBezTo>
                <a:cubicBezTo>
                  <a:pt x="233" y="119"/>
                  <a:pt x="236" y="112"/>
                  <a:pt x="237" y="110"/>
                </a:cubicBezTo>
                <a:cubicBezTo>
                  <a:pt x="235" y="109"/>
                  <a:pt x="229" y="108"/>
                  <a:pt x="226" y="108"/>
                </a:cubicBezTo>
                <a:cubicBezTo>
                  <a:pt x="234" y="105"/>
                  <a:pt x="252" y="104"/>
                  <a:pt x="254" y="107"/>
                </a:cubicBezTo>
                <a:cubicBezTo>
                  <a:pt x="255" y="110"/>
                  <a:pt x="251" y="116"/>
                  <a:pt x="251" y="116"/>
                </a:cubicBezTo>
                <a:cubicBezTo>
                  <a:pt x="254" y="116"/>
                  <a:pt x="264" y="116"/>
                  <a:pt x="267" y="120"/>
                </a:cubicBezTo>
                <a:cubicBezTo>
                  <a:pt x="270" y="124"/>
                  <a:pt x="268" y="129"/>
                  <a:pt x="268" y="129"/>
                </a:cubicBezTo>
                <a:cubicBezTo>
                  <a:pt x="275" y="125"/>
                  <a:pt x="282" y="114"/>
                  <a:pt x="280" y="103"/>
                </a:cubicBezTo>
                <a:cubicBezTo>
                  <a:pt x="279" y="105"/>
                  <a:pt x="276" y="109"/>
                  <a:pt x="273" y="110"/>
                </a:cubicBezTo>
                <a:cubicBezTo>
                  <a:pt x="274" y="106"/>
                  <a:pt x="271" y="104"/>
                  <a:pt x="268" y="103"/>
                </a:cubicBezTo>
                <a:cubicBezTo>
                  <a:pt x="270" y="96"/>
                  <a:pt x="267" y="88"/>
                  <a:pt x="257" y="78"/>
                </a:cubicBezTo>
                <a:cubicBezTo>
                  <a:pt x="248" y="70"/>
                  <a:pt x="233" y="58"/>
                  <a:pt x="233" y="44"/>
                </a:cubicBezTo>
                <a:cubicBezTo>
                  <a:pt x="231" y="47"/>
                  <a:pt x="229" y="56"/>
                  <a:pt x="231" y="61"/>
                </a:cubicBezTo>
                <a:cubicBezTo>
                  <a:pt x="238" y="70"/>
                  <a:pt x="253" y="78"/>
                  <a:pt x="257" y="92"/>
                </a:cubicBezTo>
                <a:cubicBezTo>
                  <a:pt x="250" y="76"/>
                  <a:pt x="219" y="63"/>
                  <a:pt x="220" y="41"/>
                </a:cubicBezTo>
                <a:cubicBezTo>
                  <a:pt x="216" y="46"/>
                  <a:pt x="214" y="61"/>
                  <a:pt x="217" y="69"/>
                </a:cubicBezTo>
                <a:cubicBezTo>
                  <a:pt x="223" y="73"/>
                  <a:pt x="228" y="79"/>
                  <a:pt x="229" y="84"/>
                </a:cubicBezTo>
                <a:cubicBezTo>
                  <a:pt x="223" y="72"/>
                  <a:pt x="201" y="69"/>
                  <a:pt x="194" y="54"/>
                </a:cubicBezTo>
                <a:cubicBezTo>
                  <a:pt x="193" y="60"/>
                  <a:pt x="194" y="66"/>
                  <a:pt x="197" y="71"/>
                </a:cubicBezTo>
                <a:cubicBezTo>
                  <a:pt x="197" y="71"/>
                  <a:pt x="191" y="69"/>
                  <a:pt x="179" y="69"/>
                </a:cubicBezTo>
                <a:cubicBezTo>
                  <a:pt x="182" y="70"/>
                  <a:pt x="191" y="78"/>
                  <a:pt x="190" y="82"/>
                </a:cubicBezTo>
                <a:cubicBezTo>
                  <a:pt x="189" y="86"/>
                  <a:pt x="172" y="91"/>
                  <a:pt x="164" y="99"/>
                </a:cubicBezTo>
                <a:moveTo>
                  <a:pt x="255" y="100"/>
                </a:moveTo>
                <a:cubicBezTo>
                  <a:pt x="248" y="100"/>
                  <a:pt x="246" y="95"/>
                  <a:pt x="244" y="90"/>
                </a:cubicBezTo>
                <a:cubicBezTo>
                  <a:pt x="252" y="93"/>
                  <a:pt x="255" y="100"/>
                  <a:pt x="255" y="100"/>
                </a:cubicBezTo>
                <a:moveTo>
                  <a:pt x="377" y="178"/>
                </a:moveTo>
                <a:cubicBezTo>
                  <a:pt x="377" y="195"/>
                  <a:pt x="361" y="207"/>
                  <a:pt x="342" y="205"/>
                </a:cubicBezTo>
                <a:cubicBezTo>
                  <a:pt x="347" y="209"/>
                  <a:pt x="358" y="212"/>
                  <a:pt x="365" y="209"/>
                </a:cubicBezTo>
                <a:cubicBezTo>
                  <a:pt x="361" y="216"/>
                  <a:pt x="344" y="225"/>
                  <a:pt x="328" y="221"/>
                </a:cubicBezTo>
                <a:cubicBezTo>
                  <a:pt x="314" y="217"/>
                  <a:pt x="307" y="202"/>
                  <a:pt x="307" y="193"/>
                </a:cubicBezTo>
                <a:cubicBezTo>
                  <a:pt x="300" y="200"/>
                  <a:pt x="302" y="212"/>
                  <a:pt x="307" y="216"/>
                </a:cubicBezTo>
                <a:cubicBezTo>
                  <a:pt x="301" y="215"/>
                  <a:pt x="292" y="209"/>
                  <a:pt x="291" y="198"/>
                </a:cubicBezTo>
                <a:cubicBezTo>
                  <a:pt x="289" y="189"/>
                  <a:pt x="294" y="178"/>
                  <a:pt x="285" y="170"/>
                </a:cubicBezTo>
                <a:cubicBezTo>
                  <a:pt x="279" y="164"/>
                  <a:pt x="270" y="157"/>
                  <a:pt x="264" y="153"/>
                </a:cubicBezTo>
                <a:cubicBezTo>
                  <a:pt x="252" y="143"/>
                  <a:pt x="257" y="136"/>
                  <a:pt x="254" y="132"/>
                </a:cubicBezTo>
                <a:cubicBezTo>
                  <a:pt x="252" y="128"/>
                  <a:pt x="247" y="126"/>
                  <a:pt x="244" y="122"/>
                </a:cubicBezTo>
                <a:cubicBezTo>
                  <a:pt x="241" y="119"/>
                  <a:pt x="241" y="113"/>
                  <a:pt x="243" y="110"/>
                </a:cubicBezTo>
                <a:cubicBezTo>
                  <a:pt x="243" y="115"/>
                  <a:pt x="245" y="118"/>
                  <a:pt x="249" y="119"/>
                </a:cubicBezTo>
                <a:cubicBezTo>
                  <a:pt x="254" y="120"/>
                  <a:pt x="258" y="119"/>
                  <a:pt x="261" y="121"/>
                </a:cubicBezTo>
                <a:cubicBezTo>
                  <a:pt x="266" y="124"/>
                  <a:pt x="264" y="131"/>
                  <a:pt x="267" y="134"/>
                </a:cubicBezTo>
                <a:cubicBezTo>
                  <a:pt x="270" y="136"/>
                  <a:pt x="277" y="133"/>
                  <a:pt x="284" y="138"/>
                </a:cubicBezTo>
                <a:cubicBezTo>
                  <a:pt x="290" y="143"/>
                  <a:pt x="304" y="155"/>
                  <a:pt x="310" y="160"/>
                </a:cubicBezTo>
                <a:cubicBezTo>
                  <a:pt x="321" y="169"/>
                  <a:pt x="332" y="158"/>
                  <a:pt x="329" y="148"/>
                </a:cubicBezTo>
                <a:cubicBezTo>
                  <a:pt x="340" y="155"/>
                  <a:pt x="341" y="173"/>
                  <a:pt x="332" y="180"/>
                </a:cubicBezTo>
                <a:cubicBezTo>
                  <a:pt x="340" y="181"/>
                  <a:pt x="356" y="178"/>
                  <a:pt x="356" y="165"/>
                </a:cubicBezTo>
                <a:cubicBezTo>
                  <a:pt x="356" y="157"/>
                  <a:pt x="349" y="152"/>
                  <a:pt x="344" y="151"/>
                </a:cubicBezTo>
                <a:cubicBezTo>
                  <a:pt x="362" y="149"/>
                  <a:pt x="377" y="162"/>
                  <a:pt x="377" y="178"/>
                </a:cubicBezTo>
                <a:moveTo>
                  <a:pt x="282" y="172"/>
                </a:moveTo>
                <a:cubicBezTo>
                  <a:pt x="283" y="173"/>
                  <a:pt x="283" y="173"/>
                  <a:pt x="284" y="173"/>
                </a:cubicBezTo>
                <a:cubicBezTo>
                  <a:pt x="274" y="193"/>
                  <a:pt x="256" y="218"/>
                  <a:pt x="221" y="218"/>
                </a:cubicBezTo>
                <a:cubicBezTo>
                  <a:pt x="209" y="218"/>
                  <a:pt x="198" y="213"/>
                  <a:pt x="190" y="208"/>
                </a:cubicBezTo>
                <a:cubicBezTo>
                  <a:pt x="187" y="205"/>
                  <a:pt x="185" y="203"/>
                  <a:pt x="182" y="201"/>
                </a:cubicBezTo>
                <a:cubicBezTo>
                  <a:pt x="182" y="201"/>
                  <a:pt x="182" y="201"/>
                  <a:pt x="182" y="201"/>
                </a:cubicBezTo>
                <a:cubicBezTo>
                  <a:pt x="182" y="201"/>
                  <a:pt x="182" y="201"/>
                  <a:pt x="182" y="201"/>
                </a:cubicBezTo>
                <a:cubicBezTo>
                  <a:pt x="181" y="199"/>
                  <a:pt x="180" y="198"/>
                  <a:pt x="179" y="196"/>
                </a:cubicBezTo>
                <a:cubicBezTo>
                  <a:pt x="177" y="194"/>
                  <a:pt x="176" y="194"/>
                  <a:pt x="175" y="195"/>
                </a:cubicBezTo>
                <a:cubicBezTo>
                  <a:pt x="173" y="198"/>
                  <a:pt x="176" y="205"/>
                  <a:pt x="176" y="205"/>
                </a:cubicBezTo>
                <a:cubicBezTo>
                  <a:pt x="149" y="179"/>
                  <a:pt x="163" y="142"/>
                  <a:pt x="164" y="140"/>
                </a:cubicBezTo>
                <a:cubicBezTo>
                  <a:pt x="165" y="136"/>
                  <a:pt x="164" y="135"/>
                  <a:pt x="162" y="135"/>
                </a:cubicBezTo>
                <a:cubicBezTo>
                  <a:pt x="160" y="136"/>
                  <a:pt x="157" y="140"/>
                  <a:pt x="157" y="140"/>
                </a:cubicBezTo>
                <a:cubicBezTo>
                  <a:pt x="159" y="117"/>
                  <a:pt x="180" y="104"/>
                  <a:pt x="180" y="104"/>
                </a:cubicBezTo>
                <a:cubicBezTo>
                  <a:pt x="180" y="104"/>
                  <a:pt x="180" y="104"/>
                  <a:pt x="180" y="104"/>
                </a:cubicBezTo>
                <a:cubicBezTo>
                  <a:pt x="183" y="108"/>
                  <a:pt x="179" y="112"/>
                  <a:pt x="179" y="126"/>
                </a:cubicBezTo>
                <a:cubicBezTo>
                  <a:pt x="183" y="121"/>
                  <a:pt x="198" y="110"/>
                  <a:pt x="207" y="107"/>
                </a:cubicBezTo>
                <a:cubicBezTo>
                  <a:pt x="204" y="111"/>
                  <a:pt x="202" y="116"/>
                  <a:pt x="202" y="123"/>
                </a:cubicBezTo>
                <a:cubicBezTo>
                  <a:pt x="202" y="123"/>
                  <a:pt x="208" y="116"/>
                  <a:pt x="216" y="116"/>
                </a:cubicBezTo>
                <a:cubicBezTo>
                  <a:pt x="218" y="116"/>
                  <a:pt x="220" y="117"/>
                  <a:pt x="222" y="117"/>
                </a:cubicBezTo>
                <a:cubicBezTo>
                  <a:pt x="191" y="147"/>
                  <a:pt x="204" y="184"/>
                  <a:pt x="230" y="184"/>
                </a:cubicBezTo>
                <a:cubicBezTo>
                  <a:pt x="244" y="184"/>
                  <a:pt x="258" y="168"/>
                  <a:pt x="264" y="157"/>
                </a:cubicBezTo>
                <a:cubicBezTo>
                  <a:pt x="270" y="161"/>
                  <a:pt x="277" y="168"/>
                  <a:pt x="282" y="172"/>
                </a:cubicBezTo>
                <a:moveTo>
                  <a:pt x="385" y="98"/>
                </a:moveTo>
                <a:cubicBezTo>
                  <a:pt x="375" y="95"/>
                  <a:pt x="356" y="99"/>
                  <a:pt x="351" y="104"/>
                </a:cubicBezTo>
                <a:cubicBezTo>
                  <a:pt x="342" y="98"/>
                  <a:pt x="326" y="99"/>
                  <a:pt x="316" y="110"/>
                </a:cubicBezTo>
                <a:cubicBezTo>
                  <a:pt x="305" y="123"/>
                  <a:pt x="298" y="138"/>
                  <a:pt x="296" y="143"/>
                </a:cubicBezTo>
                <a:cubicBezTo>
                  <a:pt x="292" y="140"/>
                  <a:pt x="288" y="137"/>
                  <a:pt x="286" y="135"/>
                </a:cubicBezTo>
                <a:cubicBezTo>
                  <a:pt x="284" y="134"/>
                  <a:pt x="282" y="133"/>
                  <a:pt x="280" y="132"/>
                </a:cubicBezTo>
                <a:cubicBezTo>
                  <a:pt x="290" y="117"/>
                  <a:pt x="313" y="94"/>
                  <a:pt x="339" y="93"/>
                </a:cubicBezTo>
                <a:cubicBezTo>
                  <a:pt x="324" y="91"/>
                  <a:pt x="301" y="101"/>
                  <a:pt x="290" y="115"/>
                </a:cubicBezTo>
                <a:cubicBezTo>
                  <a:pt x="292" y="106"/>
                  <a:pt x="302" y="90"/>
                  <a:pt x="315" y="83"/>
                </a:cubicBezTo>
                <a:cubicBezTo>
                  <a:pt x="315" y="83"/>
                  <a:pt x="309" y="91"/>
                  <a:pt x="311" y="92"/>
                </a:cubicBezTo>
                <a:cubicBezTo>
                  <a:pt x="316" y="94"/>
                  <a:pt x="326" y="78"/>
                  <a:pt x="340" y="77"/>
                </a:cubicBezTo>
                <a:cubicBezTo>
                  <a:pt x="340" y="77"/>
                  <a:pt x="329" y="82"/>
                  <a:pt x="332" y="85"/>
                </a:cubicBezTo>
                <a:cubicBezTo>
                  <a:pt x="333" y="88"/>
                  <a:pt x="340" y="82"/>
                  <a:pt x="352" y="82"/>
                </a:cubicBezTo>
                <a:cubicBezTo>
                  <a:pt x="366" y="82"/>
                  <a:pt x="379" y="91"/>
                  <a:pt x="385" y="98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2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0B00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43D394D-F386-37CC-98C6-1044BD3E8833}"/>
              </a:ext>
            </a:extLst>
          </p:cNvPr>
          <p:cNvSpPr txBox="1"/>
          <p:nvPr userDrawn="1"/>
        </p:nvSpPr>
        <p:spPr bwMode="white">
          <a:xfrm>
            <a:off x="1457325" y="6248400"/>
            <a:ext cx="4638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2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737373"/>
                </a:solidFill>
                <a:effectLst/>
                <a:uLnTx/>
                <a:uFillTx/>
                <a:latin typeface="Aptos" panose="020B0004020202020204" pitchFamily="34" charset="0"/>
              </a:rPr>
              <a:t>|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 pitchFamily="34" charset="0"/>
              </a:rPr>
              <a:t>  ©2024 Wizards of the Coast  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737373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|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 pitchFamily="34" charset="0"/>
              </a:rPr>
              <a:t>  Confidential and proprietary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D27D027-5700-12FB-6C62-E5235C716925}"/>
              </a:ext>
            </a:extLst>
          </p:cNvPr>
          <p:cNvGrpSpPr>
            <a:grpSpLocks/>
          </p:cNvGrpSpPr>
          <p:nvPr userDrawn="1"/>
        </p:nvGrpSpPr>
        <p:grpSpPr bwMode="hidden">
          <a:xfrm flipH="1" flipV="1">
            <a:off x="3106056" y="0"/>
            <a:ext cx="9085944" cy="6858001"/>
            <a:chOff x="-1" y="0"/>
            <a:chExt cx="8911773" cy="6858001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CB56AB54-331A-0E5B-4A92-B0E2C4E9713A}"/>
                </a:ext>
              </a:extLst>
            </p:cNvPr>
            <p:cNvSpPr>
              <a:spLocks/>
            </p:cNvSpPr>
            <p:nvPr/>
          </p:nvSpPr>
          <p:spPr bwMode="hidden">
            <a:xfrm>
              <a:off x="0" y="0"/>
              <a:ext cx="8911772" cy="6858001"/>
            </a:xfrm>
            <a:custGeom>
              <a:avLst/>
              <a:gdLst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70697 w 8796342"/>
                <a:gd name="connsiteY8" fmla="*/ 609891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86137 w 8796342"/>
                <a:gd name="connsiteY13" fmla="*/ 1140455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86137 w 8796342"/>
                <a:gd name="connsiteY13" fmla="*/ 1140455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891669 w 8796342"/>
                <a:gd name="connsiteY42" fmla="*/ 4785448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</a:cxnLst>
              <a:rect l="l" t="t" r="r" b="b"/>
              <a:pathLst>
                <a:path w="8796342" h="6858001">
                  <a:moveTo>
                    <a:pt x="1" y="0"/>
                  </a:moveTo>
                  <a:lnTo>
                    <a:pt x="5638954" y="0"/>
                  </a:lnTo>
                  <a:lnTo>
                    <a:pt x="5654162" y="53091"/>
                  </a:lnTo>
                  <a:cubicBezTo>
                    <a:pt x="5661225" y="75423"/>
                    <a:pt x="5669161" y="97606"/>
                    <a:pt x="5678672" y="119470"/>
                  </a:cubicBezTo>
                  <a:cubicBezTo>
                    <a:pt x="5703561" y="177989"/>
                    <a:pt x="5739626" y="234601"/>
                    <a:pt x="5749290" y="293694"/>
                  </a:cubicBezTo>
                  <a:cubicBezTo>
                    <a:pt x="5752189" y="311422"/>
                    <a:pt x="5752466" y="327168"/>
                    <a:pt x="5756790" y="344248"/>
                  </a:cubicBezTo>
                  <a:cubicBezTo>
                    <a:pt x="5770225" y="388929"/>
                    <a:pt x="5810520" y="424571"/>
                    <a:pt x="5825380" y="468604"/>
                  </a:cubicBezTo>
                  <a:cubicBezTo>
                    <a:pt x="5833294" y="493575"/>
                    <a:pt x="5830259" y="517175"/>
                    <a:pt x="5835321" y="543443"/>
                  </a:cubicBezTo>
                  <a:cubicBezTo>
                    <a:pt x="5837760" y="567729"/>
                    <a:pt x="5836641" y="587638"/>
                    <a:pt x="5854028" y="595604"/>
                  </a:cubicBezTo>
                  <a:cubicBezTo>
                    <a:pt x="5853339" y="605441"/>
                    <a:pt x="5868122" y="626934"/>
                    <a:pt x="5867433" y="636770"/>
                  </a:cubicBezTo>
                  <a:cubicBezTo>
                    <a:pt x="5888321" y="712980"/>
                    <a:pt x="5912797" y="797082"/>
                    <a:pt x="5961465" y="851137"/>
                  </a:cubicBezTo>
                  <a:cubicBezTo>
                    <a:pt x="5981982" y="873552"/>
                    <a:pt x="6008201" y="893374"/>
                    <a:pt x="6015655" y="924903"/>
                  </a:cubicBezTo>
                  <a:cubicBezTo>
                    <a:pt x="6031988" y="987312"/>
                    <a:pt x="6044044" y="1051667"/>
                    <a:pt x="6056099" y="1116021"/>
                  </a:cubicBezTo>
                  <a:cubicBezTo>
                    <a:pt x="6066587" y="1123949"/>
                    <a:pt x="6061362" y="1144434"/>
                    <a:pt x="6071850" y="1152362"/>
                  </a:cubicBezTo>
                  <a:cubicBezTo>
                    <a:pt x="6072357" y="1164829"/>
                    <a:pt x="6085725" y="1166038"/>
                    <a:pt x="6086231" y="1178505"/>
                  </a:cubicBezTo>
                  <a:cubicBezTo>
                    <a:pt x="6119168" y="1220667"/>
                    <a:pt x="6149483" y="1260847"/>
                    <a:pt x="6182419" y="1303009"/>
                  </a:cubicBezTo>
                  <a:cubicBezTo>
                    <a:pt x="6188217" y="1338465"/>
                    <a:pt x="6211862" y="1375329"/>
                    <a:pt x="6236886" y="1392520"/>
                  </a:cubicBezTo>
                  <a:cubicBezTo>
                    <a:pt x="6242731" y="1447001"/>
                    <a:pt x="6253821" y="1505446"/>
                    <a:pt x="6269187" y="1561946"/>
                  </a:cubicBezTo>
                  <a:cubicBezTo>
                    <a:pt x="6279675" y="1569875"/>
                    <a:pt x="6273725" y="1572144"/>
                    <a:pt x="6283017" y="1577442"/>
                  </a:cubicBezTo>
                  <a:cubicBezTo>
                    <a:pt x="6278509" y="1582666"/>
                    <a:pt x="6290670" y="1590270"/>
                    <a:pt x="6285933" y="1598773"/>
                  </a:cubicBezTo>
                  <a:cubicBezTo>
                    <a:pt x="6308334" y="1613982"/>
                    <a:pt x="6307969" y="1658589"/>
                    <a:pt x="6315193" y="1693397"/>
                  </a:cubicBezTo>
                  <a:cubicBezTo>
                    <a:pt x="6323383" y="1734114"/>
                    <a:pt x="6353698" y="1774294"/>
                    <a:pt x="6382310" y="1799377"/>
                  </a:cubicBezTo>
                  <a:cubicBezTo>
                    <a:pt x="6410692" y="1827738"/>
                    <a:pt x="6440959" y="1848893"/>
                    <a:pt x="6464604" y="1885757"/>
                  </a:cubicBezTo>
                  <a:cubicBezTo>
                    <a:pt x="6492067" y="1927234"/>
                    <a:pt x="6505272" y="1975194"/>
                    <a:pt x="6524179" y="2020561"/>
                  </a:cubicBezTo>
                  <a:cubicBezTo>
                    <a:pt x="6544513" y="2065280"/>
                    <a:pt x="6557940" y="2073518"/>
                    <a:pt x="6598870" y="2113500"/>
                  </a:cubicBezTo>
                  <a:cubicBezTo>
                    <a:pt x="6610343" y="2140466"/>
                    <a:pt x="6578195" y="2092363"/>
                    <a:pt x="6622577" y="2172630"/>
                  </a:cubicBezTo>
                  <a:cubicBezTo>
                    <a:pt x="6666959" y="2252897"/>
                    <a:pt x="6770354" y="2450925"/>
                    <a:pt x="6865163" y="2595102"/>
                  </a:cubicBezTo>
                  <a:cubicBezTo>
                    <a:pt x="6862082" y="2599678"/>
                    <a:pt x="6882584" y="2638488"/>
                    <a:pt x="6879502" y="2643064"/>
                  </a:cubicBezTo>
                  <a:cubicBezTo>
                    <a:pt x="6898180" y="2691710"/>
                    <a:pt x="6925184" y="2739744"/>
                    <a:pt x="6955498" y="2779924"/>
                  </a:cubicBezTo>
                  <a:cubicBezTo>
                    <a:pt x="6969575" y="2795744"/>
                    <a:pt x="6984847" y="2814195"/>
                    <a:pt x="6997038" y="2837221"/>
                  </a:cubicBezTo>
                  <a:cubicBezTo>
                    <a:pt x="7004214" y="2853004"/>
                    <a:pt x="7009965" y="2869435"/>
                    <a:pt x="7015716" y="2885867"/>
                  </a:cubicBezTo>
                  <a:cubicBezTo>
                    <a:pt x="7043043" y="2968672"/>
                    <a:pt x="7078467" y="3054145"/>
                    <a:pt x="7118628" y="3131114"/>
                  </a:cubicBezTo>
                  <a:cubicBezTo>
                    <a:pt x="7137076" y="3183039"/>
                    <a:pt x="7175256" y="3191066"/>
                    <a:pt x="7209294" y="3235909"/>
                  </a:cubicBezTo>
                  <a:cubicBezTo>
                    <a:pt x="7246775" y="3294342"/>
                    <a:pt x="7233771" y="3320010"/>
                    <a:pt x="7259301" y="3349669"/>
                  </a:cubicBezTo>
                  <a:cubicBezTo>
                    <a:pt x="7262389" y="3443496"/>
                    <a:pt x="7276702" y="3554439"/>
                    <a:pt x="7320498" y="3658325"/>
                  </a:cubicBezTo>
                  <a:cubicBezTo>
                    <a:pt x="7338210" y="3701061"/>
                    <a:pt x="7357253" y="3705100"/>
                    <a:pt x="7371835" y="3733387"/>
                  </a:cubicBezTo>
                  <a:cubicBezTo>
                    <a:pt x="7391433" y="3768917"/>
                    <a:pt x="7393183" y="3803040"/>
                    <a:pt x="7405880" y="3838533"/>
                  </a:cubicBezTo>
                  <a:cubicBezTo>
                    <a:pt x="7419544" y="3879935"/>
                    <a:pt x="7447697" y="3911576"/>
                    <a:pt x="7472997" y="3944513"/>
                  </a:cubicBezTo>
                  <a:cubicBezTo>
                    <a:pt x="7522402" y="4007756"/>
                    <a:pt x="7568266" y="4082133"/>
                    <a:pt x="7605805" y="4157120"/>
                  </a:cubicBezTo>
                  <a:cubicBezTo>
                    <a:pt x="7642147" y="4229478"/>
                    <a:pt x="7658528" y="4310912"/>
                    <a:pt x="7693674" y="4380639"/>
                  </a:cubicBezTo>
                  <a:cubicBezTo>
                    <a:pt x="7721414" y="4437861"/>
                    <a:pt x="7762217" y="4485970"/>
                    <a:pt x="7792119" y="4551732"/>
                  </a:cubicBezTo>
                  <a:cubicBezTo>
                    <a:pt x="7822022" y="4617495"/>
                    <a:pt x="7844795" y="4686499"/>
                    <a:pt x="7883253" y="4748371"/>
                  </a:cubicBezTo>
                  <a:cubicBezTo>
                    <a:pt x="7890659" y="4760875"/>
                    <a:pt x="7889966" y="4770351"/>
                    <a:pt x="7891669" y="4785448"/>
                  </a:cubicBezTo>
                  <a:cubicBezTo>
                    <a:pt x="7893602" y="4797267"/>
                    <a:pt x="7899815" y="4807502"/>
                    <a:pt x="7899126" y="4817338"/>
                  </a:cubicBezTo>
                  <a:cubicBezTo>
                    <a:pt x="7903498" y="4853443"/>
                    <a:pt x="7939929" y="4865447"/>
                    <a:pt x="7956167" y="4889807"/>
                  </a:cubicBezTo>
                  <a:cubicBezTo>
                    <a:pt x="7982434" y="4928653"/>
                    <a:pt x="7981333" y="4964073"/>
                    <a:pt x="8009025" y="5002270"/>
                  </a:cubicBezTo>
                  <a:cubicBezTo>
                    <a:pt x="8021446" y="5022018"/>
                    <a:pt x="8037914" y="5043099"/>
                    <a:pt x="8047483" y="5064143"/>
                  </a:cubicBezTo>
                  <a:cubicBezTo>
                    <a:pt x="8057052" y="5085187"/>
                    <a:pt x="8055674" y="5104860"/>
                    <a:pt x="8050477" y="5119920"/>
                  </a:cubicBezTo>
                  <a:cubicBezTo>
                    <a:pt x="8069567" y="5142984"/>
                    <a:pt x="8092935" y="5164102"/>
                    <a:pt x="8114877" y="5185868"/>
                  </a:cubicBezTo>
                  <a:cubicBezTo>
                    <a:pt x="8142063" y="5211599"/>
                    <a:pt x="8114377" y="5271803"/>
                    <a:pt x="8120587" y="5281677"/>
                  </a:cubicBezTo>
                  <a:cubicBezTo>
                    <a:pt x="8164518" y="5344235"/>
                    <a:pt x="8199205" y="5420520"/>
                    <a:pt x="8220093" y="5496730"/>
                  </a:cubicBezTo>
                  <a:cubicBezTo>
                    <a:pt x="8226581" y="5522350"/>
                    <a:pt x="8231642" y="5548618"/>
                    <a:pt x="8240981" y="5572940"/>
                  </a:cubicBezTo>
                  <a:cubicBezTo>
                    <a:pt x="8262281" y="5623568"/>
                    <a:pt x="8296779" y="5623754"/>
                    <a:pt x="8317112" y="5668472"/>
                  </a:cubicBezTo>
                  <a:cubicBezTo>
                    <a:pt x="8327877" y="5692146"/>
                    <a:pt x="8326269" y="5715099"/>
                    <a:pt x="8337263" y="5735494"/>
                  </a:cubicBezTo>
                  <a:cubicBezTo>
                    <a:pt x="8344440" y="5751277"/>
                    <a:pt x="8357550" y="5761187"/>
                    <a:pt x="8364956" y="5773692"/>
                  </a:cubicBezTo>
                  <a:cubicBezTo>
                    <a:pt x="8410313" y="5835601"/>
                    <a:pt x="8331891" y="5871260"/>
                    <a:pt x="8388425" y="5931262"/>
                  </a:cubicBezTo>
                  <a:cubicBezTo>
                    <a:pt x="8401305" y="5944452"/>
                    <a:pt x="8414415" y="5954362"/>
                    <a:pt x="8420855" y="5960957"/>
                  </a:cubicBezTo>
                  <a:cubicBezTo>
                    <a:pt x="8472470" y="6051766"/>
                    <a:pt x="8500622" y="6083406"/>
                    <a:pt x="8505549" y="6151002"/>
                  </a:cubicBezTo>
                  <a:cubicBezTo>
                    <a:pt x="8508724" y="6184476"/>
                    <a:pt x="8533059" y="6211503"/>
                    <a:pt x="8533843" y="6239716"/>
                  </a:cubicBezTo>
                  <a:cubicBezTo>
                    <a:pt x="8534349" y="6252183"/>
                    <a:pt x="8553670" y="6271968"/>
                    <a:pt x="8562042" y="6290381"/>
                  </a:cubicBezTo>
                  <a:cubicBezTo>
                    <a:pt x="8599581" y="6365369"/>
                    <a:pt x="8588863" y="6360719"/>
                    <a:pt x="8584863" y="6378410"/>
                  </a:cubicBezTo>
                  <a:cubicBezTo>
                    <a:pt x="8606345" y="6406734"/>
                    <a:pt x="8632477" y="6486908"/>
                    <a:pt x="8632754" y="6502655"/>
                  </a:cubicBezTo>
                  <a:cubicBezTo>
                    <a:pt x="8635565" y="6580735"/>
                    <a:pt x="8692511" y="6615155"/>
                    <a:pt x="8715102" y="6706462"/>
                  </a:cubicBezTo>
                  <a:cubicBezTo>
                    <a:pt x="8738889" y="6800400"/>
                    <a:pt x="8789395" y="6828225"/>
                    <a:pt x="8796342" y="6847287"/>
                  </a:cubicBezTo>
                  <a:lnTo>
                    <a:pt x="8789127" y="6858000"/>
                  </a:lnTo>
                  <a:lnTo>
                    <a:pt x="3071093" y="6858000"/>
                  </a:lnTo>
                  <a:lnTo>
                    <a:pt x="3069300" y="6853919"/>
                  </a:lnTo>
                  <a:lnTo>
                    <a:pt x="3063838" y="6841374"/>
                  </a:lnTo>
                  <a:cubicBezTo>
                    <a:pt x="3039734" y="6811069"/>
                    <a:pt x="3035591" y="6771685"/>
                    <a:pt x="3017420" y="6735507"/>
                  </a:cubicBezTo>
                  <a:cubicBezTo>
                    <a:pt x="3004263" y="6706571"/>
                    <a:pt x="3005872" y="6683619"/>
                    <a:pt x="3019163" y="6671226"/>
                  </a:cubicBezTo>
                  <a:cubicBezTo>
                    <a:pt x="3015575" y="6663334"/>
                    <a:pt x="3009365" y="6653461"/>
                    <a:pt x="3008629" y="6644273"/>
                  </a:cubicBezTo>
                  <a:cubicBezTo>
                    <a:pt x="2971820" y="6480071"/>
                    <a:pt x="2927436" y="6522473"/>
                    <a:pt x="2877152" y="6392967"/>
                  </a:cubicBezTo>
                  <a:cubicBezTo>
                    <a:pt x="2854751" y="6377759"/>
                    <a:pt x="2831153" y="6359919"/>
                    <a:pt x="2807326" y="6345359"/>
                  </a:cubicBezTo>
                  <a:cubicBezTo>
                    <a:pt x="2798216" y="6317757"/>
                    <a:pt x="2812245" y="6314552"/>
                    <a:pt x="2820064" y="6301474"/>
                  </a:cubicBezTo>
                  <a:cubicBezTo>
                    <a:pt x="2803271" y="6245622"/>
                    <a:pt x="2745635" y="6221040"/>
                    <a:pt x="2714537" y="6152647"/>
                  </a:cubicBezTo>
                  <a:cubicBezTo>
                    <a:pt x="2695169" y="6113837"/>
                    <a:pt x="2644203" y="6092571"/>
                    <a:pt x="2618213" y="6069471"/>
                  </a:cubicBezTo>
                  <a:lnTo>
                    <a:pt x="2606759" y="6055633"/>
                  </a:lnTo>
                  <a:cubicBezTo>
                    <a:pt x="2588588" y="6019454"/>
                    <a:pt x="2653718" y="5996188"/>
                    <a:pt x="2568754" y="5888800"/>
                  </a:cubicBezTo>
                  <a:cubicBezTo>
                    <a:pt x="2516728" y="5823574"/>
                    <a:pt x="2477946" y="5726931"/>
                    <a:pt x="2424033" y="5668912"/>
                  </a:cubicBezTo>
                  <a:cubicBezTo>
                    <a:pt x="2416397" y="5659687"/>
                    <a:pt x="2407335" y="5651110"/>
                    <a:pt x="2399699" y="5641884"/>
                  </a:cubicBezTo>
                  <a:cubicBezTo>
                    <a:pt x="2365566" y="5597092"/>
                    <a:pt x="2350611" y="5515009"/>
                    <a:pt x="2303693" y="5495076"/>
                  </a:cubicBezTo>
                  <a:cubicBezTo>
                    <a:pt x="2338968" y="5425072"/>
                    <a:pt x="2269371" y="5374185"/>
                    <a:pt x="2231143" y="5309034"/>
                  </a:cubicBezTo>
                  <a:cubicBezTo>
                    <a:pt x="2212513" y="5279413"/>
                    <a:pt x="2200734" y="5230804"/>
                    <a:pt x="2194706" y="5198627"/>
                  </a:cubicBezTo>
                  <a:cubicBezTo>
                    <a:pt x="2187253" y="5167098"/>
                    <a:pt x="2180995" y="5138200"/>
                    <a:pt x="2176163" y="5108653"/>
                  </a:cubicBezTo>
                  <a:cubicBezTo>
                    <a:pt x="2173035" y="5094204"/>
                    <a:pt x="2146538" y="5058636"/>
                    <a:pt x="2141706" y="5029090"/>
                  </a:cubicBezTo>
                  <a:cubicBezTo>
                    <a:pt x="2132043" y="4969996"/>
                    <a:pt x="2087104" y="4980906"/>
                    <a:pt x="2078637" y="4924444"/>
                  </a:cubicBezTo>
                  <a:cubicBezTo>
                    <a:pt x="2073576" y="4898176"/>
                    <a:pt x="2045289" y="4907864"/>
                    <a:pt x="2046573" y="4850141"/>
                  </a:cubicBezTo>
                  <a:cubicBezTo>
                    <a:pt x="2046984" y="4824559"/>
                    <a:pt x="2040268" y="4802218"/>
                    <a:pt x="2027111" y="4773283"/>
                  </a:cubicBezTo>
                  <a:cubicBezTo>
                    <a:pt x="2006547" y="4731843"/>
                    <a:pt x="1990626" y="4643851"/>
                    <a:pt x="1970063" y="4602412"/>
                  </a:cubicBezTo>
                  <a:cubicBezTo>
                    <a:pt x="1916008" y="4487318"/>
                    <a:pt x="1946830" y="4539965"/>
                    <a:pt x="1908507" y="4436764"/>
                  </a:cubicBezTo>
                  <a:cubicBezTo>
                    <a:pt x="1900182" y="4437376"/>
                    <a:pt x="1894708" y="4436690"/>
                    <a:pt x="1887809" y="4436653"/>
                  </a:cubicBezTo>
                  <a:cubicBezTo>
                    <a:pt x="1884450" y="4425483"/>
                    <a:pt x="1874652" y="4407718"/>
                    <a:pt x="1876537" y="4400512"/>
                  </a:cubicBezTo>
                  <a:cubicBezTo>
                    <a:pt x="1879341" y="4380190"/>
                    <a:pt x="1875294" y="4378857"/>
                    <a:pt x="1834626" y="4289419"/>
                  </a:cubicBezTo>
                  <a:cubicBezTo>
                    <a:pt x="1821469" y="4260484"/>
                    <a:pt x="1811164" y="4230252"/>
                    <a:pt x="1790188" y="4214394"/>
                  </a:cubicBezTo>
                  <a:cubicBezTo>
                    <a:pt x="1773261" y="4199871"/>
                    <a:pt x="1755684" y="4115806"/>
                    <a:pt x="1735627" y="4086834"/>
                  </a:cubicBezTo>
                  <a:cubicBezTo>
                    <a:pt x="1728221" y="4074330"/>
                    <a:pt x="1723159" y="4048062"/>
                    <a:pt x="1716490" y="4044746"/>
                  </a:cubicBezTo>
                  <a:cubicBezTo>
                    <a:pt x="1695284" y="4032167"/>
                    <a:pt x="1704758" y="4015162"/>
                    <a:pt x="1701400" y="4003992"/>
                  </a:cubicBezTo>
                  <a:cubicBezTo>
                    <a:pt x="1693716" y="3975742"/>
                    <a:pt x="1688655" y="3949474"/>
                    <a:pt x="1663631" y="3932283"/>
                  </a:cubicBezTo>
                  <a:cubicBezTo>
                    <a:pt x="1647899" y="3920390"/>
                    <a:pt x="1633087" y="3895381"/>
                    <a:pt x="1630418" y="3874375"/>
                  </a:cubicBezTo>
                  <a:cubicBezTo>
                    <a:pt x="1623376" y="3817263"/>
                    <a:pt x="1588878" y="3817078"/>
                    <a:pt x="1540710" y="3677087"/>
                  </a:cubicBezTo>
                  <a:cubicBezTo>
                    <a:pt x="1528243" y="3638315"/>
                    <a:pt x="1516606" y="3646781"/>
                    <a:pt x="1513842" y="3587725"/>
                  </a:cubicBezTo>
                  <a:cubicBezTo>
                    <a:pt x="1499259" y="3559437"/>
                    <a:pt x="1488494" y="3535763"/>
                    <a:pt x="1473911" y="3507475"/>
                  </a:cubicBezTo>
                  <a:cubicBezTo>
                    <a:pt x="1465816" y="3504808"/>
                    <a:pt x="1453902" y="3497527"/>
                    <a:pt x="1441988" y="3490248"/>
                  </a:cubicBezTo>
                  <a:cubicBezTo>
                    <a:pt x="1425473" y="3450142"/>
                    <a:pt x="1411349" y="3415297"/>
                    <a:pt x="1405781" y="3376562"/>
                  </a:cubicBezTo>
                  <a:cubicBezTo>
                    <a:pt x="1405044" y="3367374"/>
                    <a:pt x="1389542" y="3352202"/>
                    <a:pt x="1386184" y="3341032"/>
                  </a:cubicBezTo>
                  <a:cubicBezTo>
                    <a:pt x="1379696" y="3315412"/>
                    <a:pt x="1359410" y="3289718"/>
                    <a:pt x="1359822" y="3264136"/>
                  </a:cubicBezTo>
                  <a:cubicBezTo>
                    <a:pt x="1360052" y="3260857"/>
                    <a:pt x="1358856" y="3258227"/>
                    <a:pt x="1358856" y="3258227"/>
                  </a:cubicBezTo>
                  <a:cubicBezTo>
                    <a:pt x="1328082" y="3224604"/>
                    <a:pt x="1333920" y="3180683"/>
                    <a:pt x="1312897" y="3145801"/>
                  </a:cubicBezTo>
                  <a:cubicBezTo>
                    <a:pt x="1300477" y="3126053"/>
                    <a:pt x="1283549" y="3111530"/>
                    <a:pt x="1263262" y="3085836"/>
                  </a:cubicBezTo>
                  <a:cubicBezTo>
                    <a:pt x="1257187" y="3034634"/>
                    <a:pt x="1186489" y="3019165"/>
                    <a:pt x="1173879" y="2923319"/>
                  </a:cubicBezTo>
                  <a:cubicBezTo>
                    <a:pt x="1172406" y="2904943"/>
                    <a:pt x="1172176" y="2908222"/>
                    <a:pt x="1099769" y="2779253"/>
                  </a:cubicBezTo>
                  <a:cubicBezTo>
                    <a:pt x="1096592" y="2745779"/>
                    <a:pt x="1085321" y="2709638"/>
                    <a:pt x="1063101" y="2672125"/>
                  </a:cubicBezTo>
                  <a:cubicBezTo>
                    <a:pt x="1054499" y="2656990"/>
                    <a:pt x="1049208" y="2634002"/>
                    <a:pt x="1039179" y="2619515"/>
                  </a:cubicBezTo>
                  <a:cubicBezTo>
                    <a:pt x="1029151" y="2605029"/>
                    <a:pt x="1014846" y="2592488"/>
                    <a:pt x="1003391" y="2578650"/>
                  </a:cubicBezTo>
                  <a:cubicBezTo>
                    <a:pt x="993133" y="2567442"/>
                    <a:pt x="985727" y="2554938"/>
                    <a:pt x="978320" y="2542434"/>
                  </a:cubicBezTo>
                  <a:cubicBezTo>
                    <a:pt x="968292" y="2527948"/>
                    <a:pt x="955412" y="2514758"/>
                    <a:pt x="956791" y="2495085"/>
                  </a:cubicBezTo>
                  <a:cubicBezTo>
                    <a:pt x="957250" y="2488527"/>
                    <a:pt x="936687" y="2447087"/>
                    <a:pt x="941424" y="2438585"/>
                  </a:cubicBezTo>
                  <a:cubicBezTo>
                    <a:pt x="963961" y="2412466"/>
                    <a:pt x="925368" y="2391922"/>
                    <a:pt x="902135" y="2329475"/>
                  </a:cubicBezTo>
                  <a:cubicBezTo>
                    <a:pt x="884883" y="2280181"/>
                    <a:pt x="842472" y="2255024"/>
                    <a:pt x="847621" y="2220939"/>
                  </a:cubicBezTo>
                  <a:cubicBezTo>
                    <a:pt x="836904" y="2216289"/>
                    <a:pt x="829038" y="2210343"/>
                    <a:pt x="818320" y="2205693"/>
                  </a:cubicBezTo>
                  <a:cubicBezTo>
                    <a:pt x="813259" y="2179425"/>
                    <a:pt x="795594" y="2155713"/>
                    <a:pt x="800284" y="2128186"/>
                  </a:cubicBezTo>
                  <a:cubicBezTo>
                    <a:pt x="800973" y="2118350"/>
                    <a:pt x="792094" y="2087469"/>
                    <a:pt x="777328" y="2081485"/>
                  </a:cubicBezTo>
                  <a:cubicBezTo>
                    <a:pt x="751845" y="2070852"/>
                    <a:pt x="736067" y="2039934"/>
                    <a:pt x="723646" y="2020187"/>
                  </a:cubicBezTo>
                  <a:cubicBezTo>
                    <a:pt x="706299" y="1932844"/>
                    <a:pt x="703860" y="1908558"/>
                    <a:pt x="688817" y="1886828"/>
                  </a:cubicBezTo>
                  <a:cubicBezTo>
                    <a:pt x="653488" y="1839405"/>
                    <a:pt x="619443" y="1734259"/>
                    <a:pt x="620133" y="1724423"/>
                  </a:cubicBezTo>
                  <a:cubicBezTo>
                    <a:pt x="621234" y="1689004"/>
                    <a:pt x="601637" y="1653474"/>
                    <a:pt x="582547" y="1630410"/>
                  </a:cubicBezTo>
                  <a:cubicBezTo>
                    <a:pt x="535534" y="1572428"/>
                    <a:pt x="535899" y="1527821"/>
                    <a:pt x="481432" y="1438310"/>
                  </a:cubicBezTo>
                  <a:cubicBezTo>
                    <a:pt x="417294" y="1334150"/>
                    <a:pt x="387594" y="1248257"/>
                    <a:pt x="346634" y="1167932"/>
                  </a:cubicBezTo>
                  <a:lnTo>
                    <a:pt x="300227" y="1088992"/>
                  </a:lnTo>
                  <a:lnTo>
                    <a:pt x="300226" y="1088992"/>
                  </a:lnTo>
                  <a:cubicBezTo>
                    <a:pt x="371620" y="1193026"/>
                    <a:pt x="395913" y="1299431"/>
                    <a:pt x="481431" y="1438311"/>
                  </a:cubicBezTo>
                  <a:cubicBezTo>
                    <a:pt x="535898" y="1527822"/>
                    <a:pt x="535533" y="1572429"/>
                    <a:pt x="582546" y="1630411"/>
                  </a:cubicBezTo>
                  <a:cubicBezTo>
                    <a:pt x="601636" y="1653475"/>
                    <a:pt x="621233" y="1689005"/>
                    <a:pt x="620132" y="1724424"/>
                  </a:cubicBezTo>
                  <a:cubicBezTo>
                    <a:pt x="619442" y="1734260"/>
                    <a:pt x="653487" y="1839406"/>
                    <a:pt x="688816" y="1886829"/>
                  </a:cubicBezTo>
                  <a:cubicBezTo>
                    <a:pt x="703859" y="1908559"/>
                    <a:pt x="706298" y="1932845"/>
                    <a:pt x="723645" y="2020188"/>
                  </a:cubicBezTo>
                  <a:cubicBezTo>
                    <a:pt x="736066" y="2039935"/>
                    <a:pt x="751844" y="2070853"/>
                    <a:pt x="777327" y="2081486"/>
                  </a:cubicBezTo>
                  <a:cubicBezTo>
                    <a:pt x="792093" y="2087470"/>
                    <a:pt x="800972" y="2118351"/>
                    <a:pt x="800283" y="2128187"/>
                  </a:cubicBezTo>
                  <a:cubicBezTo>
                    <a:pt x="795593" y="2155714"/>
                    <a:pt x="813258" y="2179426"/>
                    <a:pt x="818319" y="2205694"/>
                  </a:cubicBezTo>
                  <a:cubicBezTo>
                    <a:pt x="829037" y="2210344"/>
                    <a:pt x="836903" y="2216290"/>
                    <a:pt x="847620" y="2220940"/>
                  </a:cubicBezTo>
                  <a:cubicBezTo>
                    <a:pt x="842471" y="2255025"/>
                    <a:pt x="884882" y="2280182"/>
                    <a:pt x="902134" y="2329476"/>
                  </a:cubicBezTo>
                  <a:cubicBezTo>
                    <a:pt x="925367" y="2391923"/>
                    <a:pt x="963960" y="2412467"/>
                    <a:pt x="941423" y="2438586"/>
                  </a:cubicBezTo>
                  <a:cubicBezTo>
                    <a:pt x="936686" y="2447088"/>
                    <a:pt x="957249" y="2488528"/>
                    <a:pt x="956790" y="2495086"/>
                  </a:cubicBezTo>
                  <a:cubicBezTo>
                    <a:pt x="955411" y="2514759"/>
                    <a:pt x="968291" y="2527949"/>
                    <a:pt x="978319" y="2542435"/>
                  </a:cubicBezTo>
                  <a:cubicBezTo>
                    <a:pt x="985726" y="2554939"/>
                    <a:pt x="993132" y="2567443"/>
                    <a:pt x="1003390" y="2578651"/>
                  </a:cubicBezTo>
                  <a:cubicBezTo>
                    <a:pt x="1014845" y="2592489"/>
                    <a:pt x="1029150" y="2605030"/>
                    <a:pt x="1039178" y="2619516"/>
                  </a:cubicBezTo>
                  <a:cubicBezTo>
                    <a:pt x="1049207" y="2634003"/>
                    <a:pt x="1054498" y="2656991"/>
                    <a:pt x="1063100" y="2672126"/>
                  </a:cubicBezTo>
                  <a:cubicBezTo>
                    <a:pt x="1085320" y="2709639"/>
                    <a:pt x="1096591" y="2745780"/>
                    <a:pt x="1099768" y="2779254"/>
                  </a:cubicBezTo>
                  <a:cubicBezTo>
                    <a:pt x="1172175" y="2908223"/>
                    <a:pt x="1172405" y="2904944"/>
                    <a:pt x="1173878" y="2923320"/>
                  </a:cubicBezTo>
                  <a:cubicBezTo>
                    <a:pt x="1186488" y="3019166"/>
                    <a:pt x="1257186" y="3034635"/>
                    <a:pt x="1263261" y="3085837"/>
                  </a:cubicBezTo>
                  <a:cubicBezTo>
                    <a:pt x="1283548" y="3111531"/>
                    <a:pt x="1300476" y="3126054"/>
                    <a:pt x="1312896" y="3145802"/>
                  </a:cubicBezTo>
                  <a:cubicBezTo>
                    <a:pt x="1333919" y="3180684"/>
                    <a:pt x="1328081" y="3224605"/>
                    <a:pt x="1358855" y="3258228"/>
                  </a:cubicBezTo>
                  <a:cubicBezTo>
                    <a:pt x="1358855" y="3258228"/>
                    <a:pt x="1360051" y="3260858"/>
                    <a:pt x="1359821" y="3264137"/>
                  </a:cubicBezTo>
                  <a:cubicBezTo>
                    <a:pt x="1359409" y="3289719"/>
                    <a:pt x="1379695" y="3315413"/>
                    <a:pt x="1386183" y="3341033"/>
                  </a:cubicBezTo>
                  <a:cubicBezTo>
                    <a:pt x="1389541" y="3352203"/>
                    <a:pt x="1405043" y="3367375"/>
                    <a:pt x="1405780" y="3376563"/>
                  </a:cubicBezTo>
                  <a:cubicBezTo>
                    <a:pt x="1411348" y="3415298"/>
                    <a:pt x="1425472" y="3450143"/>
                    <a:pt x="1441987" y="3490249"/>
                  </a:cubicBezTo>
                  <a:cubicBezTo>
                    <a:pt x="1453901" y="3497528"/>
                    <a:pt x="1465815" y="3504809"/>
                    <a:pt x="1473910" y="3507476"/>
                  </a:cubicBezTo>
                  <a:cubicBezTo>
                    <a:pt x="1488493" y="3535764"/>
                    <a:pt x="1499258" y="3559438"/>
                    <a:pt x="1513841" y="3587726"/>
                  </a:cubicBezTo>
                  <a:cubicBezTo>
                    <a:pt x="1516605" y="3646782"/>
                    <a:pt x="1528242" y="3638316"/>
                    <a:pt x="1540709" y="3677088"/>
                  </a:cubicBezTo>
                  <a:cubicBezTo>
                    <a:pt x="1588877" y="3817079"/>
                    <a:pt x="1623375" y="3817264"/>
                    <a:pt x="1630417" y="3874376"/>
                  </a:cubicBezTo>
                  <a:cubicBezTo>
                    <a:pt x="1633086" y="3895382"/>
                    <a:pt x="1647898" y="3920391"/>
                    <a:pt x="1663630" y="3932284"/>
                  </a:cubicBezTo>
                  <a:cubicBezTo>
                    <a:pt x="1688654" y="3949475"/>
                    <a:pt x="1693715" y="3975743"/>
                    <a:pt x="1701399" y="4003993"/>
                  </a:cubicBezTo>
                  <a:cubicBezTo>
                    <a:pt x="1704757" y="4015163"/>
                    <a:pt x="1695283" y="4032168"/>
                    <a:pt x="1716489" y="4044747"/>
                  </a:cubicBezTo>
                  <a:cubicBezTo>
                    <a:pt x="1723158" y="4048063"/>
                    <a:pt x="1728220" y="4074331"/>
                    <a:pt x="1735626" y="4086835"/>
                  </a:cubicBezTo>
                  <a:cubicBezTo>
                    <a:pt x="1755683" y="4115807"/>
                    <a:pt x="1773260" y="4199872"/>
                    <a:pt x="1790187" y="4214395"/>
                  </a:cubicBezTo>
                  <a:cubicBezTo>
                    <a:pt x="1811163" y="4230253"/>
                    <a:pt x="1821468" y="4260485"/>
                    <a:pt x="1834625" y="4289420"/>
                  </a:cubicBezTo>
                  <a:cubicBezTo>
                    <a:pt x="1875293" y="4378858"/>
                    <a:pt x="1879340" y="4380191"/>
                    <a:pt x="1876536" y="4400513"/>
                  </a:cubicBezTo>
                  <a:cubicBezTo>
                    <a:pt x="1874651" y="4407719"/>
                    <a:pt x="1884449" y="4425484"/>
                    <a:pt x="1887808" y="4436654"/>
                  </a:cubicBezTo>
                  <a:cubicBezTo>
                    <a:pt x="1894707" y="4436691"/>
                    <a:pt x="1900181" y="4437377"/>
                    <a:pt x="1908506" y="4436765"/>
                  </a:cubicBezTo>
                  <a:cubicBezTo>
                    <a:pt x="1946829" y="4539966"/>
                    <a:pt x="1916007" y="4487319"/>
                    <a:pt x="1970062" y="4602413"/>
                  </a:cubicBezTo>
                  <a:cubicBezTo>
                    <a:pt x="1990625" y="4643852"/>
                    <a:pt x="2006546" y="4731844"/>
                    <a:pt x="2027110" y="4773284"/>
                  </a:cubicBezTo>
                  <a:cubicBezTo>
                    <a:pt x="2040267" y="4802219"/>
                    <a:pt x="2046983" y="4824560"/>
                    <a:pt x="2046572" y="4850142"/>
                  </a:cubicBezTo>
                  <a:cubicBezTo>
                    <a:pt x="2045288" y="4907865"/>
                    <a:pt x="2073575" y="4898177"/>
                    <a:pt x="2078636" y="4924445"/>
                  </a:cubicBezTo>
                  <a:cubicBezTo>
                    <a:pt x="2087103" y="4980907"/>
                    <a:pt x="2132042" y="4969997"/>
                    <a:pt x="2141705" y="5029091"/>
                  </a:cubicBezTo>
                  <a:cubicBezTo>
                    <a:pt x="2146537" y="5058637"/>
                    <a:pt x="2173034" y="5094205"/>
                    <a:pt x="2176162" y="5108654"/>
                  </a:cubicBezTo>
                  <a:cubicBezTo>
                    <a:pt x="2180994" y="5138201"/>
                    <a:pt x="2187252" y="5167099"/>
                    <a:pt x="2194705" y="5198628"/>
                  </a:cubicBezTo>
                  <a:cubicBezTo>
                    <a:pt x="2200733" y="5230805"/>
                    <a:pt x="2212512" y="5279414"/>
                    <a:pt x="2231142" y="5309035"/>
                  </a:cubicBezTo>
                  <a:cubicBezTo>
                    <a:pt x="2269370" y="5374186"/>
                    <a:pt x="2338967" y="5425073"/>
                    <a:pt x="2303692" y="5495077"/>
                  </a:cubicBezTo>
                  <a:cubicBezTo>
                    <a:pt x="2350610" y="5515010"/>
                    <a:pt x="2365565" y="5597093"/>
                    <a:pt x="2399698" y="5641885"/>
                  </a:cubicBezTo>
                  <a:cubicBezTo>
                    <a:pt x="2407334" y="5651111"/>
                    <a:pt x="2416396" y="5659688"/>
                    <a:pt x="2424032" y="5668913"/>
                  </a:cubicBezTo>
                  <a:cubicBezTo>
                    <a:pt x="2477945" y="5726932"/>
                    <a:pt x="2516727" y="5823575"/>
                    <a:pt x="2568753" y="5888801"/>
                  </a:cubicBezTo>
                  <a:cubicBezTo>
                    <a:pt x="2653717" y="5996189"/>
                    <a:pt x="2588587" y="6019455"/>
                    <a:pt x="2606758" y="6055634"/>
                  </a:cubicBezTo>
                  <a:lnTo>
                    <a:pt x="2618212" y="6069472"/>
                  </a:lnTo>
                  <a:cubicBezTo>
                    <a:pt x="2644202" y="6092572"/>
                    <a:pt x="2695168" y="6113838"/>
                    <a:pt x="2714536" y="6152648"/>
                  </a:cubicBezTo>
                  <a:cubicBezTo>
                    <a:pt x="2745634" y="6221041"/>
                    <a:pt x="2803270" y="6245623"/>
                    <a:pt x="2820063" y="6301475"/>
                  </a:cubicBezTo>
                  <a:cubicBezTo>
                    <a:pt x="2812244" y="6314553"/>
                    <a:pt x="2798215" y="6317758"/>
                    <a:pt x="2807325" y="6345360"/>
                  </a:cubicBezTo>
                  <a:cubicBezTo>
                    <a:pt x="2831152" y="6359920"/>
                    <a:pt x="2854750" y="6377760"/>
                    <a:pt x="2877151" y="6392968"/>
                  </a:cubicBezTo>
                  <a:cubicBezTo>
                    <a:pt x="2927435" y="6522474"/>
                    <a:pt x="2971819" y="6480072"/>
                    <a:pt x="3008628" y="6644274"/>
                  </a:cubicBezTo>
                  <a:cubicBezTo>
                    <a:pt x="3009364" y="6653462"/>
                    <a:pt x="3015574" y="6663335"/>
                    <a:pt x="3019162" y="6671227"/>
                  </a:cubicBezTo>
                  <a:cubicBezTo>
                    <a:pt x="3005871" y="6683620"/>
                    <a:pt x="3004262" y="6706572"/>
                    <a:pt x="3017419" y="6735508"/>
                  </a:cubicBezTo>
                  <a:cubicBezTo>
                    <a:pt x="3035590" y="6771686"/>
                    <a:pt x="3039733" y="6811070"/>
                    <a:pt x="3063837" y="6841375"/>
                  </a:cubicBezTo>
                  <a:cubicBezTo>
                    <a:pt x="3064136" y="6842033"/>
                    <a:pt x="3066215" y="6846841"/>
                    <a:pt x="3069299" y="6853920"/>
                  </a:cubicBezTo>
                  <a:lnTo>
                    <a:pt x="3071092" y="6858001"/>
                  </a:lnTo>
                  <a:lnTo>
                    <a:pt x="0" y="6858001"/>
                  </a:lnTo>
                  <a:lnTo>
                    <a:pt x="0" y="353848"/>
                  </a:lnTo>
                  <a:lnTo>
                    <a:pt x="8105" y="368857"/>
                  </a:lnTo>
                  <a:cubicBezTo>
                    <a:pt x="20419" y="392273"/>
                    <a:pt x="28924" y="410031"/>
                    <a:pt x="33536" y="423012"/>
                  </a:cubicBezTo>
                  <a:cubicBezTo>
                    <a:pt x="46004" y="461784"/>
                    <a:pt x="73697" y="499982"/>
                    <a:pt x="73561" y="541311"/>
                  </a:cubicBezTo>
                  <a:cubicBezTo>
                    <a:pt x="74528" y="547220"/>
                    <a:pt x="83360" y="559076"/>
                    <a:pt x="89570" y="568949"/>
                  </a:cubicBezTo>
                  <a:cubicBezTo>
                    <a:pt x="156735" y="693954"/>
                    <a:pt x="129041" y="655756"/>
                    <a:pt x="154389" y="707718"/>
                  </a:cubicBezTo>
                  <a:cubicBezTo>
                    <a:pt x="170169" y="738635"/>
                    <a:pt x="179278" y="766237"/>
                    <a:pt x="171966" y="791782"/>
                  </a:cubicBezTo>
                  <a:cubicBezTo>
                    <a:pt x="239265" y="875458"/>
                    <a:pt x="167513" y="914433"/>
                    <a:pt x="235407" y="950223"/>
                  </a:cubicBezTo>
                  <a:cubicBezTo>
                    <a:pt x="255416" y="960171"/>
                    <a:pt x="292401" y="1003667"/>
                    <a:pt x="288494" y="1059407"/>
                  </a:cubicBezTo>
                  <a:lnTo>
                    <a:pt x="321843" y="1075987"/>
                  </a:lnTo>
                  <a:lnTo>
                    <a:pt x="321844" y="1075986"/>
                  </a:lnTo>
                  <a:cubicBezTo>
                    <a:pt x="308505" y="1069354"/>
                    <a:pt x="299213" y="1064056"/>
                    <a:pt x="288495" y="1059406"/>
                  </a:cubicBezTo>
                  <a:cubicBezTo>
                    <a:pt x="292402" y="1003666"/>
                    <a:pt x="255417" y="960170"/>
                    <a:pt x="235408" y="950222"/>
                  </a:cubicBezTo>
                  <a:cubicBezTo>
                    <a:pt x="167514" y="914432"/>
                    <a:pt x="239266" y="875457"/>
                    <a:pt x="171967" y="791781"/>
                  </a:cubicBezTo>
                  <a:cubicBezTo>
                    <a:pt x="179279" y="766236"/>
                    <a:pt x="170170" y="738634"/>
                    <a:pt x="154390" y="707717"/>
                  </a:cubicBezTo>
                  <a:cubicBezTo>
                    <a:pt x="129042" y="655755"/>
                    <a:pt x="156736" y="693953"/>
                    <a:pt x="89571" y="568948"/>
                  </a:cubicBezTo>
                  <a:cubicBezTo>
                    <a:pt x="83361" y="559075"/>
                    <a:pt x="74529" y="547219"/>
                    <a:pt x="73562" y="541310"/>
                  </a:cubicBezTo>
                  <a:cubicBezTo>
                    <a:pt x="73698" y="499981"/>
                    <a:pt x="46005" y="461783"/>
                    <a:pt x="33537" y="423011"/>
                  </a:cubicBezTo>
                  <a:cubicBezTo>
                    <a:pt x="28925" y="410030"/>
                    <a:pt x="20420" y="392272"/>
                    <a:pt x="8106" y="368856"/>
                  </a:cubicBezTo>
                  <a:lnTo>
                    <a:pt x="1" y="353847"/>
                  </a:lnTo>
                  <a:lnTo>
                    <a:pt x="1" y="0"/>
                  </a:ln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100000">
                  <a:srgbClr val="E7E6E6">
                    <a:lumMod val="75000"/>
                  </a:srgbClr>
                </a:gs>
              </a:gsLst>
              <a:lin ang="5400000" scaled="1"/>
            </a:gradFill>
            <a:ln w="31750" cap="flat" cmpd="sng" algn="ctr">
              <a:noFill/>
              <a:prstDash val="solid"/>
              <a:miter lim="800000"/>
            </a:ln>
            <a:effectLst>
              <a:outerShdw blurRad="88900" dist="38100" algn="l" rotWithShape="0">
                <a:prstClr val="black">
                  <a:alpha val="3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548E0974-11C3-30C6-FC3A-79508DC3455D}"/>
                </a:ext>
              </a:extLst>
            </p:cNvPr>
            <p:cNvSpPr>
              <a:spLocks/>
            </p:cNvSpPr>
            <p:nvPr/>
          </p:nvSpPr>
          <p:spPr bwMode="hidden">
            <a:xfrm>
              <a:off x="-1" y="0"/>
              <a:ext cx="8737601" cy="6858000"/>
            </a:xfrm>
            <a:custGeom>
              <a:avLst/>
              <a:gdLst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99196 w 9052562"/>
                <a:gd name="connsiteY14" fmla="*/ 1394015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22225 w 9052562"/>
                <a:gd name="connsiteY19" fmla="*/ 1896473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22225 w 9052562"/>
                <a:gd name="connsiteY19" fmla="*/ 1896473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9052562" h="6858000">
                  <a:moveTo>
                    <a:pt x="0" y="0"/>
                  </a:moveTo>
                  <a:lnTo>
                    <a:pt x="2348737" y="0"/>
                  </a:lnTo>
                  <a:lnTo>
                    <a:pt x="5789954" y="0"/>
                  </a:lnTo>
                  <a:lnTo>
                    <a:pt x="5805273" y="43371"/>
                  </a:lnTo>
                  <a:cubicBezTo>
                    <a:pt x="5819882" y="81369"/>
                    <a:pt x="5835770" y="119144"/>
                    <a:pt x="5851635" y="151554"/>
                  </a:cubicBezTo>
                  <a:cubicBezTo>
                    <a:pt x="5887754" y="223510"/>
                    <a:pt x="5933379" y="287889"/>
                    <a:pt x="5962093" y="363354"/>
                  </a:cubicBezTo>
                  <a:cubicBezTo>
                    <a:pt x="5977822" y="405044"/>
                    <a:pt x="5986604" y="446955"/>
                    <a:pt x="6005167" y="490373"/>
                  </a:cubicBezTo>
                  <a:cubicBezTo>
                    <a:pt x="6019432" y="520470"/>
                    <a:pt x="6036164" y="549398"/>
                    <a:pt x="6051709" y="575818"/>
                  </a:cubicBezTo>
                  <a:cubicBezTo>
                    <a:pt x="6069996" y="610152"/>
                    <a:pt x="6086639" y="645265"/>
                    <a:pt x="6101636" y="681159"/>
                  </a:cubicBezTo>
                  <a:cubicBezTo>
                    <a:pt x="6136384" y="762979"/>
                    <a:pt x="6159249" y="847359"/>
                    <a:pt x="6197655" y="930517"/>
                  </a:cubicBezTo>
                  <a:cubicBezTo>
                    <a:pt x="6222984" y="986086"/>
                    <a:pt x="6255261" y="1041434"/>
                    <a:pt x="6270809" y="1095495"/>
                  </a:cubicBezTo>
                  <a:cubicBezTo>
                    <a:pt x="6275473" y="1111714"/>
                    <a:pt x="6278126" y="1125814"/>
                    <a:pt x="6283613" y="1141643"/>
                  </a:cubicBezTo>
                  <a:cubicBezTo>
                    <a:pt x="6299342" y="1183333"/>
                    <a:pt x="6331068" y="1220512"/>
                    <a:pt x="6347620" y="1261812"/>
                  </a:cubicBezTo>
                  <a:cubicBezTo>
                    <a:pt x="6356673" y="1285164"/>
                    <a:pt x="6358413" y="1305841"/>
                    <a:pt x="6365821" y="1329974"/>
                  </a:cubicBezTo>
                  <a:cubicBezTo>
                    <a:pt x="6371217" y="1351988"/>
                    <a:pt x="6377146" y="1382213"/>
                    <a:pt x="6389671" y="1391634"/>
                  </a:cubicBezTo>
                  <a:cubicBezTo>
                    <a:pt x="6390769" y="1400328"/>
                    <a:pt x="6400203" y="1408895"/>
                    <a:pt x="6401301" y="1417589"/>
                  </a:cubicBezTo>
                  <a:cubicBezTo>
                    <a:pt x="6426816" y="1488428"/>
                    <a:pt x="6455896" y="1566791"/>
                    <a:pt x="6495944" y="1621528"/>
                  </a:cubicBezTo>
                  <a:cubicBezTo>
                    <a:pt x="6512767" y="1644269"/>
                    <a:pt x="6532882" y="1665451"/>
                    <a:pt x="6542667" y="1694600"/>
                  </a:cubicBezTo>
                  <a:cubicBezTo>
                    <a:pt x="6563060" y="1752509"/>
                    <a:pt x="6580985" y="1811587"/>
                    <a:pt x="6598910" y="1870665"/>
                  </a:cubicBezTo>
                  <a:cubicBezTo>
                    <a:pt x="6606956" y="1879138"/>
                    <a:pt x="6609416" y="1892762"/>
                    <a:pt x="6617462" y="1901235"/>
                  </a:cubicBezTo>
                  <a:cubicBezTo>
                    <a:pt x="6619749" y="1912437"/>
                    <a:pt x="6625976" y="1919267"/>
                    <a:pt x="6628263" y="1930470"/>
                  </a:cubicBezTo>
                  <a:cubicBezTo>
                    <a:pt x="6656242" y="1972497"/>
                    <a:pt x="6682209" y="2012405"/>
                    <a:pt x="6710188" y="2054432"/>
                  </a:cubicBezTo>
                  <a:cubicBezTo>
                    <a:pt x="6719517" y="2086869"/>
                    <a:pt x="6740638" y="2122932"/>
                    <a:pt x="6759564" y="2141605"/>
                  </a:cubicBezTo>
                  <a:cubicBezTo>
                    <a:pt x="6771912" y="2191041"/>
                    <a:pt x="6788282" y="2244712"/>
                    <a:pt x="6807120" y="2297215"/>
                  </a:cubicBezTo>
                  <a:cubicBezTo>
                    <a:pt x="6815166" y="2305688"/>
                    <a:pt x="6808558" y="2313643"/>
                    <a:pt x="6815415" y="2319608"/>
                  </a:cubicBezTo>
                  <a:cubicBezTo>
                    <a:pt x="6813313" y="2323676"/>
                    <a:pt x="6825499" y="2325363"/>
                    <a:pt x="6823763" y="2332328"/>
                  </a:cubicBezTo>
                  <a:cubicBezTo>
                    <a:pt x="6840677" y="2348884"/>
                    <a:pt x="6847447" y="2388677"/>
                    <a:pt x="6857598" y="2420724"/>
                  </a:cubicBezTo>
                  <a:cubicBezTo>
                    <a:pt x="6869304" y="2458178"/>
                    <a:pt x="6895272" y="2498086"/>
                    <a:pt x="6917763" y="2524284"/>
                  </a:cubicBezTo>
                  <a:cubicBezTo>
                    <a:pt x="6940621" y="2553381"/>
                    <a:pt x="6963570" y="2576291"/>
                    <a:pt x="6984692" y="2612353"/>
                  </a:cubicBezTo>
                  <a:cubicBezTo>
                    <a:pt x="7009014" y="2653042"/>
                    <a:pt x="7025109" y="2697629"/>
                    <a:pt x="7044495" y="2740658"/>
                  </a:cubicBezTo>
                  <a:cubicBezTo>
                    <a:pt x="7064703" y="2783296"/>
                    <a:pt x="7079126" y="2812069"/>
                    <a:pt x="7109773" y="2839284"/>
                  </a:cubicBezTo>
                  <a:cubicBezTo>
                    <a:pt x="7108769" y="2852047"/>
                    <a:pt x="7087788" y="2807771"/>
                    <a:pt x="7132182" y="2889533"/>
                  </a:cubicBezTo>
                  <a:cubicBezTo>
                    <a:pt x="7176576" y="2971295"/>
                    <a:pt x="7292017" y="3188505"/>
                    <a:pt x="7376138" y="3329856"/>
                  </a:cubicBezTo>
                  <a:cubicBezTo>
                    <a:pt x="7374859" y="3333534"/>
                    <a:pt x="7373945" y="3340110"/>
                    <a:pt x="7372666" y="3343788"/>
                  </a:cubicBezTo>
                  <a:cubicBezTo>
                    <a:pt x="7392418" y="3389714"/>
                    <a:pt x="7417472" y="3436199"/>
                    <a:pt x="7443439" y="3476108"/>
                  </a:cubicBezTo>
                  <a:cubicBezTo>
                    <a:pt x="7455051" y="3492105"/>
                    <a:pt x="7467852" y="3510610"/>
                    <a:pt x="7479373" y="3532793"/>
                  </a:cubicBezTo>
                  <a:cubicBezTo>
                    <a:pt x="7486506" y="3547842"/>
                    <a:pt x="7492815" y="3563281"/>
                    <a:pt x="7499125" y="3578719"/>
                  </a:cubicBezTo>
                  <a:cubicBezTo>
                    <a:pt x="7529851" y="3656303"/>
                    <a:pt x="7566245" y="3737342"/>
                    <a:pt x="7604375" y="3811417"/>
                  </a:cubicBezTo>
                  <a:cubicBezTo>
                    <a:pt x="7624493" y="3860241"/>
                    <a:pt x="7637445" y="3880310"/>
                    <a:pt x="7672482" y="3921805"/>
                  </a:cubicBezTo>
                  <a:cubicBezTo>
                    <a:pt x="7698023" y="3962293"/>
                    <a:pt x="7708705" y="3995405"/>
                    <a:pt x="7729918" y="4025282"/>
                  </a:cubicBezTo>
                  <a:cubicBezTo>
                    <a:pt x="7746657" y="4109493"/>
                    <a:pt x="7773364" y="4210483"/>
                    <a:pt x="7818079" y="4309080"/>
                  </a:cubicBezTo>
                  <a:cubicBezTo>
                    <a:pt x="7836276" y="4349599"/>
                    <a:pt x="7849258" y="4355733"/>
                    <a:pt x="7863157" y="4382932"/>
                  </a:cubicBezTo>
                  <a:cubicBezTo>
                    <a:pt x="7881445" y="4417266"/>
                    <a:pt x="7887939" y="4447975"/>
                    <a:pt x="7901747" y="4481361"/>
                  </a:cubicBezTo>
                  <a:cubicBezTo>
                    <a:pt x="7917110" y="4520152"/>
                    <a:pt x="7940334" y="4552147"/>
                    <a:pt x="7961913" y="4584921"/>
                  </a:cubicBezTo>
                  <a:cubicBezTo>
                    <a:pt x="8003881" y="4647961"/>
                    <a:pt x="8045302" y="4720475"/>
                    <a:pt x="8081421" y="4792431"/>
                  </a:cubicBezTo>
                  <a:cubicBezTo>
                    <a:pt x="8116351" y="4861879"/>
                    <a:pt x="8139763" y="4936786"/>
                    <a:pt x="8173504" y="5003725"/>
                  </a:cubicBezTo>
                  <a:cubicBezTo>
                    <a:pt x="8200479" y="5058514"/>
                    <a:pt x="8234492" y="5106895"/>
                    <a:pt x="8264211" y="5169599"/>
                  </a:cubicBezTo>
                  <a:cubicBezTo>
                    <a:pt x="8293929" y="5232301"/>
                    <a:pt x="8319534" y="5296954"/>
                    <a:pt x="8354189" y="5357318"/>
                  </a:cubicBezTo>
                  <a:cubicBezTo>
                    <a:pt x="8360955" y="5369469"/>
                    <a:pt x="8368544" y="5381229"/>
                    <a:pt x="8372019" y="5394940"/>
                  </a:cubicBezTo>
                  <a:cubicBezTo>
                    <a:pt x="8375129" y="5405753"/>
                    <a:pt x="8374216" y="5412329"/>
                    <a:pt x="8375314" y="5421022"/>
                  </a:cubicBezTo>
                  <a:cubicBezTo>
                    <a:pt x="8383820" y="5453849"/>
                    <a:pt x="8409327" y="5469404"/>
                    <a:pt x="8423682" y="5493315"/>
                  </a:cubicBezTo>
                  <a:cubicBezTo>
                    <a:pt x="8446815" y="5531496"/>
                    <a:pt x="8451665" y="5562985"/>
                    <a:pt x="8475621" y="5600775"/>
                  </a:cubicBezTo>
                  <a:cubicBezTo>
                    <a:pt x="8486776" y="5620060"/>
                    <a:pt x="8500765" y="5641073"/>
                    <a:pt x="8510275" y="5661139"/>
                  </a:cubicBezTo>
                  <a:cubicBezTo>
                    <a:pt x="8519785" y="5681203"/>
                    <a:pt x="8521981" y="5698592"/>
                    <a:pt x="8520977" y="5711354"/>
                  </a:cubicBezTo>
                  <a:cubicBezTo>
                    <a:pt x="8536978" y="5734486"/>
                    <a:pt x="8555447" y="5756448"/>
                    <a:pt x="8573093" y="5778799"/>
                  </a:cubicBezTo>
                  <a:cubicBezTo>
                    <a:pt x="8594763" y="5805387"/>
                    <a:pt x="8586267" y="5855487"/>
                    <a:pt x="8591845" y="5865129"/>
                  </a:cubicBezTo>
                  <a:cubicBezTo>
                    <a:pt x="8630156" y="5926832"/>
                    <a:pt x="8664629" y="5999567"/>
                    <a:pt x="8690144" y="6070406"/>
                  </a:cubicBezTo>
                  <a:cubicBezTo>
                    <a:pt x="8698374" y="6094149"/>
                    <a:pt x="8705782" y="6118282"/>
                    <a:pt x="8715658" y="6141245"/>
                  </a:cubicBezTo>
                  <a:cubicBezTo>
                    <a:pt x="8737421" y="6189289"/>
                    <a:pt x="8759819" y="6194031"/>
                    <a:pt x="8780027" y="6236669"/>
                  </a:cubicBezTo>
                  <a:cubicBezTo>
                    <a:pt x="8790726" y="6259243"/>
                    <a:pt x="8793289" y="6279529"/>
                    <a:pt x="8803621" y="6299204"/>
                  </a:cubicBezTo>
                  <a:cubicBezTo>
                    <a:pt x="8810754" y="6314253"/>
                    <a:pt x="8820810" y="6324843"/>
                    <a:pt x="8827577" y="6336994"/>
                  </a:cubicBezTo>
                  <a:cubicBezTo>
                    <a:pt x="8866711" y="6398306"/>
                    <a:pt x="8821462" y="6419752"/>
                    <a:pt x="8867544" y="6480842"/>
                  </a:cubicBezTo>
                  <a:cubicBezTo>
                    <a:pt x="8877968" y="6494332"/>
                    <a:pt x="8888025" y="6504923"/>
                    <a:pt x="8893236" y="6511667"/>
                  </a:cubicBezTo>
                  <a:cubicBezTo>
                    <a:pt x="8940967" y="6599620"/>
                    <a:pt x="8964191" y="6631615"/>
                    <a:pt x="8978003" y="6692643"/>
                  </a:cubicBezTo>
                  <a:cubicBezTo>
                    <a:pt x="8985320" y="6722962"/>
                    <a:pt x="9005344" y="6750330"/>
                    <a:pt x="9010283" y="6775632"/>
                  </a:cubicBezTo>
                  <a:cubicBezTo>
                    <a:pt x="9012570" y="6786834"/>
                    <a:pt x="9028205" y="6807068"/>
                    <a:pt x="9036526" y="6824625"/>
                  </a:cubicBezTo>
                  <a:lnTo>
                    <a:pt x="9052562" y="6858000"/>
                  </a:lnTo>
                  <a:lnTo>
                    <a:pt x="5679689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rcRect/>
              <a:stretch>
                <a:fillRect l="-19302" r="-19302"/>
              </a:stretch>
            </a:blipFill>
            <a:ln w="12700" cap="flat" cmpd="sng" algn="ctr">
              <a:noFill/>
              <a:prstDash val="solid"/>
              <a:miter lim="800000"/>
            </a:ln>
            <a:effectLst>
              <a:outerShdw blurRad="88900" dist="381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ptos" panose="020B0004020202020204" pitchFamily="34" charset="0"/>
                  <a:ea typeface="+mn-ea"/>
                  <a:cs typeface="+mn-cs"/>
                </a:rPr>
                <a:t> </a:t>
              </a:r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935C9167-B5C7-4834-AC78-240C8C3EF11E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5867400" y="2016203"/>
            <a:ext cx="5484860" cy="1107996"/>
          </a:xfrm>
        </p:spPr>
        <p:txBody>
          <a:bodyPr anchor="b"/>
          <a:lstStyle>
            <a:lvl1pPr algn="r">
              <a:defRPr b="0" i="0"/>
            </a:lvl1pPr>
          </a:lstStyle>
          <a:p>
            <a:r>
              <a:rPr lang="en-US"/>
              <a:t>Content</a:t>
            </a:r>
            <a:br>
              <a:rPr lang="en-US"/>
            </a:br>
            <a:r>
              <a:rPr lang="en-US"/>
              <a:t>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5863580" y="3535539"/>
            <a:ext cx="5490220" cy="338554"/>
          </a:xfrm>
        </p:spPr>
        <p:txBody>
          <a:bodyPr/>
          <a:lstStyle>
            <a:lvl1pPr marL="0" indent="0" algn="r">
              <a:buNone/>
              <a:defRPr sz="2200" b="0" i="0">
                <a:latin typeface="Aptos" panose="020B0004020202020204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text content</a:t>
            </a:r>
          </a:p>
        </p:txBody>
      </p:sp>
    </p:spTree>
    <p:extLst>
      <p:ext uri="{BB962C8B-B14F-4D97-AF65-F5344CB8AC3E}">
        <p14:creationId xmlns:p14="http://schemas.microsoft.com/office/powerpoint/2010/main" val="41635470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2208">
          <p15:clr>
            <a:srgbClr val="5ACBF0"/>
          </p15:clr>
        </p15:guide>
        <p15:guide id="9" orient="horz" pos="1968">
          <p15:clr>
            <a:srgbClr val="5ACBF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_b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06EE857C-27C8-7B4E-4930-F5B4E4EDED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6419850" cy="6858000"/>
          </a:xfrm>
          <a:prstGeom prst="rect">
            <a:avLst/>
          </a:prstGeom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DD27D027-5700-12FB-6C62-E5235C716925}"/>
              </a:ext>
            </a:extLst>
          </p:cNvPr>
          <p:cNvGrpSpPr>
            <a:grpSpLocks/>
          </p:cNvGrpSpPr>
          <p:nvPr userDrawn="1"/>
        </p:nvGrpSpPr>
        <p:grpSpPr bwMode="hidden">
          <a:xfrm flipH="1" flipV="1">
            <a:off x="3106056" y="0"/>
            <a:ext cx="9085944" cy="6858001"/>
            <a:chOff x="-1" y="0"/>
            <a:chExt cx="8911773" cy="6858001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CB56AB54-331A-0E5B-4A92-B0E2C4E9713A}"/>
                </a:ext>
              </a:extLst>
            </p:cNvPr>
            <p:cNvSpPr>
              <a:spLocks/>
            </p:cNvSpPr>
            <p:nvPr/>
          </p:nvSpPr>
          <p:spPr bwMode="hidden">
            <a:xfrm>
              <a:off x="0" y="0"/>
              <a:ext cx="8911772" cy="6858001"/>
            </a:xfrm>
            <a:custGeom>
              <a:avLst/>
              <a:gdLst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70697 w 8796342"/>
                <a:gd name="connsiteY8" fmla="*/ 609891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86137 w 8796342"/>
                <a:gd name="connsiteY13" fmla="*/ 1140455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86137 w 8796342"/>
                <a:gd name="connsiteY13" fmla="*/ 1140455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891669 w 8796342"/>
                <a:gd name="connsiteY42" fmla="*/ 4785448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</a:cxnLst>
              <a:rect l="l" t="t" r="r" b="b"/>
              <a:pathLst>
                <a:path w="8796342" h="6858001">
                  <a:moveTo>
                    <a:pt x="1" y="0"/>
                  </a:moveTo>
                  <a:lnTo>
                    <a:pt x="5638954" y="0"/>
                  </a:lnTo>
                  <a:lnTo>
                    <a:pt x="5654162" y="53091"/>
                  </a:lnTo>
                  <a:cubicBezTo>
                    <a:pt x="5661225" y="75423"/>
                    <a:pt x="5669161" y="97606"/>
                    <a:pt x="5678672" y="119470"/>
                  </a:cubicBezTo>
                  <a:cubicBezTo>
                    <a:pt x="5703561" y="177989"/>
                    <a:pt x="5739626" y="234601"/>
                    <a:pt x="5749290" y="293694"/>
                  </a:cubicBezTo>
                  <a:cubicBezTo>
                    <a:pt x="5752189" y="311422"/>
                    <a:pt x="5752466" y="327168"/>
                    <a:pt x="5756790" y="344248"/>
                  </a:cubicBezTo>
                  <a:cubicBezTo>
                    <a:pt x="5770225" y="388929"/>
                    <a:pt x="5810520" y="424571"/>
                    <a:pt x="5825380" y="468604"/>
                  </a:cubicBezTo>
                  <a:cubicBezTo>
                    <a:pt x="5833294" y="493575"/>
                    <a:pt x="5830259" y="517175"/>
                    <a:pt x="5835321" y="543443"/>
                  </a:cubicBezTo>
                  <a:cubicBezTo>
                    <a:pt x="5837760" y="567729"/>
                    <a:pt x="5836641" y="587638"/>
                    <a:pt x="5854028" y="595604"/>
                  </a:cubicBezTo>
                  <a:cubicBezTo>
                    <a:pt x="5853339" y="605441"/>
                    <a:pt x="5868122" y="626934"/>
                    <a:pt x="5867433" y="636770"/>
                  </a:cubicBezTo>
                  <a:cubicBezTo>
                    <a:pt x="5888321" y="712980"/>
                    <a:pt x="5912797" y="797082"/>
                    <a:pt x="5961465" y="851137"/>
                  </a:cubicBezTo>
                  <a:cubicBezTo>
                    <a:pt x="5981982" y="873552"/>
                    <a:pt x="6008201" y="893374"/>
                    <a:pt x="6015655" y="924903"/>
                  </a:cubicBezTo>
                  <a:cubicBezTo>
                    <a:pt x="6031988" y="987312"/>
                    <a:pt x="6044044" y="1051667"/>
                    <a:pt x="6056099" y="1116021"/>
                  </a:cubicBezTo>
                  <a:cubicBezTo>
                    <a:pt x="6066587" y="1123949"/>
                    <a:pt x="6061362" y="1144434"/>
                    <a:pt x="6071850" y="1152362"/>
                  </a:cubicBezTo>
                  <a:cubicBezTo>
                    <a:pt x="6072357" y="1164829"/>
                    <a:pt x="6085725" y="1166038"/>
                    <a:pt x="6086231" y="1178505"/>
                  </a:cubicBezTo>
                  <a:cubicBezTo>
                    <a:pt x="6119168" y="1220667"/>
                    <a:pt x="6149483" y="1260847"/>
                    <a:pt x="6182419" y="1303009"/>
                  </a:cubicBezTo>
                  <a:cubicBezTo>
                    <a:pt x="6188217" y="1338465"/>
                    <a:pt x="6211862" y="1375329"/>
                    <a:pt x="6236886" y="1392520"/>
                  </a:cubicBezTo>
                  <a:cubicBezTo>
                    <a:pt x="6242731" y="1447001"/>
                    <a:pt x="6253821" y="1505446"/>
                    <a:pt x="6269187" y="1561946"/>
                  </a:cubicBezTo>
                  <a:cubicBezTo>
                    <a:pt x="6279675" y="1569875"/>
                    <a:pt x="6273725" y="1572144"/>
                    <a:pt x="6283017" y="1577442"/>
                  </a:cubicBezTo>
                  <a:cubicBezTo>
                    <a:pt x="6278509" y="1582666"/>
                    <a:pt x="6290670" y="1590270"/>
                    <a:pt x="6285933" y="1598773"/>
                  </a:cubicBezTo>
                  <a:cubicBezTo>
                    <a:pt x="6308334" y="1613982"/>
                    <a:pt x="6307969" y="1658589"/>
                    <a:pt x="6315193" y="1693397"/>
                  </a:cubicBezTo>
                  <a:cubicBezTo>
                    <a:pt x="6323383" y="1734114"/>
                    <a:pt x="6353698" y="1774294"/>
                    <a:pt x="6382310" y="1799377"/>
                  </a:cubicBezTo>
                  <a:cubicBezTo>
                    <a:pt x="6410692" y="1827738"/>
                    <a:pt x="6440959" y="1848893"/>
                    <a:pt x="6464604" y="1885757"/>
                  </a:cubicBezTo>
                  <a:cubicBezTo>
                    <a:pt x="6492067" y="1927234"/>
                    <a:pt x="6505272" y="1975194"/>
                    <a:pt x="6524179" y="2020561"/>
                  </a:cubicBezTo>
                  <a:cubicBezTo>
                    <a:pt x="6544513" y="2065280"/>
                    <a:pt x="6557940" y="2073518"/>
                    <a:pt x="6598870" y="2113500"/>
                  </a:cubicBezTo>
                  <a:cubicBezTo>
                    <a:pt x="6610343" y="2140466"/>
                    <a:pt x="6578195" y="2092363"/>
                    <a:pt x="6622577" y="2172630"/>
                  </a:cubicBezTo>
                  <a:cubicBezTo>
                    <a:pt x="6666959" y="2252897"/>
                    <a:pt x="6770354" y="2450925"/>
                    <a:pt x="6865163" y="2595102"/>
                  </a:cubicBezTo>
                  <a:cubicBezTo>
                    <a:pt x="6862082" y="2599678"/>
                    <a:pt x="6882584" y="2638488"/>
                    <a:pt x="6879502" y="2643064"/>
                  </a:cubicBezTo>
                  <a:cubicBezTo>
                    <a:pt x="6898180" y="2691710"/>
                    <a:pt x="6925184" y="2739744"/>
                    <a:pt x="6955498" y="2779924"/>
                  </a:cubicBezTo>
                  <a:cubicBezTo>
                    <a:pt x="6969575" y="2795744"/>
                    <a:pt x="6984847" y="2814195"/>
                    <a:pt x="6997038" y="2837221"/>
                  </a:cubicBezTo>
                  <a:cubicBezTo>
                    <a:pt x="7004214" y="2853004"/>
                    <a:pt x="7009965" y="2869435"/>
                    <a:pt x="7015716" y="2885867"/>
                  </a:cubicBezTo>
                  <a:cubicBezTo>
                    <a:pt x="7043043" y="2968672"/>
                    <a:pt x="7078467" y="3054145"/>
                    <a:pt x="7118628" y="3131114"/>
                  </a:cubicBezTo>
                  <a:cubicBezTo>
                    <a:pt x="7137076" y="3183039"/>
                    <a:pt x="7175256" y="3191066"/>
                    <a:pt x="7209294" y="3235909"/>
                  </a:cubicBezTo>
                  <a:cubicBezTo>
                    <a:pt x="7246775" y="3294342"/>
                    <a:pt x="7233771" y="3320010"/>
                    <a:pt x="7259301" y="3349669"/>
                  </a:cubicBezTo>
                  <a:cubicBezTo>
                    <a:pt x="7262389" y="3443496"/>
                    <a:pt x="7276702" y="3554439"/>
                    <a:pt x="7320498" y="3658325"/>
                  </a:cubicBezTo>
                  <a:cubicBezTo>
                    <a:pt x="7338210" y="3701061"/>
                    <a:pt x="7357253" y="3705100"/>
                    <a:pt x="7371835" y="3733387"/>
                  </a:cubicBezTo>
                  <a:cubicBezTo>
                    <a:pt x="7391433" y="3768917"/>
                    <a:pt x="7393183" y="3803040"/>
                    <a:pt x="7405880" y="3838533"/>
                  </a:cubicBezTo>
                  <a:cubicBezTo>
                    <a:pt x="7419544" y="3879935"/>
                    <a:pt x="7447697" y="3911576"/>
                    <a:pt x="7472997" y="3944513"/>
                  </a:cubicBezTo>
                  <a:cubicBezTo>
                    <a:pt x="7522402" y="4007756"/>
                    <a:pt x="7568266" y="4082133"/>
                    <a:pt x="7605805" y="4157120"/>
                  </a:cubicBezTo>
                  <a:cubicBezTo>
                    <a:pt x="7642147" y="4229478"/>
                    <a:pt x="7658528" y="4310912"/>
                    <a:pt x="7693674" y="4380639"/>
                  </a:cubicBezTo>
                  <a:cubicBezTo>
                    <a:pt x="7721414" y="4437861"/>
                    <a:pt x="7762217" y="4485970"/>
                    <a:pt x="7792119" y="4551732"/>
                  </a:cubicBezTo>
                  <a:cubicBezTo>
                    <a:pt x="7822022" y="4617495"/>
                    <a:pt x="7844795" y="4686499"/>
                    <a:pt x="7883253" y="4748371"/>
                  </a:cubicBezTo>
                  <a:cubicBezTo>
                    <a:pt x="7890659" y="4760875"/>
                    <a:pt x="7889966" y="4770351"/>
                    <a:pt x="7891669" y="4785448"/>
                  </a:cubicBezTo>
                  <a:cubicBezTo>
                    <a:pt x="7893602" y="4797267"/>
                    <a:pt x="7899815" y="4807502"/>
                    <a:pt x="7899126" y="4817338"/>
                  </a:cubicBezTo>
                  <a:cubicBezTo>
                    <a:pt x="7903498" y="4853443"/>
                    <a:pt x="7939929" y="4865447"/>
                    <a:pt x="7956167" y="4889807"/>
                  </a:cubicBezTo>
                  <a:cubicBezTo>
                    <a:pt x="7982434" y="4928653"/>
                    <a:pt x="7981333" y="4964073"/>
                    <a:pt x="8009025" y="5002270"/>
                  </a:cubicBezTo>
                  <a:cubicBezTo>
                    <a:pt x="8021446" y="5022018"/>
                    <a:pt x="8037914" y="5043099"/>
                    <a:pt x="8047483" y="5064143"/>
                  </a:cubicBezTo>
                  <a:cubicBezTo>
                    <a:pt x="8057052" y="5085187"/>
                    <a:pt x="8055674" y="5104860"/>
                    <a:pt x="8050477" y="5119920"/>
                  </a:cubicBezTo>
                  <a:cubicBezTo>
                    <a:pt x="8069567" y="5142984"/>
                    <a:pt x="8092935" y="5164102"/>
                    <a:pt x="8114877" y="5185868"/>
                  </a:cubicBezTo>
                  <a:cubicBezTo>
                    <a:pt x="8142063" y="5211599"/>
                    <a:pt x="8114377" y="5271803"/>
                    <a:pt x="8120587" y="5281677"/>
                  </a:cubicBezTo>
                  <a:cubicBezTo>
                    <a:pt x="8164518" y="5344235"/>
                    <a:pt x="8199205" y="5420520"/>
                    <a:pt x="8220093" y="5496730"/>
                  </a:cubicBezTo>
                  <a:cubicBezTo>
                    <a:pt x="8226581" y="5522350"/>
                    <a:pt x="8231642" y="5548618"/>
                    <a:pt x="8240981" y="5572940"/>
                  </a:cubicBezTo>
                  <a:cubicBezTo>
                    <a:pt x="8262281" y="5623568"/>
                    <a:pt x="8296779" y="5623754"/>
                    <a:pt x="8317112" y="5668472"/>
                  </a:cubicBezTo>
                  <a:cubicBezTo>
                    <a:pt x="8327877" y="5692146"/>
                    <a:pt x="8326269" y="5715099"/>
                    <a:pt x="8337263" y="5735494"/>
                  </a:cubicBezTo>
                  <a:cubicBezTo>
                    <a:pt x="8344440" y="5751277"/>
                    <a:pt x="8357550" y="5761187"/>
                    <a:pt x="8364956" y="5773692"/>
                  </a:cubicBezTo>
                  <a:cubicBezTo>
                    <a:pt x="8410313" y="5835601"/>
                    <a:pt x="8331891" y="5871260"/>
                    <a:pt x="8388425" y="5931262"/>
                  </a:cubicBezTo>
                  <a:cubicBezTo>
                    <a:pt x="8401305" y="5944452"/>
                    <a:pt x="8414415" y="5954362"/>
                    <a:pt x="8420855" y="5960957"/>
                  </a:cubicBezTo>
                  <a:cubicBezTo>
                    <a:pt x="8472470" y="6051766"/>
                    <a:pt x="8500622" y="6083406"/>
                    <a:pt x="8505549" y="6151002"/>
                  </a:cubicBezTo>
                  <a:cubicBezTo>
                    <a:pt x="8508724" y="6184476"/>
                    <a:pt x="8533059" y="6211503"/>
                    <a:pt x="8533843" y="6239716"/>
                  </a:cubicBezTo>
                  <a:cubicBezTo>
                    <a:pt x="8534349" y="6252183"/>
                    <a:pt x="8553670" y="6271968"/>
                    <a:pt x="8562042" y="6290381"/>
                  </a:cubicBezTo>
                  <a:cubicBezTo>
                    <a:pt x="8599581" y="6365369"/>
                    <a:pt x="8588863" y="6360719"/>
                    <a:pt x="8584863" y="6378410"/>
                  </a:cubicBezTo>
                  <a:cubicBezTo>
                    <a:pt x="8606345" y="6406734"/>
                    <a:pt x="8632477" y="6486908"/>
                    <a:pt x="8632754" y="6502655"/>
                  </a:cubicBezTo>
                  <a:cubicBezTo>
                    <a:pt x="8635565" y="6580735"/>
                    <a:pt x="8692511" y="6615155"/>
                    <a:pt x="8715102" y="6706462"/>
                  </a:cubicBezTo>
                  <a:cubicBezTo>
                    <a:pt x="8738889" y="6800400"/>
                    <a:pt x="8789395" y="6828225"/>
                    <a:pt x="8796342" y="6847287"/>
                  </a:cubicBezTo>
                  <a:lnTo>
                    <a:pt x="8789127" y="6858000"/>
                  </a:lnTo>
                  <a:lnTo>
                    <a:pt x="3071093" y="6858000"/>
                  </a:lnTo>
                  <a:lnTo>
                    <a:pt x="3069300" y="6853919"/>
                  </a:lnTo>
                  <a:lnTo>
                    <a:pt x="3063838" y="6841374"/>
                  </a:lnTo>
                  <a:cubicBezTo>
                    <a:pt x="3039734" y="6811069"/>
                    <a:pt x="3035591" y="6771685"/>
                    <a:pt x="3017420" y="6735507"/>
                  </a:cubicBezTo>
                  <a:cubicBezTo>
                    <a:pt x="3004263" y="6706571"/>
                    <a:pt x="3005872" y="6683619"/>
                    <a:pt x="3019163" y="6671226"/>
                  </a:cubicBezTo>
                  <a:cubicBezTo>
                    <a:pt x="3015575" y="6663334"/>
                    <a:pt x="3009365" y="6653461"/>
                    <a:pt x="3008629" y="6644273"/>
                  </a:cubicBezTo>
                  <a:cubicBezTo>
                    <a:pt x="2971820" y="6480071"/>
                    <a:pt x="2927436" y="6522473"/>
                    <a:pt x="2877152" y="6392967"/>
                  </a:cubicBezTo>
                  <a:cubicBezTo>
                    <a:pt x="2854751" y="6377759"/>
                    <a:pt x="2831153" y="6359919"/>
                    <a:pt x="2807326" y="6345359"/>
                  </a:cubicBezTo>
                  <a:cubicBezTo>
                    <a:pt x="2798216" y="6317757"/>
                    <a:pt x="2812245" y="6314552"/>
                    <a:pt x="2820064" y="6301474"/>
                  </a:cubicBezTo>
                  <a:cubicBezTo>
                    <a:pt x="2803271" y="6245622"/>
                    <a:pt x="2745635" y="6221040"/>
                    <a:pt x="2714537" y="6152647"/>
                  </a:cubicBezTo>
                  <a:cubicBezTo>
                    <a:pt x="2695169" y="6113837"/>
                    <a:pt x="2644203" y="6092571"/>
                    <a:pt x="2618213" y="6069471"/>
                  </a:cubicBezTo>
                  <a:lnTo>
                    <a:pt x="2606759" y="6055633"/>
                  </a:lnTo>
                  <a:cubicBezTo>
                    <a:pt x="2588588" y="6019454"/>
                    <a:pt x="2653718" y="5996188"/>
                    <a:pt x="2568754" y="5888800"/>
                  </a:cubicBezTo>
                  <a:cubicBezTo>
                    <a:pt x="2516728" y="5823574"/>
                    <a:pt x="2477946" y="5726931"/>
                    <a:pt x="2424033" y="5668912"/>
                  </a:cubicBezTo>
                  <a:cubicBezTo>
                    <a:pt x="2416397" y="5659687"/>
                    <a:pt x="2407335" y="5651110"/>
                    <a:pt x="2399699" y="5641884"/>
                  </a:cubicBezTo>
                  <a:cubicBezTo>
                    <a:pt x="2365566" y="5597092"/>
                    <a:pt x="2350611" y="5515009"/>
                    <a:pt x="2303693" y="5495076"/>
                  </a:cubicBezTo>
                  <a:cubicBezTo>
                    <a:pt x="2338968" y="5425072"/>
                    <a:pt x="2269371" y="5374185"/>
                    <a:pt x="2231143" y="5309034"/>
                  </a:cubicBezTo>
                  <a:cubicBezTo>
                    <a:pt x="2212513" y="5279413"/>
                    <a:pt x="2200734" y="5230804"/>
                    <a:pt x="2194706" y="5198627"/>
                  </a:cubicBezTo>
                  <a:cubicBezTo>
                    <a:pt x="2187253" y="5167098"/>
                    <a:pt x="2180995" y="5138200"/>
                    <a:pt x="2176163" y="5108653"/>
                  </a:cubicBezTo>
                  <a:cubicBezTo>
                    <a:pt x="2173035" y="5094204"/>
                    <a:pt x="2146538" y="5058636"/>
                    <a:pt x="2141706" y="5029090"/>
                  </a:cubicBezTo>
                  <a:cubicBezTo>
                    <a:pt x="2132043" y="4969996"/>
                    <a:pt x="2087104" y="4980906"/>
                    <a:pt x="2078637" y="4924444"/>
                  </a:cubicBezTo>
                  <a:cubicBezTo>
                    <a:pt x="2073576" y="4898176"/>
                    <a:pt x="2045289" y="4907864"/>
                    <a:pt x="2046573" y="4850141"/>
                  </a:cubicBezTo>
                  <a:cubicBezTo>
                    <a:pt x="2046984" y="4824559"/>
                    <a:pt x="2040268" y="4802218"/>
                    <a:pt x="2027111" y="4773283"/>
                  </a:cubicBezTo>
                  <a:cubicBezTo>
                    <a:pt x="2006547" y="4731843"/>
                    <a:pt x="1990626" y="4643851"/>
                    <a:pt x="1970063" y="4602412"/>
                  </a:cubicBezTo>
                  <a:cubicBezTo>
                    <a:pt x="1916008" y="4487318"/>
                    <a:pt x="1946830" y="4539965"/>
                    <a:pt x="1908507" y="4436764"/>
                  </a:cubicBezTo>
                  <a:cubicBezTo>
                    <a:pt x="1900182" y="4437376"/>
                    <a:pt x="1894708" y="4436690"/>
                    <a:pt x="1887809" y="4436653"/>
                  </a:cubicBezTo>
                  <a:cubicBezTo>
                    <a:pt x="1884450" y="4425483"/>
                    <a:pt x="1874652" y="4407718"/>
                    <a:pt x="1876537" y="4400512"/>
                  </a:cubicBezTo>
                  <a:cubicBezTo>
                    <a:pt x="1879341" y="4380190"/>
                    <a:pt x="1875294" y="4378857"/>
                    <a:pt x="1834626" y="4289419"/>
                  </a:cubicBezTo>
                  <a:cubicBezTo>
                    <a:pt x="1821469" y="4260484"/>
                    <a:pt x="1811164" y="4230252"/>
                    <a:pt x="1790188" y="4214394"/>
                  </a:cubicBezTo>
                  <a:cubicBezTo>
                    <a:pt x="1773261" y="4199871"/>
                    <a:pt x="1755684" y="4115806"/>
                    <a:pt x="1735627" y="4086834"/>
                  </a:cubicBezTo>
                  <a:cubicBezTo>
                    <a:pt x="1728221" y="4074330"/>
                    <a:pt x="1723159" y="4048062"/>
                    <a:pt x="1716490" y="4044746"/>
                  </a:cubicBezTo>
                  <a:cubicBezTo>
                    <a:pt x="1695284" y="4032167"/>
                    <a:pt x="1704758" y="4015162"/>
                    <a:pt x="1701400" y="4003992"/>
                  </a:cubicBezTo>
                  <a:cubicBezTo>
                    <a:pt x="1693716" y="3975742"/>
                    <a:pt x="1688655" y="3949474"/>
                    <a:pt x="1663631" y="3932283"/>
                  </a:cubicBezTo>
                  <a:cubicBezTo>
                    <a:pt x="1647899" y="3920390"/>
                    <a:pt x="1633087" y="3895381"/>
                    <a:pt x="1630418" y="3874375"/>
                  </a:cubicBezTo>
                  <a:cubicBezTo>
                    <a:pt x="1623376" y="3817263"/>
                    <a:pt x="1588878" y="3817078"/>
                    <a:pt x="1540710" y="3677087"/>
                  </a:cubicBezTo>
                  <a:cubicBezTo>
                    <a:pt x="1528243" y="3638315"/>
                    <a:pt x="1516606" y="3646781"/>
                    <a:pt x="1513842" y="3587725"/>
                  </a:cubicBezTo>
                  <a:cubicBezTo>
                    <a:pt x="1499259" y="3559437"/>
                    <a:pt x="1488494" y="3535763"/>
                    <a:pt x="1473911" y="3507475"/>
                  </a:cubicBezTo>
                  <a:cubicBezTo>
                    <a:pt x="1465816" y="3504808"/>
                    <a:pt x="1453902" y="3497527"/>
                    <a:pt x="1441988" y="3490248"/>
                  </a:cubicBezTo>
                  <a:cubicBezTo>
                    <a:pt x="1425473" y="3450142"/>
                    <a:pt x="1411349" y="3415297"/>
                    <a:pt x="1405781" y="3376562"/>
                  </a:cubicBezTo>
                  <a:cubicBezTo>
                    <a:pt x="1405044" y="3367374"/>
                    <a:pt x="1389542" y="3352202"/>
                    <a:pt x="1386184" y="3341032"/>
                  </a:cubicBezTo>
                  <a:cubicBezTo>
                    <a:pt x="1379696" y="3315412"/>
                    <a:pt x="1359410" y="3289718"/>
                    <a:pt x="1359822" y="3264136"/>
                  </a:cubicBezTo>
                  <a:cubicBezTo>
                    <a:pt x="1360052" y="3260857"/>
                    <a:pt x="1358856" y="3258227"/>
                    <a:pt x="1358856" y="3258227"/>
                  </a:cubicBezTo>
                  <a:cubicBezTo>
                    <a:pt x="1328082" y="3224604"/>
                    <a:pt x="1333920" y="3180683"/>
                    <a:pt x="1312897" y="3145801"/>
                  </a:cubicBezTo>
                  <a:cubicBezTo>
                    <a:pt x="1300477" y="3126053"/>
                    <a:pt x="1283549" y="3111530"/>
                    <a:pt x="1263262" y="3085836"/>
                  </a:cubicBezTo>
                  <a:cubicBezTo>
                    <a:pt x="1257187" y="3034634"/>
                    <a:pt x="1186489" y="3019165"/>
                    <a:pt x="1173879" y="2923319"/>
                  </a:cubicBezTo>
                  <a:cubicBezTo>
                    <a:pt x="1172406" y="2904943"/>
                    <a:pt x="1172176" y="2908222"/>
                    <a:pt x="1099769" y="2779253"/>
                  </a:cubicBezTo>
                  <a:cubicBezTo>
                    <a:pt x="1096592" y="2745779"/>
                    <a:pt x="1085321" y="2709638"/>
                    <a:pt x="1063101" y="2672125"/>
                  </a:cubicBezTo>
                  <a:cubicBezTo>
                    <a:pt x="1054499" y="2656990"/>
                    <a:pt x="1049208" y="2634002"/>
                    <a:pt x="1039179" y="2619515"/>
                  </a:cubicBezTo>
                  <a:cubicBezTo>
                    <a:pt x="1029151" y="2605029"/>
                    <a:pt x="1014846" y="2592488"/>
                    <a:pt x="1003391" y="2578650"/>
                  </a:cubicBezTo>
                  <a:cubicBezTo>
                    <a:pt x="993133" y="2567442"/>
                    <a:pt x="985727" y="2554938"/>
                    <a:pt x="978320" y="2542434"/>
                  </a:cubicBezTo>
                  <a:cubicBezTo>
                    <a:pt x="968292" y="2527948"/>
                    <a:pt x="955412" y="2514758"/>
                    <a:pt x="956791" y="2495085"/>
                  </a:cubicBezTo>
                  <a:cubicBezTo>
                    <a:pt x="957250" y="2488527"/>
                    <a:pt x="936687" y="2447087"/>
                    <a:pt x="941424" y="2438585"/>
                  </a:cubicBezTo>
                  <a:cubicBezTo>
                    <a:pt x="963961" y="2412466"/>
                    <a:pt x="925368" y="2391922"/>
                    <a:pt x="902135" y="2329475"/>
                  </a:cubicBezTo>
                  <a:cubicBezTo>
                    <a:pt x="884883" y="2280181"/>
                    <a:pt x="842472" y="2255024"/>
                    <a:pt x="847621" y="2220939"/>
                  </a:cubicBezTo>
                  <a:cubicBezTo>
                    <a:pt x="836904" y="2216289"/>
                    <a:pt x="829038" y="2210343"/>
                    <a:pt x="818320" y="2205693"/>
                  </a:cubicBezTo>
                  <a:cubicBezTo>
                    <a:pt x="813259" y="2179425"/>
                    <a:pt x="795594" y="2155713"/>
                    <a:pt x="800284" y="2128186"/>
                  </a:cubicBezTo>
                  <a:cubicBezTo>
                    <a:pt x="800973" y="2118350"/>
                    <a:pt x="792094" y="2087469"/>
                    <a:pt x="777328" y="2081485"/>
                  </a:cubicBezTo>
                  <a:cubicBezTo>
                    <a:pt x="751845" y="2070852"/>
                    <a:pt x="736067" y="2039934"/>
                    <a:pt x="723646" y="2020187"/>
                  </a:cubicBezTo>
                  <a:cubicBezTo>
                    <a:pt x="706299" y="1932844"/>
                    <a:pt x="703860" y="1908558"/>
                    <a:pt x="688817" y="1886828"/>
                  </a:cubicBezTo>
                  <a:cubicBezTo>
                    <a:pt x="653488" y="1839405"/>
                    <a:pt x="619443" y="1734259"/>
                    <a:pt x="620133" y="1724423"/>
                  </a:cubicBezTo>
                  <a:cubicBezTo>
                    <a:pt x="621234" y="1689004"/>
                    <a:pt x="601637" y="1653474"/>
                    <a:pt x="582547" y="1630410"/>
                  </a:cubicBezTo>
                  <a:cubicBezTo>
                    <a:pt x="535534" y="1572428"/>
                    <a:pt x="535899" y="1527821"/>
                    <a:pt x="481432" y="1438310"/>
                  </a:cubicBezTo>
                  <a:cubicBezTo>
                    <a:pt x="417294" y="1334150"/>
                    <a:pt x="387594" y="1248257"/>
                    <a:pt x="346634" y="1167932"/>
                  </a:cubicBezTo>
                  <a:lnTo>
                    <a:pt x="300227" y="1088992"/>
                  </a:lnTo>
                  <a:lnTo>
                    <a:pt x="300226" y="1088992"/>
                  </a:lnTo>
                  <a:cubicBezTo>
                    <a:pt x="371620" y="1193026"/>
                    <a:pt x="395913" y="1299431"/>
                    <a:pt x="481431" y="1438311"/>
                  </a:cubicBezTo>
                  <a:cubicBezTo>
                    <a:pt x="535898" y="1527822"/>
                    <a:pt x="535533" y="1572429"/>
                    <a:pt x="582546" y="1630411"/>
                  </a:cubicBezTo>
                  <a:cubicBezTo>
                    <a:pt x="601636" y="1653475"/>
                    <a:pt x="621233" y="1689005"/>
                    <a:pt x="620132" y="1724424"/>
                  </a:cubicBezTo>
                  <a:cubicBezTo>
                    <a:pt x="619442" y="1734260"/>
                    <a:pt x="653487" y="1839406"/>
                    <a:pt x="688816" y="1886829"/>
                  </a:cubicBezTo>
                  <a:cubicBezTo>
                    <a:pt x="703859" y="1908559"/>
                    <a:pt x="706298" y="1932845"/>
                    <a:pt x="723645" y="2020188"/>
                  </a:cubicBezTo>
                  <a:cubicBezTo>
                    <a:pt x="736066" y="2039935"/>
                    <a:pt x="751844" y="2070853"/>
                    <a:pt x="777327" y="2081486"/>
                  </a:cubicBezTo>
                  <a:cubicBezTo>
                    <a:pt x="792093" y="2087470"/>
                    <a:pt x="800972" y="2118351"/>
                    <a:pt x="800283" y="2128187"/>
                  </a:cubicBezTo>
                  <a:cubicBezTo>
                    <a:pt x="795593" y="2155714"/>
                    <a:pt x="813258" y="2179426"/>
                    <a:pt x="818319" y="2205694"/>
                  </a:cubicBezTo>
                  <a:cubicBezTo>
                    <a:pt x="829037" y="2210344"/>
                    <a:pt x="836903" y="2216290"/>
                    <a:pt x="847620" y="2220940"/>
                  </a:cubicBezTo>
                  <a:cubicBezTo>
                    <a:pt x="842471" y="2255025"/>
                    <a:pt x="884882" y="2280182"/>
                    <a:pt x="902134" y="2329476"/>
                  </a:cubicBezTo>
                  <a:cubicBezTo>
                    <a:pt x="925367" y="2391923"/>
                    <a:pt x="963960" y="2412467"/>
                    <a:pt x="941423" y="2438586"/>
                  </a:cubicBezTo>
                  <a:cubicBezTo>
                    <a:pt x="936686" y="2447088"/>
                    <a:pt x="957249" y="2488528"/>
                    <a:pt x="956790" y="2495086"/>
                  </a:cubicBezTo>
                  <a:cubicBezTo>
                    <a:pt x="955411" y="2514759"/>
                    <a:pt x="968291" y="2527949"/>
                    <a:pt x="978319" y="2542435"/>
                  </a:cubicBezTo>
                  <a:cubicBezTo>
                    <a:pt x="985726" y="2554939"/>
                    <a:pt x="993132" y="2567443"/>
                    <a:pt x="1003390" y="2578651"/>
                  </a:cubicBezTo>
                  <a:cubicBezTo>
                    <a:pt x="1014845" y="2592489"/>
                    <a:pt x="1029150" y="2605030"/>
                    <a:pt x="1039178" y="2619516"/>
                  </a:cubicBezTo>
                  <a:cubicBezTo>
                    <a:pt x="1049207" y="2634003"/>
                    <a:pt x="1054498" y="2656991"/>
                    <a:pt x="1063100" y="2672126"/>
                  </a:cubicBezTo>
                  <a:cubicBezTo>
                    <a:pt x="1085320" y="2709639"/>
                    <a:pt x="1096591" y="2745780"/>
                    <a:pt x="1099768" y="2779254"/>
                  </a:cubicBezTo>
                  <a:cubicBezTo>
                    <a:pt x="1172175" y="2908223"/>
                    <a:pt x="1172405" y="2904944"/>
                    <a:pt x="1173878" y="2923320"/>
                  </a:cubicBezTo>
                  <a:cubicBezTo>
                    <a:pt x="1186488" y="3019166"/>
                    <a:pt x="1257186" y="3034635"/>
                    <a:pt x="1263261" y="3085837"/>
                  </a:cubicBezTo>
                  <a:cubicBezTo>
                    <a:pt x="1283548" y="3111531"/>
                    <a:pt x="1300476" y="3126054"/>
                    <a:pt x="1312896" y="3145802"/>
                  </a:cubicBezTo>
                  <a:cubicBezTo>
                    <a:pt x="1333919" y="3180684"/>
                    <a:pt x="1328081" y="3224605"/>
                    <a:pt x="1358855" y="3258228"/>
                  </a:cubicBezTo>
                  <a:cubicBezTo>
                    <a:pt x="1358855" y="3258228"/>
                    <a:pt x="1360051" y="3260858"/>
                    <a:pt x="1359821" y="3264137"/>
                  </a:cubicBezTo>
                  <a:cubicBezTo>
                    <a:pt x="1359409" y="3289719"/>
                    <a:pt x="1379695" y="3315413"/>
                    <a:pt x="1386183" y="3341033"/>
                  </a:cubicBezTo>
                  <a:cubicBezTo>
                    <a:pt x="1389541" y="3352203"/>
                    <a:pt x="1405043" y="3367375"/>
                    <a:pt x="1405780" y="3376563"/>
                  </a:cubicBezTo>
                  <a:cubicBezTo>
                    <a:pt x="1411348" y="3415298"/>
                    <a:pt x="1425472" y="3450143"/>
                    <a:pt x="1441987" y="3490249"/>
                  </a:cubicBezTo>
                  <a:cubicBezTo>
                    <a:pt x="1453901" y="3497528"/>
                    <a:pt x="1465815" y="3504809"/>
                    <a:pt x="1473910" y="3507476"/>
                  </a:cubicBezTo>
                  <a:cubicBezTo>
                    <a:pt x="1488493" y="3535764"/>
                    <a:pt x="1499258" y="3559438"/>
                    <a:pt x="1513841" y="3587726"/>
                  </a:cubicBezTo>
                  <a:cubicBezTo>
                    <a:pt x="1516605" y="3646782"/>
                    <a:pt x="1528242" y="3638316"/>
                    <a:pt x="1540709" y="3677088"/>
                  </a:cubicBezTo>
                  <a:cubicBezTo>
                    <a:pt x="1588877" y="3817079"/>
                    <a:pt x="1623375" y="3817264"/>
                    <a:pt x="1630417" y="3874376"/>
                  </a:cubicBezTo>
                  <a:cubicBezTo>
                    <a:pt x="1633086" y="3895382"/>
                    <a:pt x="1647898" y="3920391"/>
                    <a:pt x="1663630" y="3932284"/>
                  </a:cubicBezTo>
                  <a:cubicBezTo>
                    <a:pt x="1688654" y="3949475"/>
                    <a:pt x="1693715" y="3975743"/>
                    <a:pt x="1701399" y="4003993"/>
                  </a:cubicBezTo>
                  <a:cubicBezTo>
                    <a:pt x="1704757" y="4015163"/>
                    <a:pt x="1695283" y="4032168"/>
                    <a:pt x="1716489" y="4044747"/>
                  </a:cubicBezTo>
                  <a:cubicBezTo>
                    <a:pt x="1723158" y="4048063"/>
                    <a:pt x="1728220" y="4074331"/>
                    <a:pt x="1735626" y="4086835"/>
                  </a:cubicBezTo>
                  <a:cubicBezTo>
                    <a:pt x="1755683" y="4115807"/>
                    <a:pt x="1773260" y="4199872"/>
                    <a:pt x="1790187" y="4214395"/>
                  </a:cubicBezTo>
                  <a:cubicBezTo>
                    <a:pt x="1811163" y="4230253"/>
                    <a:pt x="1821468" y="4260485"/>
                    <a:pt x="1834625" y="4289420"/>
                  </a:cubicBezTo>
                  <a:cubicBezTo>
                    <a:pt x="1875293" y="4378858"/>
                    <a:pt x="1879340" y="4380191"/>
                    <a:pt x="1876536" y="4400513"/>
                  </a:cubicBezTo>
                  <a:cubicBezTo>
                    <a:pt x="1874651" y="4407719"/>
                    <a:pt x="1884449" y="4425484"/>
                    <a:pt x="1887808" y="4436654"/>
                  </a:cubicBezTo>
                  <a:cubicBezTo>
                    <a:pt x="1894707" y="4436691"/>
                    <a:pt x="1900181" y="4437377"/>
                    <a:pt x="1908506" y="4436765"/>
                  </a:cubicBezTo>
                  <a:cubicBezTo>
                    <a:pt x="1946829" y="4539966"/>
                    <a:pt x="1916007" y="4487319"/>
                    <a:pt x="1970062" y="4602413"/>
                  </a:cubicBezTo>
                  <a:cubicBezTo>
                    <a:pt x="1990625" y="4643852"/>
                    <a:pt x="2006546" y="4731844"/>
                    <a:pt x="2027110" y="4773284"/>
                  </a:cubicBezTo>
                  <a:cubicBezTo>
                    <a:pt x="2040267" y="4802219"/>
                    <a:pt x="2046983" y="4824560"/>
                    <a:pt x="2046572" y="4850142"/>
                  </a:cubicBezTo>
                  <a:cubicBezTo>
                    <a:pt x="2045288" y="4907865"/>
                    <a:pt x="2073575" y="4898177"/>
                    <a:pt x="2078636" y="4924445"/>
                  </a:cubicBezTo>
                  <a:cubicBezTo>
                    <a:pt x="2087103" y="4980907"/>
                    <a:pt x="2132042" y="4969997"/>
                    <a:pt x="2141705" y="5029091"/>
                  </a:cubicBezTo>
                  <a:cubicBezTo>
                    <a:pt x="2146537" y="5058637"/>
                    <a:pt x="2173034" y="5094205"/>
                    <a:pt x="2176162" y="5108654"/>
                  </a:cubicBezTo>
                  <a:cubicBezTo>
                    <a:pt x="2180994" y="5138201"/>
                    <a:pt x="2187252" y="5167099"/>
                    <a:pt x="2194705" y="5198628"/>
                  </a:cubicBezTo>
                  <a:cubicBezTo>
                    <a:pt x="2200733" y="5230805"/>
                    <a:pt x="2212512" y="5279414"/>
                    <a:pt x="2231142" y="5309035"/>
                  </a:cubicBezTo>
                  <a:cubicBezTo>
                    <a:pt x="2269370" y="5374186"/>
                    <a:pt x="2338967" y="5425073"/>
                    <a:pt x="2303692" y="5495077"/>
                  </a:cubicBezTo>
                  <a:cubicBezTo>
                    <a:pt x="2350610" y="5515010"/>
                    <a:pt x="2365565" y="5597093"/>
                    <a:pt x="2399698" y="5641885"/>
                  </a:cubicBezTo>
                  <a:cubicBezTo>
                    <a:pt x="2407334" y="5651111"/>
                    <a:pt x="2416396" y="5659688"/>
                    <a:pt x="2424032" y="5668913"/>
                  </a:cubicBezTo>
                  <a:cubicBezTo>
                    <a:pt x="2477945" y="5726932"/>
                    <a:pt x="2516727" y="5823575"/>
                    <a:pt x="2568753" y="5888801"/>
                  </a:cubicBezTo>
                  <a:cubicBezTo>
                    <a:pt x="2653717" y="5996189"/>
                    <a:pt x="2588587" y="6019455"/>
                    <a:pt x="2606758" y="6055634"/>
                  </a:cubicBezTo>
                  <a:lnTo>
                    <a:pt x="2618212" y="6069472"/>
                  </a:lnTo>
                  <a:cubicBezTo>
                    <a:pt x="2644202" y="6092572"/>
                    <a:pt x="2695168" y="6113838"/>
                    <a:pt x="2714536" y="6152648"/>
                  </a:cubicBezTo>
                  <a:cubicBezTo>
                    <a:pt x="2745634" y="6221041"/>
                    <a:pt x="2803270" y="6245623"/>
                    <a:pt x="2820063" y="6301475"/>
                  </a:cubicBezTo>
                  <a:cubicBezTo>
                    <a:pt x="2812244" y="6314553"/>
                    <a:pt x="2798215" y="6317758"/>
                    <a:pt x="2807325" y="6345360"/>
                  </a:cubicBezTo>
                  <a:cubicBezTo>
                    <a:pt x="2831152" y="6359920"/>
                    <a:pt x="2854750" y="6377760"/>
                    <a:pt x="2877151" y="6392968"/>
                  </a:cubicBezTo>
                  <a:cubicBezTo>
                    <a:pt x="2927435" y="6522474"/>
                    <a:pt x="2971819" y="6480072"/>
                    <a:pt x="3008628" y="6644274"/>
                  </a:cubicBezTo>
                  <a:cubicBezTo>
                    <a:pt x="3009364" y="6653462"/>
                    <a:pt x="3015574" y="6663335"/>
                    <a:pt x="3019162" y="6671227"/>
                  </a:cubicBezTo>
                  <a:cubicBezTo>
                    <a:pt x="3005871" y="6683620"/>
                    <a:pt x="3004262" y="6706572"/>
                    <a:pt x="3017419" y="6735508"/>
                  </a:cubicBezTo>
                  <a:cubicBezTo>
                    <a:pt x="3035590" y="6771686"/>
                    <a:pt x="3039733" y="6811070"/>
                    <a:pt x="3063837" y="6841375"/>
                  </a:cubicBezTo>
                  <a:cubicBezTo>
                    <a:pt x="3064136" y="6842033"/>
                    <a:pt x="3066215" y="6846841"/>
                    <a:pt x="3069299" y="6853920"/>
                  </a:cubicBezTo>
                  <a:lnTo>
                    <a:pt x="3071092" y="6858001"/>
                  </a:lnTo>
                  <a:lnTo>
                    <a:pt x="0" y="6858001"/>
                  </a:lnTo>
                  <a:lnTo>
                    <a:pt x="0" y="353848"/>
                  </a:lnTo>
                  <a:lnTo>
                    <a:pt x="8105" y="368857"/>
                  </a:lnTo>
                  <a:cubicBezTo>
                    <a:pt x="20419" y="392273"/>
                    <a:pt x="28924" y="410031"/>
                    <a:pt x="33536" y="423012"/>
                  </a:cubicBezTo>
                  <a:cubicBezTo>
                    <a:pt x="46004" y="461784"/>
                    <a:pt x="73697" y="499982"/>
                    <a:pt x="73561" y="541311"/>
                  </a:cubicBezTo>
                  <a:cubicBezTo>
                    <a:pt x="74528" y="547220"/>
                    <a:pt x="83360" y="559076"/>
                    <a:pt x="89570" y="568949"/>
                  </a:cubicBezTo>
                  <a:cubicBezTo>
                    <a:pt x="156735" y="693954"/>
                    <a:pt x="129041" y="655756"/>
                    <a:pt x="154389" y="707718"/>
                  </a:cubicBezTo>
                  <a:cubicBezTo>
                    <a:pt x="170169" y="738635"/>
                    <a:pt x="179278" y="766237"/>
                    <a:pt x="171966" y="791782"/>
                  </a:cubicBezTo>
                  <a:cubicBezTo>
                    <a:pt x="239265" y="875458"/>
                    <a:pt x="167513" y="914433"/>
                    <a:pt x="235407" y="950223"/>
                  </a:cubicBezTo>
                  <a:cubicBezTo>
                    <a:pt x="255416" y="960171"/>
                    <a:pt x="292401" y="1003667"/>
                    <a:pt x="288494" y="1059407"/>
                  </a:cubicBezTo>
                  <a:lnTo>
                    <a:pt x="321843" y="1075987"/>
                  </a:lnTo>
                  <a:lnTo>
                    <a:pt x="321844" y="1075986"/>
                  </a:lnTo>
                  <a:cubicBezTo>
                    <a:pt x="308505" y="1069354"/>
                    <a:pt x="299213" y="1064056"/>
                    <a:pt x="288495" y="1059406"/>
                  </a:cubicBezTo>
                  <a:cubicBezTo>
                    <a:pt x="292402" y="1003666"/>
                    <a:pt x="255417" y="960170"/>
                    <a:pt x="235408" y="950222"/>
                  </a:cubicBezTo>
                  <a:cubicBezTo>
                    <a:pt x="167514" y="914432"/>
                    <a:pt x="239266" y="875457"/>
                    <a:pt x="171967" y="791781"/>
                  </a:cubicBezTo>
                  <a:cubicBezTo>
                    <a:pt x="179279" y="766236"/>
                    <a:pt x="170170" y="738634"/>
                    <a:pt x="154390" y="707717"/>
                  </a:cubicBezTo>
                  <a:cubicBezTo>
                    <a:pt x="129042" y="655755"/>
                    <a:pt x="156736" y="693953"/>
                    <a:pt x="89571" y="568948"/>
                  </a:cubicBezTo>
                  <a:cubicBezTo>
                    <a:pt x="83361" y="559075"/>
                    <a:pt x="74529" y="547219"/>
                    <a:pt x="73562" y="541310"/>
                  </a:cubicBezTo>
                  <a:cubicBezTo>
                    <a:pt x="73698" y="499981"/>
                    <a:pt x="46005" y="461783"/>
                    <a:pt x="33537" y="423011"/>
                  </a:cubicBezTo>
                  <a:cubicBezTo>
                    <a:pt x="28925" y="410030"/>
                    <a:pt x="20420" y="392272"/>
                    <a:pt x="8106" y="368856"/>
                  </a:cubicBezTo>
                  <a:lnTo>
                    <a:pt x="1" y="353847"/>
                  </a:lnTo>
                  <a:lnTo>
                    <a:pt x="1" y="0"/>
                  </a:ln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100000">
                  <a:srgbClr val="E7E6E6">
                    <a:lumMod val="75000"/>
                  </a:srgbClr>
                </a:gs>
              </a:gsLst>
              <a:lin ang="5400000" scaled="1"/>
            </a:gradFill>
            <a:ln w="31750" cap="flat" cmpd="sng" algn="ctr">
              <a:noFill/>
              <a:prstDash val="solid"/>
              <a:miter lim="800000"/>
            </a:ln>
            <a:effectLst>
              <a:outerShdw blurRad="88900" dist="38100" algn="l" rotWithShape="0">
                <a:prstClr val="black">
                  <a:alpha val="3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548E0974-11C3-30C6-FC3A-79508DC3455D}"/>
                </a:ext>
              </a:extLst>
            </p:cNvPr>
            <p:cNvSpPr>
              <a:spLocks/>
            </p:cNvSpPr>
            <p:nvPr/>
          </p:nvSpPr>
          <p:spPr bwMode="hidden">
            <a:xfrm>
              <a:off x="-1" y="0"/>
              <a:ext cx="8737601" cy="6858000"/>
            </a:xfrm>
            <a:custGeom>
              <a:avLst/>
              <a:gdLst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99196 w 9052562"/>
                <a:gd name="connsiteY14" fmla="*/ 1394015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22225 w 9052562"/>
                <a:gd name="connsiteY19" fmla="*/ 1896473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22225 w 9052562"/>
                <a:gd name="connsiteY19" fmla="*/ 1896473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9052562" h="6858000">
                  <a:moveTo>
                    <a:pt x="0" y="0"/>
                  </a:moveTo>
                  <a:lnTo>
                    <a:pt x="2348737" y="0"/>
                  </a:lnTo>
                  <a:lnTo>
                    <a:pt x="5789954" y="0"/>
                  </a:lnTo>
                  <a:lnTo>
                    <a:pt x="5805273" y="43371"/>
                  </a:lnTo>
                  <a:cubicBezTo>
                    <a:pt x="5819882" y="81369"/>
                    <a:pt x="5835770" y="119144"/>
                    <a:pt x="5851635" y="151554"/>
                  </a:cubicBezTo>
                  <a:cubicBezTo>
                    <a:pt x="5887754" y="223510"/>
                    <a:pt x="5933379" y="287889"/>
                    <a:pt x="5962093" y="363354"/>
                  </a:cubicBezTo>
                  <a:cubicBezTo>
                    <a:pt x="5977822" y="405044"/>
                    <a:pt x="5986604" y="446955"/>
                    <a:pt x="6005167" y="490373"/>
                  </a:cubicBezTo>
                  <a:cubicBezTo>
                    <a:pt x="6019432" y="520470"/>
                    <a:pt x="6036164" y="549398"/>
                    <a:pt x="6051709" y="575818"/>
                  </a:cubicBezTo>
                  <a:cubicBezTo>
                    <a:pt x="6069996" y="610152"/>
                    <a:pt x="6086639" y="645265"/>
                    <a:pt x="6101636" y="681159"/>
                  </a:cubicBezTo>
                  <a:cubicBezTo>
                    <a:pt x="6136384" y="762979"/>
                    <a:pt x="6159249" y="847359"/>
                    <a:pt x="6197655" y="930517"/>
                  </a:cubicBezTo>
                  <a:cubicBezTo>
                    <a:pt x="6222984" y="986086"/>
                    <a:pt x="6255261" y="1041434"/>
                    <a:pt x="6270809" y="1095495"/>
                  </a:cubicBezTo>
                  <a:cubicBezTo>
                    <a:pt x="6275473" y="1111714"/>
                    <a:pt x="6278126" y="1125814"/>
                    <a:pt x="6283613" y="1141643"/>
                  </a:cubicBezTo>
                  <a:cubicBezTo>
                    <a:pt x="6299342" y="1183333"/>
                    <a:pt x="6331068" y="1220512"/>
                    <a:pt x="6347620" y="1261812"/>
                  </a:cubicBezTo>
                  <a:cubicBezTo>
                    <a:pt x="6356673" y="1285164"/>
                    <a:pt x="6358413" y="1305841"/>
                    <a:pt x="6365821" y="1329974"/>
                  </a:cubicBezTo>
                  <a:cubicBezTo>
                    <a:pt x="6371217" y="1351988"/>
                    <a:pt x="6377146" y="1382213"/>
                    <a:pt x="6389671" y="1391634"/>
                  </a:cubicBezTo>
                  <a:cubicBezTo>
                    <a:pt x="6390769" y="1400328"/>
                    <a:pt x="6400203" y="1408895"/>
                    <a:pt x="6401301" y="1417589"/>
                  </a:cubicBezTo>
                  <a:cubicBezTo>
                    <a:pt x="6426816" y="1488428"/>
                    <a:pt x="6455896" y="1566791"/>
                    <a:pt x="6495944" y="1621528"/>
                  </a:cubicBezTo>
                  <a:cubicBezTo>
                    <a:pt x="6512767" y="1644269"/>
                    <a:pt x="6532882" y="1665451"/>
                    <a:pt x="6542667" y="1694600"/>
                  </a:cubicBezTo>
                  <a:cubicBezTo>
                    <a:pt x="6563060" y="1752509"/>
                    <a:pt x="6580985" y="1811587"/>
                    <a:pt x="6598910" y="1870665"/>
                  </a:cubicBezTo>
                  <a:cubicBezTo>
                    <a:pt x="6606956" y="1879138"/>
                    <a:pt x="6609416" y="1892762"/>
                    <a:pt x="6617462" y="1901235"/>
                  </a:cubicBezTo>
                  <a:cubicBezTo>
                    <a:pt x="6619749" y="1912437"/>
                    <a:pt x="6625976" y="1919267"/>
                    <a:pt x="6628263" y="1930470"/>
                  </a:cubicBezTo>
                  <a:cubicBezTo>
                    <a:pt x="6656242" y="1972497"/>
                    <a:pt x="6682209" y="2012405"/>
                    <a:pt x="6710188" y="2054432"/>
                  </a:cubicBezTo>
                  <a:cubicBezTo>
                    <a:pt x="6719517" y="2086869"/>
                    <a:pt x="6740638" y="2122932"/>
                    <a:pt x="6759564" y="2141605"/>
                  </a:cubicBezTo>
                  <a:cubicBezTo>
                    <a:pt x="6771912" y="2191041"/>
                    <a:pt x="6788282" y="2244712"/>
                    <a:pt x="6807120" y="2297215"/>
                  </a:cubicBezTo>
                  <a:cubicBezTo>
                    <a:pt x="6815166" y="2305688"/>
                    <a:pt x="6808558" y="2313643"/>
                    <a:pt x="6815415" y="2319608"/>
                  </a:cubicBezTo>
                  <a:cubicBezTo>
                    <a:pt x="6813313" y="2323676"/>
                    <a:pt x="6825499" y="2325363"/>
                    <a:pt x="6823763" y="2332328"/>
                  </a:cubicBezTo>
                  <a:cubicBezTo>
                    <a:pt x="6840677" y="2348884"/>
                    <a:pt x="6847447" y="2388677"/>
                    <a:pt x="6857598" y="2420724"/>
                  </a:cubicBezTo>
                  <a:cubicBezTo>
                    <a:pt x="6869304" y="2458178"/>
                    <a:pt x="6895272" y="2498086"/>
                    <a:pt x="6917763" y="2524284"/>
                  </a:cubicBezTo>
                  <a:cubicBezTo>
                    <a:pt x="6940621" y="2553381"/>
                    <a:pt x="6963570" y="2576291"/>
                    <a:pt x="6984692" y="2612353"/>
                  </a:cubicBezTo>
                  <a:cubicBezTo>
                    <a:pt x="7009014" y="2653042"/>
                    <a:pt x="7025109" y="2697629"/>
                    <a:pt x="7044495" y="2740658"/>
                  </a:cubicBezTo>
                  <a:cubicBezTo>
                    <a:pt x="7064703" y="2783296"/>
                    <a:pt x="7079126" y="2812069"/>
                    <a:pt x="7109773" y="2839284"/>
                  </a:cubicBezTo>
                  <a:cubicBezTo>
                    <a:pt x="7108769" y="2852047"/>
                    <a:pt x="7087788" y="2807771"/>
                    <a:pt x="7132182" y="2889533"/>
                  </a:cubicBezTo>
                  <a:cubicBezTo>
                    <a:pt x="7176576" y="2971295"/>
                    <a:pt x="7292017" y="3188505"/>
                    <a:pt x="7376138" y="3329856"/>
                  </a:cubicBezTo>
                  <a:cubicBezTo>
                    <a:pt x="7374859" y="3333534"/>
                    <a:pt x="7373945" y="3340110"/>
                    <a:pt x="7372666" y="3343788"/>
                  </a:cubicBezTo>
                  <a:cubicBezTo>
                    <a:pt x="7392418" y="3389714"/>
                    <a:pt x="7417472" y="3436199"/>
                    <a:pt x="7443439" y="3476108"/>
                  </a:cubicBezTo>
                  <a:cubicBezTo>
                    <a:pt x="7455051" y="3492105"/>
                    <a:pt x="7467852" y="3510610"/>
                    <a:pt x="7479373" y="3532793"/>
                  </a:cubicBezTo>
                  <a:cubicBezTo>
                    <a:pt x="7486506" y="3547842"/>
                    <a:pt x="7492815" y="3563281"/>
                    <a:pt x="7499125" y="3578719"/>
                  </a:cubicBezTo>
                  <a:cubicBezTo>
                    <a:pt x="7529851" y="3656303"/>
                    <a:pt x="7566245" y="3737342"/>
                    <a:pt x="7604375" y="3811417"/>
                  </a:cubicBezTo>
                  <a:cubicBezTo>
                    <a:pt x="7624493" y="3860241"/>
                    <a:pt x="7637445" y="3880310"/>
                    <a:pt x="7672482" y="3921805"/>
                  </a:cubicBezTo>
                  <a:cubicBezTo>
                    <a:pt x="7698023" y="3962293"/>
                    <a:pt x="7708705" y="3995405"/>
                    <a:pt x="7729918" y="4025282"/>
                  </a:cubicBezTo>
                  <a:cubicBezTo>
                    <a:pt x="7746657" y="4109493"/>
                    <a:pt x="7773364" y="4210483"/>
                    <a:pt x="7818079" y="4309080"/>
                  </a:cubicBezTo>
                  <a:cubicBezTo>
                    <a:pt x="7836276" y="4349599"/>
                    <a:pt x="7849258" y="4355733"/>
                    <a:pt x="7863157" y="4382932"/>
                  </a:cubicBezTo>
                  <a:cubicBezTo>
                    <a:pt x="7881445" y="4417266"/>
                    <a:pt x="7887939" y="4447975"/>
                    <a:pt x="7901747" y="4481361"/>
                  </a:cubicBezTo>
                  <a:cubicBezTo>
                    <a:pt x="7917110" y="4520152"/>
                    <a:pt x="7940334" y="4552147"/>
                    <a:pt x="7961913" y="4584921"/>
                  </a:cubicBezTo>
                  <a:cubicBezTo>
                    <a:pt x="8003881" y="4647961"/>
                    <a:pt x="8045302" y="4720475"/>
                    <a:pt x="8081421" y="4792431"/>
                  </a:cubicBezTo>
                  <a:cubicBezTo>
                    <a:pt x="8116351" y="4861879"/>
                    <a:pt x="8139763" y="4936786"/>
                    <a:pt x="8173504" y="5003725"/>
                  </a:cubicBezTo>
                  <a:cubicBezTo>
                    <a:pt x="8200479" y="5058514"/>
                    <a:pt x="8234492" y="5106895"/>
                    <a:pt x="8264211" y="5169599"/>
                  </a:cubicBezTo>
                  <a:cubicBezTo>
                    <a:pt x="8293929" y="5232301"/>
                    <a:pt x="8319534" y="5296954"/>
                    <a:pt x="8354189" y="5357318"/>
                  </a:cubicBezTo>
                  <a:cubicBezTo>
                    <a:pt x="8360955" y="5369469"/>
                    <a:pt x="8368544" y="5381229"/>
                    <a:pt x="8372019" y="5394940"/>
                  </a:cubicBezTo>
                  <a:cubicBezTo>
                    <a:pt x="8375129" y="5405753"/>
                    <a:pt x="8374216" y="5412329"/>
                    <a:pt x="8375314" y="5421022"/>
                  </a:cubicBezTo>
                  <a:cubicBezTo>
                    <a:pt x="8383820" y="5453849"/>
                    <a:pt x="8409327" y="5469404"/>
                    <a:pt x="8423682" y="5493315"/>
                  </a:cubicBezTo>
                  <a:cubicBezTo>
                    <a:pt x="8446815" y="5531496"/>
                    <a:pt x="8451665" y="5562985"/>
                    <a:pt x="8475621" y="5600775"/>
                  </a:cubicBezTo>
                  <a:cubicBezTo>
                    <a:pt x="8486776" y="5620060"/>
                    <a:pt x="8500765" y="5641073"/>
                    <a:pt x="8510275" y="5661139"/>
                  </a:cubicBezTo>
                  <a:cubicBezTo>
                    <a:pt x="8519785" y="5681203"/>
                    <a:pt x="8521981" y="5698592"/>
                    <a:pt x="8520977" y="5711354"/>
                  </a:cubicBezTo>
                  <a:cubicBezTo>
                    <a:pt x="8536978" y="5734486"/>
                    <a:pt x="8555447" y="5756448"/>
                    <a:pt x="8573093" y="5778799"/>
                  </a:cubicBezTo>
                  <a:cubicBezTo>
                    <a:pt x="8594763" y="5805387"/>
                    <a:pt x="8586267" y="5855487"/>
                    <a:pt x="8591845" y="5865129"/>
                  </a:cubicBezTo>
                  <a:cubicBezTo>
                    <a:pt x="8630156" y="5926832"/>
                    <a:pt x="8664629" y="5999567"/>
                    <a:pt x="8690144" y="6070406"/>
                  </a:cubicBezTo>
                  <a:cubicBezTo>
                    <a:pt x="8698374" y="6094149"/>
                    <a:pt x="8705782" y="6118282"/>
                    <a:pt x="8715658" y="6141245"/>
                  </a:cubicBezTo>
                  <a:cubicBezTo>
                    <a:pt x="8737421" y="6189289"/>
                    <a:pt x="8759819" y="6194031"/>
                    <a:pt x="8780027" y="6236669"/>
                  </a:cubicBezTo>
                  <a:cubicBezTo>
                    <a:pt x="8790726" y="6259243"/>
                    <a:pt x="8793289" y="6279529"/>
                    <a:pt x="8803621" y="6299204"/>
                  </a:cubicBezTo>
                  <a:cubicBezTo>
                    <a:pt x="8810754" y="6314253"/>
                    <a:pt x="8820810" y="6324843"/>
                    <a:pt x="8827577" y="6336994"/>
                  </a:cubicBezTo>
                  <a:cubicBezTo>
                    <a:pt x="8866711" y="6398306"/>
                    <a:pt x="8821462" y="6419752"/>
                    <a:pt x="8867544" y="6480842"/>
                  </a:cubicBezTo>
                  <a:cubicBezTo>
                    <a:pt x="8877968" y="6494332"/>
                    <a:pt x="8888025" y="6504923"/>
                    <a:pt x="8893236" y="6511667"/>
                  </a:cubicBezTo>
                  <a:cubicBezTo>
                    <a:pt x="8940967" y="6599620"/>
                    <a:pt x="8964191" y="6631615"/>
                    <a:pt x="8978003" y="6692643"/>
                  </a:cubicBezTo>
                  <a:cubicBezTo>
                    <a:pt x="8985320" y="6722962"/>
                    <a:pt x="9005344" y="6750330"/>
                    <a:pt x="9010283" y="6775632"/>
                  </a:cubicBezTo>
                  <a:cubicBezTo>
                    <a:pt x="9012570" y="6786834"/>
                    <a:pt x="9028205" y="6807068"/>
                    <a:pt x="9036526" y="6824625"/>
                  </a:cubicBezTo>
                  <a:lnTo>
                    <a:pt x="9052562" y="6858000"/>
                  </a:lnTo>
                  <a:lnTo>
                    <a:pt x="5679689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rcRect/>
              <a:stretch>
                <a:fillRect l="-19302" r="-19302"/>
              </a:stretch>
            </a:blipFill>
            <a:ln w="12700" cap="flat" cmpd="sng" algn="ctr">
              <a:noFill/>
              <a:prstDash val="solid"/>
              <a:miter lim="800000"/>
            </a:ln>
            <a:effectLst>
              <a:outerShdw blurRad="88900" dist="381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ptos" panose="020B0004020202020204" pitchFamily="34" charset="0"/>
                  <a:ea typeface="+mn-ea"/>
                  <a:cs typeface="+mn-cs"/>
                </a:rPr>
                <a:t> </a:t>
              </a:r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935C9167-B5C7-4834-AC78-240C8C3EF11E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5867400" y="2016203"/>
            <a:ext cx="5484860" cy="1107996"/>
          </a:xfrm>
        </p:spPr>
        <p:txBody>
          <a:bodyPr anchor="b"/>
          <a:lstStyle>
            <a:lvl1pPr algn="r">
              <a:defRPr b="0" i="0"/>
            </a:lvl1pPr>
          </a:lstStyle>
          <a:p>
            <a:r>
              <a:rPr lang="en-US"/>
              <a:t>Content</a:t>
            </a:r>
            <a:br>
              <a:rPr lang="en-US"/>
            </a:br>
            <a:r>
              <a:rPr lang="en-US"/>
              <a:t>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5863580" y="3535539"/>
            <a:ext cx="5490220" cy="338554"/>
          </a:xfrm>
        </p:spPr>
        <p:txBody>
          <a:bodyPr/>
          <a:lstStyle>
            <a:lvl1pPr marL="0" indent="0" algn="r">
              <a:buNone/>
              <a:defRPr sz="2200" b="0" i="0">
                <a:latin typeface="Aptos" panose="020B0004020202020204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text content</a:t>
            </a:r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7586A82D-A98B-269D-641F-B9C5E5D39F8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224671" y="6458039"/>
            <a:ext cx="569153" cy="276402"/>
          </a:xfrm>
          <a:custGeom>
            <a:avLst/>
            <a:gdLst>
              <a:gd name="T0" fmla="*/ 65 w 467"/>
              <a:gd name="T1" fmla="*/ 28 h 225"/>
              <a:gd name="T2" fmla="*/ 0 w 467"/>
              <a:gd name="T3" fmla="*/ 20 h 225"/>
              <a:gd name="T4" fmla="*/ 24 w 467"/>
              <a:gd name="T5" fmla="*/ 184 h 225"/>
              <a:gd name="T6" fmla="*/ 148 w 467"/>
              <a:gd name="T7" fmla="*/ 180 h 225"/>
              <a:gd name="T8" fmla="*/ 153 w 467"/>
              <a:gd name="T9" fmla="*/ 140 h 225"/>
              <a:gd name="T10" fmla="*/ 178 w 467"/>
              <a:gd name="T11" fmla="*/ 86 h 225"/>
              <a:gd name="T12" fmla="*/ 77 w 467"/>
              <a:gd name="T13" fmla="*/ 155 h 225"/>
              <a:gd name="T14" fmla="*/ 96 w 467"/>
              <a:gd name="T15" fmla="*/ 155 h 225"/>
              <a:gd name="T16" fmla="*/ 319 w 467"/>
              <a:gd name="T17" fmla="*/ 113 h 225"/>
              <a:gd name="T18" fmla="*/ 324 w 467"/>
              <a:gd name="T19" fmla="*/ 157 h 225"/>
              <a:gd name="T20" fmla="*/ 361 w 467"/>
              <a:gd name="T21" fmla="*/ 150 h 225"/>
              <a:gd name="T22" fmla="*/ 343 w 467"/>
              <a:gd name="T23" fmla="*/ 155 h 225"/>
              <a:gd name="T24" fmla="*/ 353 w 467"/>
              <a:gd name="T25" fmla="*/ 165 h 225"/>
              <a:gd name="T26" fmla="*/ 383 w 467"/>
              <a:gd name="T27" fmla="*/ 28 h 225"/>
              <a:gd name="T28" fmla="*/ 283 w 467"/>
              <a:gd name="T29" fmla="*/ 17 h 225"/>
              <a:gd name="T30" fmla="*/ 314 w 467"/>
              <a:gd name="T31" fmla="*/ 78 h 225"/>
              <a:gd name="T32" fmla="*/ 342 w 467"/>
              <a:gd name="T33" fmla="*/ 80 h 225"/>
              <a:gd name="T34" fmla="*/ 380 w 467"/>
              <a:gd name="T35" fmla="*/ 68 h 225"/>
              <a:gd name="T36" fmla="*/ 381 w 467"/>
              <a:gd name="T37" fmla="*/ 178 h 225"/>
              <a:gd name="T38" fmla="*/ 450 w 467"/>
              <a:gd name="T39" fmla="*/ 164 h 225"/>
              <a:gd name="T40" fmla="*/ 194 w 467"/>
              <a:gd name="T41" fmla="*/ 44 h 225"/>
              <a:gd name="T42" fmla="*/ 242 w 467"/>
              <a:gd name="T43" fmla="*/ 58 h 225"/>
              <a:gd name="T44" fmla="*/ 233 w 467"/>
              <a:gd name="T45" fmla="*/ 1 h 225"/>
              <a:gd name="T46" fmla="*/ 164 w 467"/>
              <a:gd name="T47" fmla="*/ 99 h 225"/>
              <a:gd name="T48" fmla="*/ 200 w 467"/>
              <a:gd name="T49" fmla="*/ 101 h 225"/>
              <a:gd name="T50" fmla="*/ 207 w 467"/>
              <a:gd name="T51" fmla="*/ 115 h 225"/>
              <a:gd name="T52" fmla="*/ 225 w 467"/>
              <a:gd name="T53" fmla="*/ 143 h 225"/>
              <a:gd name="T54" fmla="*/ 235 w 467"/>
              <a:gd name="T55" fmla="*/ 122 h 225"/>
              <a:gd name="T56" fmla="*/ 251 w 467"/>
              <a:gd name="T57" fmla="*/ 116 h 225"/>
              <a:gd name="T58" fmla="*/ 273 w 467"/>
              <a:gd name="T59" fmla="*/ 110 h 225"/>
              <a:gd name="T60" fmla="*/ 231 w 467"/>
              <a:gd name="T61" fmla="*/ 61 h 225"/>
              <a:gd name="T62" fmla="*/ 229 w 467"/>
              <a:gd name="T63" fmla="*/ 84 h 225"/>
              <a:gd name="T64" fmla="*/ 190 w 467"/>
              <a:gd name="T65" fmla="*/ 82 h 225"/>
              <a:gd name="T66" fmla="*/ 255 w 467"/>
              <a:gd name="T67" fmla="*/ 100 h 225"/>
              <a:gd name="T68" fmla="*/ 328 w 467"/>
              <a:gd name="T69" fmla="*/ 221 h 225"/>
              <a:gd name="T70" fmla="*/ 285 w 467"/>
              <a:gd name="T71" fmla="*/ 170 h 225"/>
              <a:gd name="T72" fmla="*/ 243 w 467"/>
              <a:gd name="T73" fmla="*/ 110 h 225"/>
              <a:gd name="T74" fmla="*/ 284 w 467"/>
              <a:gd name="T75" fmla="*/ 138 h 225"/>
              <a:gd name="T76" fmla="*/ 356 w 467"/>
              <a:gd name="T77" fmla="*/ 165 h 225"/>
              <a:gd name="T78" fmla="*/ 284 w 467"/>
              <a:gd name="T79" fmla="*/ 173 h 225"/>
              <a:gd name="T80" fmla="*/ 182 w 467"/>
              <a:gd name="T81" fmla="*/ 201 h 225"/>
              <a:gd name="T82" fmla="*/ 176 w 467"/>
              <a:gd name="T83" fmla="*/ 205 h 225"/>
              <a:gd name="T84" fmla="*/ 180 w 467"/>
              <a:gd name="T85" fmla="*/ 104 h 225"/>
              <a:gd name="T86" fmla="*/ 202 w 467"/>
              <a:gd name="T87" fmla="*/ 123 h 225"/>
              <a:gd name="T88" fmla="*/ 264 w 467"/>
              <a:gd name="T89" fmla="*/ 157 h 225"/>
              <a:gd name="T90" fmla="*/ 316 w 467"/>
              <a:gd name="T91" fmla="*/ 110 h 225"/>
              <a:gd name="T92" fmla="*/ 339 w 467"/>
              <a:gd name="T93" fmla="*/ 93 h 225"/>
              <a:gd name="T94" fmla="*/ 340 w 467"/>
              <a:gd name="T95" fmla="*/ 77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67" h="225">
                <a:moveTo>
                  <a:pt x="140" y="38"/>
                </a:moveTo>
                <a:cubicBezTo>
                  <a:pt x="128" y="32"/>
                  <a:pt x="116" y="29"/>
                  <a:pt x="99" y="28"/>
                </a:cubicBezTo>
                <a:cubicBezTo>
                  <a:pt x="99" y="28"/>
                  <a:pt x="99" y="28"/>
                  <a:pt x="99" y="28"/>
                </a:cubicBezTo>
                <a:cubicBezTo>
                  <a:pt x="65" y="28"/>
                  <a:pt x="65" y="28"/>
                  <a:pt x="65" y="28"/>
                </a:cubicBezTo>
                <a:cubicBezTo>
                  <a:pt x="39" y="28"/>
                  <a:pt x="26" y="27"/>
                  <a:pt x="17" y="25"/>
                </a:cubicBezTo>
                <a:cubicBezTo>
                  <a:pt x="9" y="23"/>
                  <a:pt x="2" y="19"/>
                  <a:pt x="2" y="19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1"/>
                  <a:pt x="2" y="39"/>
                  <a:pt x="23" y="54"/>
                </a:cubicBezTo>
                <a:cubicBezTo>
                  <a:pt x="27" y="57"/>
                  <a:pt x="30" y="60"/>
                  <a:pt x="30" y="71"/>
                </a:cubicBezTo>
                <a:cubicBezTo>
                  <a:pt x="30" y="168"/>
                  <a:pt x="30" y="168"/>
                  <a:pt x="30" y="168"/>
                </a:cubicBezTo>
                <a:cubicBezTo>
                  <a:pt x="30" y="178"/>
                  <a:pt x="28" y="181"/>
                  <a:pt x="24" y="184"/>
                </a:cubicBezTo>
                <a:cubicBezTo>
                  <a:pt x="18" y="187"/>
                  <a:pt x="8" y="193"/>
                  <a:pt x="8" y="193"/>
                </a:cubicBezTo>
                <a:cubicBezTo>
                  <a:pt x="4" y="196"/>
                  <a:pt x="4" y="196"/>
                  <a:pt x="4" y="196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116" y="196"/>
                  <a:pt x="132" y="192"/>
                  <a:pt x="148" y="180"/>
                </a:cubicBezTo>
                <a:cubicBezTo>
                  <a:pt x="151" y="178"/>
                  <a:pt x="154" y="176"/>
                  <a:pt x="157" y="174"/>
                </a:cubicBezTo>
                <a:cubicBezTo>
                  <a:pt x="155" y="161"/>
                  <a:pt x="157" y="150"/>
                  <a:pt x="159" y="144"/>
                </a:cubicBezTo>
                <a:cubicBezTo>
                  <a:pt x="159" y="144"/>
                  <a:pt x="154" y="148"/>
                  <a:pt x="152" y="153"/>
                </a:cubicBezTo>
                <a:cubicBezTo>
                  <a:pt x="152" y="151"/>
                  <a:pt x="153" y="147"/>
                  <a:pt x="153" y="140"/>
                </a:cubicBezTo>
                <a:cubicBezTo>
                  <a:pt x="154" y="133"/>
                  <a:pt x="158" y="113"/>
                  <a:pt x="176" y="102"/>
                </a:cubicBezTo>
                <a:cubicBezTo>
                  <a:pt x="175" y="102"/>
                  <a:pt x="174" y="102"/>
                  <a:pt x="173" y="102"/>
                </a:cubicBezTo>
                <a:cubicBezTo>
                  <a:pt x="171" y="102"/>
                  <a:pt x="164" y="102"/>
                  <a:pt x="154" y="105"/>
                </a:cubicBezTo>
                <a:cubicBezTo>
                  <a:pt x="158" y="99"/>
                  <a:pt x="173" y="89"/>
                  <a:pt x="178" y="86"/>
                </a:cubicBezTo>
                <a:cubicBezTo>
                  <a:pt x="179" y="86"/>
                  <a:pt x="179" y="86"/>
                  <a:pt x="180" y="85"/>
                </a:cubicBezTo>
                <a:cubicBezTo>
                  <a:pt x="173" y="65"/>
                  <a:pt x="160" y="48"/>
                  <a:pt x="140" y="38"/>
                </a:cubicBezTo>
                <a:moveTo>
                  <a:pt x="96" y="155"/>
                </a:moveTo>
                <a:cubicBezTo>
                  <a:pt x="77" y="155"/>
                  <a:pt x="77" y="155"/>
                  <a:pt x="77" y="155"/>
                </a:cubicBezTo>
                <a:cubicBezTo>
                  <a:pt x="77" y="68"/>
                  <a:pt x="77" y="68"/>
                  <a:pt x="77" y="68"/>
                </a:cubicBezTo>
                <a:cubicBezTo>
                  <a:pt x="96" y="68"/>
                  <a:pt x="96" y="68"/>
                  <a:pt x="96" y="68"/>
                </a:cubicBezTo>
                <a:cubicBezTo>
                  <a:pt x="121" y="68"/>
                  <a:pt x="135" y="84"/>
                  <a:pt x="135" y="112"/>
                </a:cubicBezTo>
                <a:cubicBezTo>
                  <a:pt x="135" y="139"/>
                  <a:pt x="121" y="155"/>
                  <a:pt x="96" y="155"/>
                </a:cubicBezTo>
                <a:moveTo>
                  <a:pt x="352" y="110"/>
                </a:moveTo>
                <a:cubicBezTo>
                  <a:pt x="349" y="108"/>
                  <a:pt x="349" y="108"/>
                  <a:pt x="349" y="108"/>
                </a:cubicBezTo>
                <a:cubicBezTo>
                  <a:pt x="346" y="106"/>
                  <a:pt x="342" y="104"/>
                  <a:pt x="338" y="104"/>
                </a:cubicBezTo>
                <a:cubicBezTo>
                  <a:pt x="331" y="104"/>
                  <a:pt x="324" y="107"/>
                  <a:pt x="319" y="113"/>
                </a:cubicBezTo>
                <a:cubicBezTo>
                  <a:pt x="317" y="115"/>
                  <a:pt x="316" y="117"/>
                  <a:pt x="314" y="119"/>
                </a:cubicBezTo>
                <a:cubicBezTo>
                  <a:pt x="314" y="158"/>
                  <a:pt x="314" y="158"/>
                  <a:pt x="314" y="158"/>
                </a:cubicBezTo>
                <a:cubicBezTo>
                  <a:pt x="316" y="159"/>
                  <a:pt x="317" y="160"/>
                  <a:pt x="319" y="160"/>
                </a:cubicBezTo>
                <a:cubicBezTo>
                  <a:pt x="321" y="160"/>
                  <a:pt x="323" y="159"/>
                  <a:pt x="324" y="157"/>
                </a:cubicBezTo>
                <a:cubicBezTo>
                  <a:pt x="326" y="154"/>
                  <a:pt x="328" y="147"/>
                  <a:pt x="322" y="140"/>
                </a:cubicBezTo>
                <a:cubicBezTo>
                  <a:pt x="325" y="141"/>
                  <a:pt x="333" y="147"/>
                  <a:pt x="334" y="148"/>
                </a:cubicBezTo>
                <a:cubicBezTo>
                  <a:pt x="334" y="148"/>
                  <a:pt x="341" y="147"/>
                  <a:pt x="347" y="147"/>
                </a:cubicBezTo>
                <a:cubicBezTo>
                  <a:pt x="352" y="147"/>
                  <a:pt x="357" y="148"/>
                  <a:pt x="361" y="150"/>
                </a:cubicBezTo>
                <a:cubicBezTo>
                  <a:pt x="361" y="104"/>
                  <a:pt x="361" y="104"/>
                  <a:pt x="361" y="104"/>
                </a:cubicBezTo>
                <a:cubicBezTo>
                  <a:pt x="358" y="105"/>
                  <a:pt x="355" y="106"/>
                  <a:pt x="354" y="108"/>
                </a:cubicBezTo>
                <a:lnTo>
                  <a:pt x="352" y="110"/>
                </a:lnTo>
                <a:close/>
                <a:moveTo>
                  <a:pt x="343" y="155"/>
                </a:moveTo>
                <a:cubicBezTo>
                  <a:pt x="338" y="154"/>
                  <a:pt x="338" y="154"/>
                  <a:pt x="338" y="154"/>
                </a:cubicBezTo>
                <a:cubicBezTo>
                  <a:pt x="340" y="157"/>
                  <a:pt x="341" y="161"/>
                  <a:pt x="341" y="165"/>
                </a:cubicBezTo>
                <a:cubicBezTo>
                  <a:pt x="341" y="169"/>
                  <a:pt x="341" y="173"/>
                  <a:pt x="339" y="176"/>
                </a:cubicBezTo>
                <a:cubicBezTo>
                  <a:pt x="345" y="176"/>
                  <a:pt x="353" y="172"/>
                  <a:pt x="353" y="165"/>
                </a:cubicBezTo>
                <a:cubicBezTo>
                  <a:pt x="353" y="159"/>
                  <a:pt x="347" y="155"/>
                  <a:pt x="343" y="155"/>
                </a:cubicBezTo>
                <a:moveTo>
                  <a:pt x="424" y="38"/>
                </a:moveTo>
                <a:cubicBezTo>
                  <a:pt x="412" y="32"/>
                  <a:pt x="400" y="29"/>
                  <a:pt x="383" y="28"/>
                </a:cubicBezTo>
                <a:cubicBezTo>
                  <a:pt x="383" y="28"/>
                  <a:pt x="383" y="28"/>
                  <a:pt x="383" y="28"/>
                </a:cubicBezTo>
                <a:cubicBezTo>
                  <a:pt x="349" y="28"/>
                  <a:pt x="349" y="28"/>
                  <a:pt x="349" y="28"/>
                </a:cubicBezTo>
                <a:cubicBezTo>
                  <a:pt x="322" y="28"/>
                  <a:pt x="310" y="27"/>
                  <a:pt x="300" y="25"/>
                </a:cubicBezTo>
                <a:cubicBezTo>
                  <a:pt x="292" y="23"/>
                  <a:pt x="285" y="19"/>
                  <a:pt x="285" y="19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3" y="20"/>
                  <a:pt x="283" y="20"/>
                  <a:pt x="283" y="20"/>
                </a:cubicBezTo>
                <a:cubicBezTo>
                  <a:pt x="283" y="21"/>
                  <a:pt x="285" y="39"/>
                  <a:pt x="307" y="54"/>
                </a:cubicBezTo>
                <a:cubicBezTo>
                  <a:pt x="311" y="57"/>
                  <a:pt x="314" y="60"/>
                  <a:pt x="314" y="71"/>
                </a:cubicBezTo>
                <a:cubicBezTo>
                  <a:pt x="314" y="78"/>
                  <a:pt x="314" y="78"/>
                  <a:pt x="314" y="78"/>
                </a:cubicBezTo>
                <a:cubicBezTo>
                  <a:pt x="319" y="75"/>
                  <a:pt x="324" y="73"/>
                  <a:pt x="329" y="71"/>
                </a:cubicBezTo>
                <a:cubicBezTo>
                  <a:pt x="327" y="73"/>
                  <a:pt x="323" y="77"/>
                  <a:pt x="321" y="82"/>
                </a:cubicBezTo>
                <a:cubicBezTo>
                  <a:pt x="323" y="79"/>
                  <a:pt x="339" y="69"/>
                  <a:pt x="357" y="73"/>
                </a:cubicBezTo>
                <a:cubicBezTo>
                  <a:pt x="353" y="74"/>
                  <a:pt x="347" y="76"/>
                  <a:pt x="342" y="80"/>
                </a:cubicBezTo>
                <a:cubicBezTo>
                  <a:pt x="343" y="80"/>
                  <a:pt x="348" y="79"/>
                  <a:pt x="353" y="79"/>
                </a:cubicBezTo>
                <a:cubicBezTo>
                  <a:pt x="355" y="79"/>
                  <a:pt x="358" y="79"/>
                  <a:pt x="361" y="79"/>
                </a:cubicBezTo>
                <a:cubicBezTo>
                  <a:pt x="361" y="68"/>
                  <a:pt x="361" y="68"/>
                  <a:pt x="361" y="68"/>
                </a:cubicBezTo>
                <a:cubicBezTo>
                  <a:pt x="380" y="68"/>
                  <a:pt x="380" y="68"/>
                  <a:pt x="380" y="68"/>
                </a:cubicBezTo>
                <a:cubicBezTo>
                  <a:pt x="404" y="68"/>
                  <a:pt x="419" y="84"/>
                  <a:pt x="419" y="112"/>
                </a:cubicBezTo>
                <a:cubicBezTo>
                  <a:pt x="419" y="139"/>
                  <a:pt x="404" y="155"/>
                  <a:pt x="380" y="155"/>
                </a:cubicBezTo>
                <a:cubicBezTo>
                  <a:pt x="369" y="155"/>
                  <a:pt x="369" y="155"/>
                  <a:pt x="369" y="155"/>
                </a:cubicBezTo>
                <a:cubicBezTo>
                  <a:pt x="376" y="160"/>
                  <a:pt x="381" y="169"/>
                  <a:pt x="381" y="178"/>
                </a:cubicBezTo>
                <a:cubicBezTo>
                  <a:pt x="381" y="185"/>
                  <a:pt x="379" y="191"/>
                  <a:pt x="375" y="196"/>
                </a:cubicBezTo>
                <a:cubicBezTo>
                  <a:pt x="375" y="196"/>
                  <a:pt x="375" y="196"/>
                  <a:pt x="375" y="196"/>
                </a:cubicBezTo>
                <a:cubicBezTo>
                  <a:pt x="400" y="196"/>
                  <a:pt x="415" y="192"/>
                  <a:pt x="432" y="180"/>
                </a:cubicBezTo>
                <a:cubicBezTo>
                  <a:pt x="439" y="176"/>
                  <a:pt x="445" y="170"/>
                  <a:pt x="450" y="164"/>
                </a:cubicBezTo>
                <a:cubicBezTo>
                  <a:pt x="461" y="150"/>
                  <a:pt x="467" y="131"/>
                  <a:pt x="467" y="111"/>
                </a:cubicBezTo>
                <a:cubicBezTo>
                  <a:pt x="467" y="80"/>
                  <a:pt x="451" y="52"/>
                  <a:pt x="424" y="38"/>
                </a:cubicBezTo>
                <a:moveTo>
                  <a:pt x="191" y="68"/>
                </a:moveTo>
                <a:cubicBezTo>
                  <a:pt x="189" y="59"/>
                  <a:pt x="191" y="51"/>
                  <a:pt x="194" y="44"/>
                </a:cubicBezTo>
                <a:cubicBezTo>
                  <a:pt x="197" y="52"/>
                  <a:pt x="200" y="60"/>
                  <a:pt x="213" y="67"/>
                </a:cubicBezTo>
                <a:cubicBezTo>
                  <a:pt x="212" y="61"/>
                  <a:pt x="212" y="53"/>
                  <a:pt x="214" y="47"/>
                </a:cubicBezTo>
                <a:cubicBezTo>
                  <a:pt x="211" y="33"/>
                  <a:pt x="219" y="22"/>
                  <a:pt x="230" y="22"/>
                </a:cubicBezTo>
                <a:cubicBezTo>
                  <a:pt x="247" y="22"/>
                  <a:pt x="251" y="44"/>
                  <a:pt x="242" y="58"/>
                </a:cubicBezTo>
                <a:cubicBezTo>
                  <a:pt x="247" y="65"/>
                  <a:pt x="254" y="71"/>
                  <a:pt x="259" y="76"/>
                </a:cubicBezTo>
                <a:cubicBezTo>
                  <a:pt x="260" y="76"/>
                  <a:pt x="260" y="77"/>
                  <a:pt x="261" y="77"/>
                </a:cubicBezTo>
                <a:cubicBezTo>
                  <a:pt x="268" y="68"/>
                  <a:pt x="274" y="53"/>
                  <a:pt x="274" y="42"/>
                </a:cubicBezTo>
                <a:cubicBezTo>
                  <a:pt x="274" y="22"/>
                  <a:pt x="261" y="3"/>
                  <a:pt x="233" y="1"/>
                </a:cubicBezTo>
                <a:cubicBezTo>
                  <a:pt x="215" y="0"/>
                  <a:pt x="203" y="6"/>
                  <a:pt x="194" y="15"/>
                </a:cubicBezTo>
                <a:cubicBezTo>
                  <a:pt x="190" y="19"/>
                  <a:pt x="181" y="29"/>
                  <a:pt x="183" y="48"/>
                </a:cubicBezTo>
                <a:cubicBezTo>
                  <a:pt x="184" y="61"/>
                  <a:pt x="191" y="68"/>
                  <a:pt x="191" y="68"/>
                </a:cubicBezTo>
                <a:moveTo>
                  <a:pt x="164" y="99"/>
                </a:moveTo>
                <a:cubicBezTo>
                  <a:pt x="176" y="97"/>
                  <a:pt x="182" y="99"/>
                  <a:pt x="184" y="104"/>
                </a:cubicBezTo>
                <a:cubicBezTo>
                  <a:pt x="185" y="107"/>
                  <a:pt x="184" y="112"/>
                  <a:pt x="183" y="118"/>
                </a:cubicBezTo>
                <a:cubicBezTo>
                  <a:pt x="187" y="114"/>
                  <a:pt x="200" y="104"/>
                  <a:pt x="210" y="103"/>
                </a:cubicBezTo>
                <a:cubicBezTo>
                  <a:pt x="208" y="102"/>
                  <a:pt x="202" y="101"/>
                  <a:pt x="200" y="101"/>
                </a:cubicBezTo>
                <a:cubicBezTo>
                  <a:pt x="207" y="92"/>
                  <a:pt x="223" y="89"/>
                  <a:pt x="232" y="91"/>
                </a:cubicBezTo>
                <a:cubicBezTo>
                  <a:pt x="226" y="91"/>
                  <a:pt x="215" y="94"/>
                  <a:pt x="210" y="98"/>
                </a:cubicBezTo>
                <a:cubicBezTo>
                  <a:pt x="214" y="98"/>
                  <a:pt x="218" y="99"/>
                  <a:pt x="221" y="100"/>
                </a:cubicBezTo>
                <a:cubicBezTo>
                  <a:pt x="216" y="103"/>
                  <a:pt x="209" y="109"/>
                  <a:pt x="207" y="115"/>
                </a:cubicBezTo>
                <a:cubicBezTo>
                  <a:pt x="214" y="111"/>
                  <a:pt x="227" y="112"/>
                  <a:pt x="230" y="122"/>
                </a:cubicBezTo>
                <a:cubicBezTo>
                  <a:pt x="231" y="129"/>
                  <a:pt x="226" y="135"/>
                  <a:pt x="224" y="136"/>
                </a:cubicBezTo>
                <a:cubicBezTo>
                  <a:pt x="226" y="136"/>
                  <a:pt x="231" y="136"/>
                  <a:pt x="233" y="135"/>
                </a:cubicBezTo>
                <a:cubicBezTo>
                  <a:pt x="232" y="137"/>
                  <a:pt x="228" y="142"/>
                  <a:pt x="225" y="143"/>
                </a:cubicBezTo>
                <a:cubicBezTo>
                  <a:pt x="233" y="143"/>
                  <a:pt x="243" y="138"/>
                  <a:pt x="246" y="131"/>
                </a:cubicBezTo>
                <a:cubicBezTo>
                  <a:pt x="246" y="131"/>
                  <a:pt x="241" y="133"/>
                  <a:pt x="239" y="131"/>
                </a:cubicBezTo>
                <a:cubicBezTo>
                  <a:pt x="237" y="129"/>
                  <a:pt x="240" y="120"/>
                  <a:pt x="240" y="120"/>
                </a:cubicBezTo>
                <a:cubicBezTo>
                  <a:pt x="240" y="120"/>
                  <a:pt x="237" y="124"/>
                  <a:pt x="235" y="122"/>
                </a:cubicBezTo>
                <a:cubicBezTo>
                  <a:pt x="233" y="119"/>
                  <a:pt x="236" y="112"/>
                  <a:pt x="237" y="110"/>
                </a:cubicBezTo>
                <a:cubicBezTo>
                  <a:pt x="235" y="109"/>
                  <a:pt x="229" y="108"/>
                  <a:pt x="226" y="108"/>
                </a:cubicBezTo>
                <a:cubicBezTo>
                  <a:pt x="234" y="105"/>
                  <a:pt x="252" y="104"/>
                  <a:pt x="254" y="107"/>
                </a:cubicBezTo>
                <a:cubicBezTo>
                  <a:pt x="255" y="110"/>
                  <a:pt x="251" y="116"/>
                  <a:pt x="251" y="116"/>
                </a:cubicBezTo>
                <a:cubicBezTo>
                  <a:pt x="254" y="116"/>
                  <a:pt x="264" y="116"/>
                  <a:pt x="267" y="120"/>
                </a:cubicBezTo>
                <a:cubicBezTo>
                  <a:pt x="270" y="124"/>
                  <a:pt x="268" y="129"/>
                  <a:pt x="268" y="129"/>
                </a:cubicBezTo>
                <a:cubicBezTo>
                  <a:pt x="275" y="125"/>
                  <a:pt x="282" y="114"/>
                  <a:pt x="280" y="103"/>
                </a:cubicBezTo>
                <a:cubicBezTo>
                  <a:pt x="279" y="105"/>
                  <a:pt x="276" y="109"/>
                  <a:pt x="273" y="110"/>
                </a:cubicBezTo>
                <a:cubicBezTo>
                  <a:pt x="274" y="106"/>
                  <a:pt x="271" y="104"/>
                  <a:pt x="268" y="103"/>
                </a:cubicBezTo>
                <a:cubicBezTo>
                  <a:pt x="270" y="96"/>
                  <a:pt x="267" y="88"/>
                  <a:pt x="257" y="78"/>
                </a:cubicBezTo>
                <a:cubicBezTo>
                  <a:pt x="248" y="70"/>
                  <a:pt x="233" y="58"/>
                  <a:pt x="233" y="44"/>
                </a:cubicBezTo>
                <a:cubicBezTo>
                  <a:pt x="231" y="47"/>
                  <a:pt x="229" y="56"/>
                  <a:pt x="231" y="61"/>
                </a:cubicBezTo>
                <a:cubicBezTo>
                  <a:pt x="238" y="70"/>
                  <a:pt x="253" y="78"/>
                  <a:pt x="257" y="92"/>
                </a:cubicBezTo>
                <a:cubicBezTo>
                  <a:pt x="250" y="76"/>
                  <a:pt x="219" y="63"/>
                  <a:pt x="220" y="41"/>
                </a:cubicBezTo>
                <a:cubicBezTo>
                  <a:pt x="216" y="46"/>
                  <a:pt x="214" y="61"/>
                  <a:pt x="217" y="69"/>
                </a:cubicBezTo>
                <a:cubicBezTo>
                  <a:pt x="223" y="73"/>
                  <a:pt x="228" y="79"/>
                  <a:pt x="229" y="84"/>
                </a:cubicBezTo>
                <a:cubicBezTo>
                  <a:pt x="223" y="72"/>
                  <a:pt x="201" y="69"/>
                  <a:pt x="194" y="54"/>
                </a:cubicBezTo>
                <a:cubicBezTo>
                  <a:pt x="193" y="60"/>
                  <a:pt x="194" y="66"/>
                  <a:pt x="197" y="71"/>
                </a:cubicBezTo>
                <a:cubicBezTo>
                  <a:pt x="197" y="71"/>
                  <a:pt x="191" y="69"/>
                  <a:pt x="179" y="69"/>
                </a:cubicBezTo>
                <a:cubicBezTo>
                  <a:pt x="182" y="70"/>
                  <a:pt x="191" y="78"/>
                  <a:pt x="190" y="82"/>
                </a:cubicBezTo>
                <a:cubicBezTo>
                  <a:pt x="189" y="86"/>
                  <a:pt x="172" y="91"/>
                  <a:pt x="164" y="99"/>
                </a:cubicBezTo>
                <a:moveTo>
                  <a:pt x="255" y="100"/>
                </a:moveTo>
                <a:cubicBezTo>
                  <a:pt x="248" y="100"/>
                  <a:pt x="246" y="95"/>
                  <a:pt x="244" y="90"/>
                </a:cubicBezTo>
                <a:cubicBezTo>
                  <a:pt x="252" y="93"/>
                  <a:pt x="255" y="100"/>
                  <a:pt x="255" y="100"/>
                </a:cubicBezTo>
                <a:moveTo>
                  <a:pt x="377" y="178"/>
                </a:moveTo>
                <a:cubicBezTo>
                  <a:pt x="377" y="195"/>
                  <a:pt x="361" y="207"/>
                  <a:pt x="342" y="205"/>
                </a:cubicBezTo>
                <a:cubicBezTo>
                  <a:pt x="347" y="209"/>
                  <a:pt x="358" y="212"/>
                  <a:pt x="365" y="209"/>
                </a:cubicBezTo>
                <a:cubicBezTo>
                  <a:pt x="361" y="216"/>
                  <a:pt x="344" y="225"/>
                  <a:pt x="328" y="221"/>
                </a:cubicBezTo>
                <a:cubicBezTo>
                  <a:pt x="314" y="217"/>
                  <a:pt x="307" y="202"/>
                  <a:pt x="307" y="193"/>
                </a:cubicBezTo>
                <a:cubicBezTo>
                  <a:pt x="300" y="200"/>
                  <a:pt x="302" y="212"/>
                  <a:pt x="307" y="216"/>
                </a:cubicBezTo>
                <a:cubicBezTo>
                  <a:pt x="301" y="215"/>
                  <a:pt x="292" y="209"/>
                  <a:pt x="291" y="198"/>
                </a:cubicBezTo>
                <a:cubicBezTo>
                  <a:pt x="289" y="189"/>
                  <a:pt x="294" y="178"/>
                  <a:pt x="285" y="170"/>
                </a:cubicBezTo>
                <a:cubicBezTo>
                  <a:pt x="279" y="164"/>
                  <a:pt x="270" y="157"/>
                  <a:pt x="264" y="153"/>
                </a:cubicBezTo>
                <a:cubicBezTo>
                  <a:pt x="252" y="143"/>
                  <a:pt x="257" y="136"/>
                  <a:pt x="254" y="132"/>
                </a:cubicBezTo>
                <a:cubicBezTo>
                  <a:pt x="252" y="128"/>
                  <a:pt x="247" y="126"/>
                  <a:pt x="244" y="122"/>
                </a:cubicBezTo>
                <a:cubicBezTo>
                  <a:pt x="241" y="119"/>
                  <a:pt x="241" y="113"/>
                  <a:pt x="243" y="110"/>
                </a:cubicBezTo>
                <a:cubicBezTo>
                  <a:pt x="243" y="115"/>
                  <a:pt x="245" y="118"/>
                  <a:pt x="249" y="119"/>
                </a:cubicBezTo>
                <a:cubicBezTo>
                  <a:pt x="254" y="120"/>
                  <a:pt x="258" y="119"/>
                  <a:pt x="261" y="121"/>
                </a:cubicBezTo>
                <a:cubicBezTo>
                  <a:pt x="266" y="124"/>
                  <a:pt x="264" y="131"/>
                  <a:pt x="267" y="134"/>
                </a:cubicBezTo>
                <a:cubicBezTo>
                  <a:pt x="270" y="136"/>
                  <a:pt x="277" y="133"/>
                  <a:pt x="284" y="138"/>
                </a:cubicBezTo>
                <a:cubicBezTo>
                  <a:pt x="290" y="143"/>
                  <a:pt x="304" y="155"/>
                  <a:pt x="310" y="160"/>
                </a:cubicBezTo>
                <a:cubicBezTo>
                  <a:pt x="321" y="169"/>
                  <a:pt x="332" y="158"/>
                  <a:pt x="329" y="148"/>
                </a:cubicBezTo>
                <a:cubicBezTo>
                  <a:pt x="340" y="155"/>
                  <a:pt x="341" y="173"/>
                  <a:pt x="332" y="180"/>
                </a:cubicBezTo>
                <a:cubicBezTo>
                  <a:pt x="340" y="181"/>
                  <a:pt x="356" y="178"/>
                  <a:pt x="356" y="165"/>
                </a:cubicBezTo>
                <a:cubicBezTo>
                  <a:pt x="356" y="157"/>
                  <a:pt x="349" y="152"/>
                  <a:pt x="344" y="151"/>
                </a:cubicBezTo>
                <a:cubicBezTo>
                  <a:pt x="362" y="149"/>
                  <a:pt x="377" y="162"/>
                  <a:pt x="377" y="178"/>
                </a:cubicBezTo>
                <a:moveTo>
                  <a:pt x="282" y="172"/>
                </a:moveTo>
                <a:cubicBezTo>
                  <a:pt x="283" y="173"/>
                  <a:pt x="283" y="173"/>
                  <a:pt x="284" y="173"/>
                </a:cubicBezTo>
                <a:cubicBezTo>
                  <a:pt x="274" y="193"/>
                  <a:pt x="256" y="218"/>
                  <a:pt x="221" y="218"/>
                </a:cubicBezTo>
                <a:cubicBezTo>
                  <a:pt x="209" y="218"/>
                  <a:pt x="198" y="213"/>
                  <a:pt x="190" y="208"/>
                </a:cubicBezTo>
                <a:cubicBezTo>
                  <a:pt x="187" y="205"/>
                  <a:pt x="185" y="203"/>
                  <a:pt x="182" y="201"/>
                </a:cubicBezTo>
                <a:cubicBezTo>
                  <a:pt x="182" y="201"/>
                  <a:pt x="182" y="201"/>
                  <a:pt x="182" y="201"/>
                </a:cubicBezTo>
                <a:cubicBezTo>
                  <a:pt x="182" y="201"/>
                  <a:pt x="182" y="201"/>
                  <a:pt x="182" y="201"/>
                </a:cubicBezTo>
                <a:cubicBezTo>
                  <a:pt x="181" y="199"/>
                  <a:pt x="180" y="198"/>
                  <a:pt x="179" y="196"/>
                </a:cubicBezTo>
                <a:cubicBezTo>
                  <a:pt x="177" y="194"/>
                  <a:pt x="176" y="194"/>
                  <a:pt x="175" y="195"/>
                </a:cubicBezTo>
                <a:cubicBezTo>
                  <a:pt x="173" y="198"/>
                  <a:pt x="176" y="205"/>
                  <a:pt x="176" y="205"/>
                </a:cubicBezTo>
                <a:cubicBezTo>
                  <a:pt x="149" y="179"/>
                  <a:pt x="163" y="142"/>
                  <a:pt x="164" y="140"/>
                </a:cubicBezTo>
                <a:cubicBezTo>
                  <a:pt x="165" y="136"/>
                  <a:pt x="164" y="135"/>
                  <a:pt x="162" y="135"/>
                </a:cubicBezTo>
                <a:cubicBezTo>
                  <a:pt x="160" y="136"/>
                  <a:pt x="157" y="140"/>
                  <a:pt x="157" y="140"/>
                </a:cubicBezTo>
                <a:cubicBezTo>
                  <a:pt x="159" y="117"/>
                  <a:pt x="180" y="104"/>
                  <a:pt x="180" y="104"/>
                </a:cubicBezTo>
                <a:cubicBezTo>
                  <a:pt x="180" y="104"/>
                  <a:pt x="180" y="104"/>
                  <a:pt x="180" y="104"/>
                </a:cubicBezTo>
                <a:cubicBezTo>
                  <a:pt x="183" y="108"/>
                  <a:pt x="179" y="112"/>
                  <a:pt x="179" y="126"/>
                </a:cubicBezTo>
                <a:cubicBezTo>
                  <a:pt x="183" y="121"/>
                  <a:pt x="198" y="110"/>
                  <a:pt x="207" y="107"/>
                </a:cubicBezTo>
                <a:cubicBezTo>
                  <a:pt x="204" y="111"/>
                  <a:pt x="202" y="116"/>
                  <a:pt x="202" y="123"/>
                </a:cubicBezTo>
                <a:cubicBezTo>
                  <a:pt x="202" y="123"/>
                  <a:pt x="208" y="116"/>
                  <a:pt x="216" y="116"/>
                </a:cubicBezTo>
                <a:cubicBezTo>
                  <a:pt x="218" y="116"/>
                  <a:pt x="220" y="117"/>
                  <a:pt x="222" y="117"/>
                </a:cubicBezTo>
                <a:cubicBezTo>
                  <a:pt x="191" y="147"/>
                  <a:pt x="204" y="184"/>
                  <a:pt x="230" y="184"/>
                </a:cubicBezTo>
                <a:cubicBezTo>
                  <a:pt x="244" y="184"/>
                  <a:pt x="258" y="168"/>
                  <a:pt x="264" y="157"/>
                </a:cubicBezTo>
                <a:cubicBezTo>
                  <a:pt x="270" y="161"/>
                  <a:pt x="277" y="168"/>
                  <a:pt x="282" y="172"/>
                </a:cubicBezTo>
                <a:moveTo>
                  <a:pt x="385" y="98"/>
                </a:moveTo>
                <a:cubicBezTo>
                  <a:pt x="375" y="95"/>
                  <a:pt x="356" y="99"/>
                  <a:pt x="351" y="104"/>
                </a:cubicBezTo>
                <a:cubicBezTo>
                  <a:pt x="342" y="98"/>
                  <a:pt x="326" y="99"/>
                  <a:pt x="316" y="110"/>
                </a:cubicBezTo>
                <a:cubicBezTo>
                  <a:pt x="305" y="123"/>
                  <a:pt x="298" y="138"/>
                  <a:pt x="296" y="143"/>
                </a:cubicBezTo>
                <a:cubicBezTo>
                  <a:pt x="292" y="140"/>
                  <a:pt x="288" y="137"/>
                  <a:pt x="286" y="135"/>
                </a:cubicBezTo>
                <a:cubicBezTo>
                  <a:pt x="284" y="134"/>
                  <a:pt x="282" y="133"/>
                  <a:pt x="280" y="132"/>
                </a:cubicBezTo>
                <a:cubicBezTo>
                  <a:pt x="290" y="117"/>
                  <a:pt x="313" y="94"/>
                  <a:pt x="339" y="93"/>
                </a:cubicBezTo>
                <a:cubicBezTo>
                  <a:pt x="324" y="91"/>
                  <a:pt x="301" y="101"/>
                  <a:pt x="290" y="115"/>
                </a:cubicBezTo>
                <a:cubicBezTo>
                  <a:pt x="292" y="106"/>
                  <a:pt x="302" y="90"/>
                  <a:pt x="315" y="83"/>
                </a:cubicBezTo>
                <a:cubicBezTo>
                  <a:pt x="315" y="83"/>
                  <a:pt x="309" y="91"/>
                  <a:pt x="311" y="92"/>
                </a:cubicBezTo>
                <a:cubicBezTo>
                  <a:pt x="316" y="94"/>
                  <a:pt x="326" y="78"/>
                  <a:pt x="340" y="77"/>
                </a:cubicBezTo>
                <a:cubicBezTo>
                  <a:pt x="340" y="77"/>
                  <a:pt x="329" y="82"/>
                  <a:pt x="332" y="85"/>
                </a:cubicBezTo>
                <a:cubicBezTo>
                  <a:pt x="333" y="88"/>
                  <a:pt x="340" y="82"/>
                  <a:pt x="352" y="82"/>
                </a:cubicBezTo>
                <a:cubicBezTo>
                  <a:pt x="366" y="82"/>
                  <a:pt x="379" y="91"/>
                  <a:pt x="385" y="98"/>
                </a:cubicBezTo>
              </a:path>
            </a:pathLst>
          </a:custGeom>
          <a:solidFill>
            <a:sysClr val="window" lastClr="FFFFFF">
              <a:alpha val="9888"/>
            </a:sys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2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0B00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7493EB6-0F77-33CC-0ED3-8B217C08E8C5}"/>
              </a:ext>
            </a:extLst>
          </p:cNvPr>
          <p:cNvSpPr txBox="1"/>
          <p:nvPr userDrawn="1"/>
        </p:nvSpPr>
        <p:spPr>
          <a:xfrm>
            <a:off x="838200" y="6458039"/>
            <a:ext cx="4638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2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737373">
                    <a:alpha val="10001"/>
                  </a:srgbClr>
                </a:solidFill>
                <a:effectLst/>
                <a:uLnTx/>
                <a:uFillTx/>
                <a:latin typeface="Aptos" panose="020B0004020202020204" pitchFamily="34" charset="0"/>
              </a:rPr>
              <a:t>|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alpha val="10001"/>
                  </a:prstClr>
                </a:solidFill>
                <a:effectLst/>
                <a:uLnTx/>
                <a:uFillTx/>
                <a:latin typeface="Aptos" panose="020B0004020202020204" pitchFamily="34" charset="0"/>
              </a:rPr>
              <a:t>  ©2024 Wizards of the Coast  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737373">
                    <a:alpha val="10001"/>
                  </a:srgbClr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|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alpha val="10001"/>
                  </a:prstClr>
                </a:solidFill>
                <a:effectLst/>
                <a:uLnTx/>
                <a:uFillTx/>
                <a:latin typeface="Aptos" panose="020B0004020202020204" pitchFamily="34" charset="0"/>
              </a:rPr>
              <a:t>  Confidential and 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alpha val="11000"/>
                  </a:prstClr>
                </a:solidFill>
                <a:effectLst/>
                <a:uLnTx/>
                <a:uFillTx/>
                <a:latin typeface="Aptos" panose="020B0004020202020204" pitchFamily="34" charset="0"/>
              </a:rPr>
              <a:t>proprietary</a:t>
            </a:r>
          </a:p>
        </p:txBody>
      </p:sp>
    </p:spTree>
    <p:extLst>
      <p:ext uri="{BB962C8B-B14F-4D97-AF65-F5344CB8AC3E}">
        <p14:creationId xmlns:p14="http://schemas.microsoft.com/office/powerpoint/2010/main" val="37133979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2208">
          <p15:clr>
            <a:srgbClr val="5ACBF0"/>
          </p15:clr>
        </p15:guide>
        <p15:guide id="9" orient="horz" pos="1968">
          <p15:clr>
            <a:srgbClr val="5ACBF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full bleed low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A608AEF-BE66-4029-BA63-DA15E89C329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 bwMode="ltGray">
          <a:xfrm>
            <a:off x="0" y="0"/>
            <a:ext cx="12192000" cy="6858000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wrap="none" bIns="1554480" anchor="ctr">
            <a:no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</a:defRPr>
            </a:lvl1pPr>
          </a:lstStyle>
          <a:p>
            <a:r>
              <a:rPr lang="en-US"/>
              <a:t>Drag and drop or </a:t>
            </a:r>
            <a:br>
              <a:rPr lang="en-US"/>
            </a:br>
            <a:r>
              <a:rPr lang="en-US"/>
              <a:t>click the icon to </a:t>
            </a:r>
            <a:br>
              <a:rPr lang="en-US"/>
            </a:br>
            <a:r>
              <a:rPr lang="en-US"/>
              <a:t>insert your image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033AC47-6988-4AF2-AB7A-F400B9B839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ltGray">
          <a:xfrm>
            <a:off x="0" y="3657600"/>
            <a:ext cx="12192000" cy="3200400"/>
          </a:xfrm>
          <a:gradFill flip="none" rotWithShape="1">
            <a:gsLst>
              <a:gs pos="40000">
                <a:srgbClr val="000000">
                  <a:alpha val="7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</p:spPr>
        <p:txBody>
          <a:bodyPr lIns="585216" tIns="585216" rIns="585216" bIns="822960" anchor="b" anchorCtr="0">
            <a:noAutofit/>
          </a:bodyPr>
          <a:lstStyle>
            <a:lvl1pPr algn="ctr">
              <a:defRPr sz="3600" b="0" i="0" spc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32195345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04">
          <p15:clr>
            <a:srgbClr val="5ACBF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full bleed lef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A608AEF-BE66-4029-BA63-DA15E89C329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 bwMode="ltGray">
          <a:xfrm>
            <a:off x="0" y="0"/>
            <a:ext cx="12192000" cy="6858000"/>
          </a:xfrm>
          <a:blipFill>
            <a:blip r:embed="rId2"/>
            <a:srcRect/>
            <a:stretch>
              <a:fillRect t="-7971" b="-7971"/>
            </a:stretch>
          </a:blipFill>
        </p:spPr>
        <p:txBody>
          <a:bodyPr wrap="none" lIns="6583680" bIns="0" anchor="ctr">
            <a:noAutofit/>
          </a:bodyPr>
          <a:lstStyle>
            <a:lvl1pPr marL="0" indent="0" algn="l">
              <a:buNone/>
              <a:defRPr sz="2000" b="0" i="0">
                <a:solidFill>
                  <a:schemeClr val="tx1"/>
                </a:solidFill>
              </a:defRPr>
            </a:lvl1pPr>
          </a:lstStyle>
          <a:p>
            <a:r>
              <a:rPr lang="en-US"/>
              <a:t>Drag and drop or </a:t>
            </a:r>
            <a:br>
              <a:rPr lang="en-US"/>
            </a:br>
            <a:r>
              <a:rPr lang="en-US"/>
              <a:t>click the icon to </a:t>
            </a:r>
            <a:br>
              <a:rPr lang="en-US"/>
            </a:br>
            <a:r>
              <a:rPr lang="en-US"/>
              <a:t>insert your image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033AC47-6988-4AF2-AB7A-F400B9B839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ltGray">
          <a:xfrm>
            <a:off x="-3" y="0"/>
            <a:ext cx="5669280" cy="6858000"/>
          </a:xfrm>
          <a:gradFill flip="none" rotWithShape="1">
            <a:gsLst>
              <a:gs pos="50000">
                <a:srgbClr val="000000">
                  <a:alpha val="70000"/>
                </a:srgbClr>
              </a:gs>
              <a:gs pos="100000">
                <a:srgbClr val="000000">
                  <a:alpha val="0"/>
                </a:srgbClr>
              </a:gs>
            </a:gsLst>
            <a:lin ang="0" scaled="1"/>
            <a:tileRect/>
          </a:gradFill>
        </p:spPr>
        <p:txBody>
          <a:bodyPr lIns="822960" tIns="0" rIns="0" bIns="0" anchor="ctr">
            <a:noAutofit/>
          </a:bodyPr>
          <a:lstStyle>
            <a:lvl1pPr>
              <a:defRPr sz="3600" b="0" i="0" spc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752832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7" pos="3576">
          <p15:clr>
            <a:srgbClr val="5ACBF0"/>
          </p15:clr>
        </p15:guide>
        <p15:guide id="8" orient="horz" pos="2160">
          <p15:clr>
            <a:srgbClr val="5ACBF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horizontal photo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icture Placeholder 35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4F312931-F1E0-BCCB-1F28-8614CAF8D9B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ltGray">
          <a:xfrm>
            <a:off x="0" y="0"/>
            <a:ext cx="12192000" cy="4605267"/>
          </a:xfrm>
          <a:custGeom>
            <a:avLst/>
            <a:gdLst>
              <a:gd name="connsiteX0" fmla="*/ 0 w 12192000"/>
              <a:gd name="connsiteY0" fmla="*/ 0 h 4605267"/>
              <a:gd name="connsiteX1" fmla="*/ 12192000 w 12192000"/>
              <a:gd name="connsiteY1" fmla="*/ 0 h 4605267"/>
              <a:gd name="connsiteX2" fmla="*/ 12192000 w 12192000"/>
              <a:gd name="connsiteY2" fmla="*/ 4398377 h 4605267"/>
              <a:gd name="connsiteX3" fmla="*/ 12187040 w 12192000"/>
              <a:gd name="connsiteY3" fmla="*/ 4398769 h 4605267"/>
              <a:gd name="connsiteX4" fmla="*/ 11837863 w 12192000"/>
              <a:gd name="connsiteY4" fmla="*/ 4423730 h 4605267"/>
              <a:gd name="connsiteX5" fmla="*/ 11695692 w 12192000"/>
              <a:gd name="connsiteY5" fmla="*/ 4407952 h 4605267"/>
              <a:gd name="connsiteX6" fmla="*/ 11659322 w 12192000"/>
              <a:gd name="connsiteY6" fmla="*/ 4411896 h 4605267"/>
              <a:gd name="connsiteX7" fmla="*/ 11484088 w 12192000"/>
              <a:gd name="connsiteY7" fmla="*/ 4413868 h 4605267"/>
              <a:gd name="connsiteX8" fmla="*/ 11388206 w 12192000"/>
              <a:gd name="connsiteY8" fmla="*/ 4390202 h 4605267"/>
              <a:gd name="connsiteX9" fmla="*/ 11236167 w 12192000"/>
              <a:gd name="connsiteY9" fmla="*/ 4361635 h 4605267"/>
              <a:gd name="connsiteX10" fmla="*/ 11193134 w 12192000"/>
              <a:gd name="connsiteY10" fmla="*/ 4380340 h 4605267"/>
              <a:gd name="connsiteX11" fmla="*/ 11054268 w 12192000"/>
              <a:gd name="connsiteY11" fmla="*/ 4384285 h 4605267"/>
              <a:gd name="connsiteX12" fmla="*/ 11021206 w 12192000"/>
              <a:gd name="connsiteY12" fmla="*/ 4413868 h 4605267"/>
              <a:gd name="connsiteX13" fmla="*/ 11017899 w 12192000"/>
              <a:gd name="connsiteY13" fmla="*/ 4382313 h 4605267"/>
              <a:gd name="connsiteX14" fmla="*/ 10568242 w 12192000"/>
              <a:gd name="connsiteY14" fmla="*/ 4407952 h 4605267"/>
              <a:gd name="connsiteX15" fmla="*/ 10320269 w 12192000"/>
              <a:gd name="connsiteY15" fmla="*/ 4423730 h 4605267"/>
              <a:gd name="connsiteX16" fmla="*/ 10204548 w 12192000"/>
              <a:gd name="connsiteY16" fmla="*/ 4417813 h 4605267"/>
              <a:gd name="connsiteX17" fmla="*/ 10002864 w 12192000"/>
              <a:gd name="connsiteY17" fmla="*/ 4411896 h 4605267"/>
              <a:gd name="connsiteX18" fmla="*/ 9847467 w 12192000"/>
              <a:gd name="connsiteY18" fmla="*/ 4382313 h 4605267"/>
              <a:gd name="connsiteX19" fmla="*/ 9758197 w 12192000"/>
              <a:gd name="connsiteY19" fmla="*/ 4411896 h 4605267"/>
              <a:gd name="connsiteX20" fmla="*/ 9698684 w 12192000"/>
              <a:gd name="connsiteY20" fmla="*/ 4413868 h 4605267"/>
              <a:gd name="connsiteX21" fmla="*/ 9609414 w 12192000"/>
              <a:gd name="connsiteY21" fmla="*/ 4394146 h 4605267"/>
              <a:gd name="connsiteX22" fmla="*/ 9579657 w 12192000"/>
              <a:gd name="connsiteY22" fmla="*/ 4419785 h 4605267"/>
              <a:gd name="connsiteX23" fmla="*/ 9440792 w 12192000"/>
              <a:gd name="connsiteY23" fmla="*/ 4425702 h 4605267"/>
              <a:gd name="connsiteX24" fmla="*/ 9308540 w 12192000"/>
              <a:gd name="connsiteY24" fmla="*/ 4413868 h 4605267"/>
              <a:gd name="connsiteX25" fmla="*/ 9242414 w 12192000"/>
              <a:gd name="connsiteY25" fmla="*/ 4402035 h 4605267"/>
              <a:gd name="connsiteX26" fmla="*/ 9182900 w 12192000"/>
              <a:gd name="connsiteY26" fmla="*/ 4402035 h 4605267"/>
              <a:gd name="connsiteX27" fmla="*/ 9133306 w 12192000"/>
              <a:gd name="connsiteY27" fmla="*/ 4411896 h 4605267"/>
              <a:gd name="connsiteX28" fmla="*/ 9073792 w 12192000"/>
              <a:gd name="connsiteY28" fmla="*/ 4431619 h 4605267"/>
              <a:gd name="connsiteX29" fmla="*/ 9007666 w 12192000"/>
              <a:gd name="connsiteY29" fmla="*/ 4431619 h 4605267"/>
              <a:gd name="connsiteX30" fmla="*/ 8878720 w 12192000"/>
              <a:gd name="connsiteY30" fmla="*/ 4417813 h 4605267"/>
              <a:gd name="connsiteX31" fmla="*/ 8693567 w 12192000"/>
              <a:gd name="connsiteY31" fmla="*/ 4427674 h 4605267"/>
              <a:gd name="connsiteX32" fmla="*/ 8481964 w 12192000"/>
              <a:gd name="connsiteY32" fmla="*/ 4445424 h 4605267"/>
              <a:gd name="connsiteX33" fmla="*/ 8396000 w 12192000"/>
              <a:gd name="connsiteY33" fmla="*/ 4471063 h 4605267"/>
              <a:gd name="connsiteX34" fmla="*/ 8257135 w 12192000"/>
              <a:gd name="connsiteY34" fmla="*/ 4465147 h 4605267"/>
              <a:gd name="connsiteX35" fmla="*/ 8250522 w 12192000"/>
              <a:gd name="connsiteY35" fmla="*/ 4463174 h 4605267"/>
              <a:gd name="connsiteX36" fmla="*/ 8157946 w 12192000"/>
              <a:gd name="connsiteY36" fmla="*/ 4453313 h 4605267"/>
              <a:gd name="connsiteX37" fmla="*/ 8111658 w 12192000"/>
              <a:gd name="connsiteY37" fmla="*/ 4457258 h 4605267"/>
              <a:gd name="connsiteX38" fmla="*/ 7976099 w 12192000"/>
              <a:gd name="connsiteY38" fmla="*/ 4439508 h 4605267"/>
              <a:gd name="connsiteX39" fmla="*/ 7943036 w 12192000"/>
              <a:gd name="connsiteY39" fmla="*/ 4467119 h 4605267"/>
              <a:gd name="connsiteX40" fmla="*/ 7840541 w 12192000"/>
              <a:gd name="connsiteY40" fmla="*/ 4471063 h 4605267"/>
              <a:gd name="connsiteX41" fmla="*/ 7734739 w 12192000"/>
              <a:gd name="connsiteY41" fmla="*/ 4455285 h 4605267"/>
              <a:gd name="connsiteX42" fmla="*/ 7486766 w 12192000"/>
              <a:gd name="connsiteY42" fmla="*/ 4455285 h 4605267"/>
              <a:gd name="connsiteX43" fmla="*/ 7410721 w 12192000"/>
              <a:gd name="connsiteY43" fmla="*/ 4463174 h 4605267"/>
              <a:gd name="connsiteX44" fmla="*/ 7318144 w 12192000"/>
              <a:gd name="connsiteY44" fmla="*/ 4469091 h 4605267"/>
              <a:gd name="connsiteX45" fmla="*/ 7268550 w 12192000"/>
              <a:gd name="connsiteY45" fmla="*/ 4465147 h 4605267"/>
              <a:gd name="connsiteX46" fmla="*/ 7215649 w 12192000"/>
              <a:gd name="connsiteY46" fmla="*/ 4465147 h 4605267"/>
              <a:gd name="connsiteX47" fmla="*/ 7056946 w 12192000"/>
              <a:gd name="connsiteY47" fmla="*/ 4461202 h 4605267"/>
              <a:gd name="connsiteX48" fmla="*/ 6957757 w 12192000"/>
              <a:gd name="connsiteY48" fmla="*/ 4473036 h 4605267"/>
              <a:gd name="connsiteX49" fmla="*/ 6822199 w 12192000"/>
              <a:gd name="connsiteY49" fmla="*/ 4463174 h 4605267"/>
              <a:gd name="connsiteX50" fmla="*/ 6779217 w 12192000"/>
              <a:gd name="connsiteY50" fmla="*/ 4457258 h 4605267"/>
              <a:gd name="connsiteX51" fmla="*/ 6769298 w 12192000"/>
              <a:gd name="connsiteY51" fmla="*/ 4480925 h 4605267"/>
              <a:gd name="connsiteX52" fmla="*/ 6567613 w 12192000"/>
              <a:gd name="connsiteY52" fmla="*/ 4465147 h 4605267"/>
              <a:gd name="connsiteX53" fmla="*/ 6362622 w 12192000"/>
              <a:gd name="connsiteY53" fmla="*/ 4441480 h 4605267"/>
              <a:gd name="connsiteX54" fmla="*/ 6273352 w 12192000"/>
              <a:gd name="connsiteY54" fmla="*/ 4423730 h 4605267"/>
              <a:gd name="connsiteX55" fmla="*/ 6180775 w 12192000"/>
              <a:gd name="connsiteY55" fmla="*/ 4421757 h 4605267"/>
              <a:gd name="connsiteX56" fmla="*/ 6041911 w 12192000"/>
              <a:gd name="connsiteY56" fmla="*/ 4439508 h 4605267"/>
              <a:gd name="connsiteX57" fmla="*/ 5942722 w 12192000"/>
              <a:gd name="connsiteY57" fmla="*/ 4437535 h 4605267"/>
              <a:gd name="connsiteX58" fmla="*/ 5840226 w 12192000"/>
              <a:gd name="connsiteY58" fmla="*/ 4411896 h 4605267"/>
              <a:gd name="connsiteX59" fmla="*/ 5707975 w 12192000"/>
              <a:gd name="connsiteY59" fmla="*/ 4396118 h 4605267"/>
              <a:gd name="connsiteX60" fmla="*/ 5479839 w 12192000"/>
              <a:gd name="connsiteY60" fmla="*/ 4382313 h 4605267"/>
              <a:gd name="connsiteX61" fmla="*/ 5281461 w 12192000"/>
              <a:gd name="connsiteY61" fmla="*/ 4415841 h 4605267"/>
              <a:gd name="connsiteX62" fmla="*/ 5241785 w 12192000"/>
              <a:gd name="connsiteY62" fmla="*/ 4429646 h 4605267"/>
              <a:gd name="connsiteX63" fmla="*/ 4944217 w 12192000"/>
              <a:gd name="connsiteY63" fmla="*/ 4480925 h 4605267"/>
              <a:gd name="connsiteX64" fmla="*/ 4752452 w 12192000"/>
              <a:gd name="connsiteY64" fmla="*/ 4437535 h 4605267"/>
              <a:gd name="connsiteX65" fmla="*/ 4732614 w 12192000"/>
              <a:gd name="connsiteY65" fmla="*/ 4443452 h 4605267"/>
              <a:gd name="connsiteX66" fmla="*/ 4600362 w 12192000"/>
              <a:gd name="connsiteY66" fmla="*/ 4510508 h 4605267"/>
              <a:gd name="connsiteX67" fmla="*/ 4395371 w 12192000"/>
              <a:gd name="connsiteY67" fmla="*/ 4553897 h 4605267"/>
              <a:gd name="connsiteX68" fmla="*/ 4355696 w 12192000"/>
              <a:gd name="connsiteY68" fmla="*/ 4516425 h 4605267"/>
              <a:gd name="connsiteX69" fmla="*/ 4273037 w 12192000"/>
              <a:gd name="connsiteY69" fmla="*/ 4571648 h 4605267"/>
              <a:gd name="connsiteX70" fmla="*/ 3949019 w 12192000"/>
              <a:gd name="connsiteY70" fmla="*/ 4591370 h 4605267"/>
              <a:gd name="connsiteX71" fmla="*/ 3915956 w 12192000"/>
              <a:gd name="connsiteY71" fmla="*/ 4589398 h 4605267"/>
              <a:gd name="connsiteX72" fmla="*/ 3849830 w 12192000"/>
              <a:gd name="connsiteY72" fmla="*/ 4553897 h 4605267"/>
              <a:gd name="connsiteX73" fmla="*/ 3717578 w 12192000"/>
              <a:gd name="connsiteY73" fmla="*/ 4551925 h 4605267"/>
              <a:gd name="connsiteX74" fmla="*/ 3608470 w 12192000"/>
              <a:gd name="connsiteY74" fmla="*/ 4551925 h 4605267"/>
              <a:gd name="connsiteX75" fmla="*/ 3469605 w 12192000"/>
              <a:gd name="connsiteY75" fmla="*/ 4536147 h 4605267"/>
              <a:gd name="connsiteX76" fmla="*/ 3310903 w 12192000"/>
              <a:gd name="connsiteY76" fmla="*/ 4547981 h 4605267"/>
              <a:gd name="connsiteX77" fmla="*/ 3271227 w 12192000"/>
              <a:gd name="connsiteY77" fmla="*/ 4524314 h 4605267"/>
              <a:gd name="connsiteX78" fmla="*/ 3053011 w 12192000"/>
              <a:gd name="connsiteY78" fmla="*/ 4544036 h 4605267"/>
              <a:gd name="connsiteX79" fmla="*/ 2434732 w 12192000"/>
              <a:gd name="connsiteY79" fmla="*/ 4514453 h 4605267"/>
              <a:gd name="connsiteX80" fmla="*/ 2404975 w 12192000"/>
              <a:gd name="connsiteY80" fmla="*/ 4530231 h 4605267"/>
              <a:gd name="connsiteX81" fmla="*/ 2299173 w 12192000"/>
              <a:gd name="connsiteY81" fmla="*/ 4534175 h 4605267"/>
              <a:gd name="connsiteX82" fmla="*/ 1938786 w 12192000"/>
              <a:gd name="connsiteY82" fmla="*/ 4500647 h 4605267"/>
              <a:gd name="connsiteX83" fmla="*/ 1690813 w 12192000"/>
              <a:gd name="connsiteY83" fmla="*/ 4546008 h 4605267"/>
              <a:gd name="connsiteX84" fmla="*/ 1664363 w 12192000"/>
              <a:gd name="connsiteY84" fmla="*/ 4534175 h 4605267"/>
              <a:gd name="connsiteX85" fmla="*/ 1446147 w 12192000"/>
              <a:gd name="connsiteY85" fmla="*/ 4549953 h 4605267"/>
              <a:gd name="connsiteX86" fmla="*/ 1376714 w 12192000"/>
              <a:gd name="connsiteY86" fmla="*/ 4500647 h 4605267"/>
              <a:gd name="connsiteX87" fmla="*/ 1270913 w 12192000"/>
              <a:gd name="connsiteY87" fmla="*/ 4502619 h 4605267"/>
              <a:gd name="connsiteX88" fmla="*/ 1208093 w 12192000"/>
              <a:gd name="connsiteY88" fmla="*/ 4504591 h 4605267"/>
              <a:gd name="connsiteX89" fmla="*/ 1155192 w 12192000"/>
              <a:gd name="connsiteY89" fmla="*/ 4496702 h 4605267"/>
              <a:gd name="connsiteX90" fmla="*/ 1039471 w 12192000"/>
              <a:gd name="connsiteY90" fmla="*/ 4467119 h 4605267"/>
              <a:gd name="connsiteX91" fmla="*/ 784886 w 12192000"/>
              <a:gd name="connsiteY91" fmla="*/ 4498675 h 4605267"/>
              <a:gd name="connsiteX92" fmla="*/ 606345 w 12192000"/>
              <a:gd name="connsiteY92" fmla="*/ 4524314 h 4605267"/>
              <a:gd name="connsiteX93" fmla="*/ 507156 w 12192000"/>
              <a:gd name="connsiteY93" fmla="*/ 4546008 h 4605267"/>
              <a:gd name="connsiteX94" fmla="*/ 368291 w 12192000"/>
              <a:gd name="connsiteY94" fmla="*/ 4538120 h 4605267"/>
              <a:gd name="connsiteX95" fmla="*/ 252571 w 12192000"/>
              <a:gd name="connsiteY95" fmla="*/ 4516425 h 4605267"/>
              <a:gd name="connsiteX96" fmla="*/ 242652 w 12192000"/>
              <a:gd name="connsiteY96" fmla="*/ 4518397 h 4605267"/>
              <a:gd name="connsiteX97" fmla="*/ 103787 w 12192000"/>
              <a:gd name="connsiteY97" fmla="*/ 4488814 h 4605267"/>
              <a:gd name="connsiteX98" fmla="*/ 44273 w 12192000"/>
              <a:gd name="connsiteY98" fmla="*/ 4496702 h 4605267"/>
              <a:gd name="connsiteX99" fmla="*/ 0 w 12192000"/>
              <a:gd name="connsiteY99" fmla="*/ 4485169 h 4605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12192000" h="4605267">
                <a:moveTo>
                  <a:pt x="0" y="0"/>
                </a:moveTo>
                <a:lnTo>
                  <a:pt x="12192000" y="0"/>
                </a:lnTo>
                <a:lnTo>
                  <a:pt x="12192000" y="4398377"/>
                </a:lnTo>
                <a:lnTo>
                  <a:pt x="12187040" y="4398769"/>
                </a:lnTo>
                <a:cubicBezTo>
                  <a:pt x="11993466" y="4414854"/>
                  <a:pt x="11884978" y="4428167"/>
                  <a:pt x="11837863" y="4423730"/>
                </a:cubicBezTo>
                <a:cubicBezTo>
                  <a:pt x="11791575" y="4417813"/>
                  <a:pt x="11738674" y="4429646"/>
                  <a:pt x="11695692" y="4407952"/>
                </a:cubicBezTo>
                <a:cubicBezTo>
                  <a:pt x="11689079" y="4405980"/>
                  <a:pt x="11672548" y="4409924"/>
                  <a:pt x="11659322" y="4411896"/>
                </a:cubicBezTo>
                <a:cubicBezTo>
                  <a:pt x="11497314" y="4423730"/>
                  <a:pt x="11550214" y="4411896"/>
                  <a:pt x="11484088" y="4413868"/>
                </a:cubicBezTo>
                <a:cubicBezTo>
                  <a:pt x="11444412" y="4415841"/>
                  <a:pt x="11411350" y="4411896"/>
                  <a:pt x="11388206" y="4390202"/>
                </a:cubicBezTo>
                <a:cubicBezTo>
                  <a:pt x="11298935" y="4415348"/>
                  <a:pt x="11272898" y="4363946"/>
                  <a:pt x="11236167" y="4361635"/>
                </a:cubicBezTo>
                <a:cubicBezTo>
                  <a:pt x="11223924" y="4360864"/>
                  <a:pt x="11210492" y="4365548"/>
                  <a:pt x="11193134" y="4380340"/>
                </a:cubicBezTo>
                <a:cubicBezTo>
                  <a:pt x="11173296" y="4398091"/>
                  <a:pt x="11110476" y="4417813"/>
                  <a:pt x="11054268" y="4384285"/>
                </a:cubicBezTo>
                <a:cubicBezTo>
                  <a:pt x="11044350" y="4394146"/>
                  <a:pt x="11034431" y="4402035"/>
                  <a:pt x="11021206" y="4413868"/>
                </a:cubicBezTo>
                <a:cubicBezTo>
                  <a:pt x="11017899" y="4398091"/>
                  <a:pt x="11017899" y="4390202"/>
                  <a:pt x="11017899" y="4382313"/>
                </a:cubicBezTo>
                <a:cubicBezTo>
                  <a:pt x="10875728" y="4409924"/>
                  <a:pt x="10753395" y="4382313"/>
                  <a:pt x="10568242" y="4407952"/>
                </a:cubicBezTo>
                <a:cubicBezTo>
                  <a:pt x="10449215" y="4423730"/>
                  <a:pt x="10402926" y="4400063"/>
                  <a:pt x="10320269" y="4423730"/>
                </a:cubicBezTo>
                <a:cubicBezTo>
                  <a:pt x="10287206" y="4433591"/>
                  <a:pt x="10240918" y="4437535"/>
                  <a:pt x="10204548" y="4417813"/>
                </a:cubicBezTo>
                <a:cubicBezTo>
                  <a:pt x="10194629" y="4411896"/>
                  <a:pt x="10068990" y="4396118"/>
                  <a:pt x="10002864" y="4411896"/>
                </a:cubicBezTo>
                <a:cubicBezTo>
                  <a:pt x="9973107" y="4417813"/>
                  <a:pt x="9946656" y="4407952"/>
                  <a:pt x="9847467" y="4382313"/>
                </a:cubicBezTo>
                <a:cubicBezTo>
                  <a:pt x="9821017" y="4386257"/>
                  <a:pt x="9781341" y="4388229"/>
                  <a:pt x="9758197" y="4411896"/>
                </a:cubicBezTo>
                <a:cubicBezTo>
                  <a:pt x="9744972" y="4425702"/>
                  <a:pt x="9708602" y="4419785"/>
                  <a:pt x="9698684" y="4413868"/>
                </a:cubicBezTo>
                <a:cubicBezTo>
                  <a:pt x="9672233" y="4394146"/>
                  <a:pt x="9639170" y="4402035"/>
                  <a:pt x="9609414" y="4394146"/>
                </a:cubicBezTo>
                <a:cubicBezTo>
                  <a:pt x="9599494" y="4404007"/>
                  <a:pt x="9589576" y="4409924"/>
                  <a:pt x="9579657" y="4419785"/>
                </a:cubicBezTo>
                <a:cubicBezTo>
                  <a:pt x="9546594" y="4396118"/>
                  <a:pt x="9500305" y="4431619"/>
                  <a:pt x="9440792" y="4425702"/>
                </a:cubicBezTo>
                <a:cubicBezTo>
                  <a:pt x="9364747" y="4419785"/>
                  <a:pt x="9325071" y="4453313"/>
                  <a:pt x="9308540" y="4413868"/>
                </a:cubicBezTo>
                <a:cubicBezTo>
                  <a:pt x="9301927" y="4404007"/>
                  <a:pt x="9249026" y="4405980"/>
                  <a:pt x="9242414" y="4402035"/>
                </a:cubicBezTo>
                <a:cubicBezTo>
                  <a:pt x="9222576" y="4390202"/>
                  <a:pt x="9202738" y="4398091"/>
                  <a:pt x="9182900" y="4402035"/>
                </a:cubicBezTo>
                <a:cubicBezTo>
                  <a:pt x="9166368" y="4404007"/>
                  <a:pt x="9149837" y="4405980"/>
                  <a:pt x="9133306" y="4411896"/>
                </a:cubicBezTo>
                <a:cubicBezTo>
                  <a:pt x="9113468" y="4417813"/>
                  <a:pt x="9093630" y="4427674"/>
                  <a:pt x="9073792" y="4431619"/>
                </a:cubicBezTo>
                <a:cubicBezTo>
                  <a:pt x="9053954" y="4435563"/>
                  <a:pt x="9027504" y="4429646"/>
                  <a:pt x="9007666" y="4431619"/>
                </a:cubicBezTo>
                <a:cubicBezTo>
                  <a:pt x="8958072" y="4437535"/>
                  <a:pt x="8915090" y="4431619"/>
                  <a:pt x="8878720" y="4417813"/>
                </a:cubicBezTo>
                <a:cubicBezTo>
                  <a:pt x="8710098" y="4433591"/>
                  <a:pt x="8713405" y="4435563"/>
                  <a:pt x="8693567" y="4427674"/>
                </a:cubicBezTo>
                <a:cubicBezTo>
                  <a:pt x="8587765" y="4392174"/>
                  <a:pt x="8538170" y="4465147"/>
                  <a:pt x="8481964" y="4445424"/>
                </a:cubicBezTo>
                <a:cubicBezTo>
                  <a:pt x="8445594" y="4455285"/>
                  <a:pt x="8422450" y="4467119"/>
                  <a:pt x="8396000" y="4471063"/>
                </a:cubicBezTo>
                <a:cubicBezTo>
                  <a:pt x="8349711" y="4476980"/>
                  <a:pt x="8306730" y="4447397"/>
                  <a:pt x="8257135" y="4465147"/>
                </a:cubicBezTo>
                <a:cubicBezTo>
                  <a:pt x="8257135" y="4465147"/>
                  <a:pt x="8253829" y="4465147"/>
                  <a:pt x="8250522" y="4463174"/>
                </a:cubicBezTo>
                <a:cubicBezTo>
                  <a:pt x="8224072" y="4449369"/>
                  <a:pt x="8187703" y="4459230"/>
                  <a:pt x="8157946" y="4453313"/>
                </a:cubicBezTo>
                <a:cubicBezTo>
                  <a:pt x="8144721" y="4451341"/>
                  <a:pt x="8121576" y="4461202"/>
                  <a:pt x="8111658" y="4457258"/>
                </a:cubicBezTo>
                <a:cubicBezTo>
                  <a:pt x="8068676" y="4443452"/>
                  <a:pt x="8025694" y="4441480"/>
                  <a:pt x="7976099" y="4439508"/>
                </a:cubicBezTo>
                <a:cubicBezTo>
                  <a:pt x="7962874" y="4449369"/>
                  <a:pt x="7949649" y="4459230"/>
                  <a:pt x="7943036" y="4467119"/>
                </a:cubicBezTo>
                <a:cubicBezTo>
                  <a:pt x="7906667" y="4469091"/>
                  <a:pt x="7876910" y="4469091"/>
                  <a:pt x="7840541" y="4471063"/>
                </a:cubicBezTo>
                <a:cubicBezTo>
                  <a:pt x="7777721" y="4443452"/>
                  <a:pt x="7781027" y="4461202"/>
                  <a:pt x="7734739" y="4455285"/>
                </a:cubicBezTo>
                <a:cubicBezTo>
                  <a:pt x="7566117" y="4437535"/>
                  <a:pt x="7549586" y="4476980"/>
                  <a:pt x="7486766" y="4455285"/>
                </a:cubicBezTo>
                <a:cubicBezTo>
                  <a:pt x="7463622" y="4447397"/>
                  <a:pt x="7430559" y="4451341"/>
                  <a:pt x="7410721" y="4463174"/>
                </a:cubicBezTo>
                <a:cubicBezTo>
                  <a:pt x="7380964" y="4482897"/>
                  <a:pt x="7351207" y="4475008"/>
                  <a:pt x="7318144" y="4469091"/>
                </a:cubicBezTo>
                <a:cubicBezTo>
                  <a:pt x="7304919" y="4467119"/>
                  <a:pt x="7291694" y="4447397"/>
                  <a:pt x="7268550" y="4465147"/>
                </a:cubicBezTo>
                <a:cubicBezTo>
                  <a:pt x="7261937" y="4471063"/>
                  <a:pt x="7232180" y="4463174"/>
                  <a:pt x="7215649" y="4465147"/>
                </a:cubicBezTo>
                <a:cubicBezTo>
                  <a:pt x="7175973" y="4473036"/>
                  <a:pt x="7080090" y="4449369"/>
                  <a:pt x="7056946" y="4461202"/>
                </a:cubicBezTo>
                <a:cubicBezTo>
                  <a:pt x="7030496" y="4476980"/>
                  <a:pt x="6994126" y="4473036"/>
                  <a:pt x="6957757" y="4473036"/>
                </a:cubicBezTo>
                <a:cubicBezTo>
                  <a:pt x="6845343" y="4473036"/>
                  <a:pt x="6842036" y="4476980"/>
                  <a:pt x="6822199" y="4463174"/>
                </a:cubicBezTo>
                <a:cubicBezTo>
                  <a:pt x="6815586" y="4457258"/>
                  <a:pt x="6792442" y="4459230"/>
                  <a:pt x="6779217" y="4457258"/>
                </a:cubicBezTo>
                <a:cubicBezTo>
                  <a:pt x="6775910" y="4465147"/>
                  <a:pt x="6772604" y="4471063"/>
                  <a:pt x="6769298" y="4480925"/>
                </a:cubicBezTo>
                <a:cubicBezTo>
                  <a:pt x="6643658" y="4471063"/>
                  <a:pt x="6713091" y="4463174"/>
                  <a:pt x="6567613" y="4465147"/>
                </a:cubicBezTo>
                <a:cubicBezTo>
                  <a:pt x="6514712" y="4467119"/>
                  <a:pt x="6415523" y="4439508"/>
                  <a:pt x="6362622" y="4441480"/>
                </a:cubicBezTo>
                <a:cubicBezTo>
                  <a:pt x="6326253" y="4441480"/>
                  <a:pt x="6299802" y="4437535"/>
                  <a:pt x="6273352" y="4423730"/>
                </a:cubicBezTo>
                <a:cubicBezTo>
                  <a:pt x="6213839" y="4392174"/>
                  <a:pt x="6210532" y="4429646"/>
                  <a:pt x="6180775" y="4421757"/>
                </a:cubicBezTo>
                <a:cubicBezTo>
                  <a:pt x="6117956" y="4402035"/>
                  <a:pt x="6108037" y="4459230"/>
                  <a:pt x="6041911" y="4439508"/>
                </a:cubicBezTo>
                <a:cubicBezTo>
                  <a:pt x="6008848" y="4429646"/>
                  <a:pt x="5959254" y="4441480"/>
                  <a:pt x="5942722" y="4437535"/>
                </a:cubicBezTo>
                <a:cubicBezTo>
                  <a:pt x="5909658" y="4427674"/>
                  <a:pt x="5876595" y="4419785"/>
                  <a:pt x="5840226" y="4411896"/>
                </a:cubicBezTo>
                <a:cubicBezTo>
                  <a:pt x="5803857" y="4402035"/>
                  <a:pt x="5747651" y="4390202"/>
                  <a:pt x="5707975" y="4396118"/>
                </a:cubicBezTo>
                <a:cubicBezTo>
                  <a:pt x="5622010" y="4405980"/>
                  <a:pt x="5536046" y="4459230"/>
                  <a:pt x="5479839" y="4382313"/>
                </a:cubicBezTo>
                <a:cubicBezTo>
                  <a:pt x="5436857" y="4425702"/>
                  <a:pt x="5344281" y="4400063"/>
                  <a:pt x="5281461" y="4415841"/>
                </a:cubicBezTo>
                <a:cubicBezTo>
                  <a:pt x="5268235" y="4419785"/>
                  <a:pt x="5255011" y="4425702"/>
                  <a:pt x="5241785" y="4429646"/>
                </a:cubicBezTo>
                <a:cubicBezTo>
                  <a:pt x="5155821" y="4461202"/>
                  <a:pt x="5036794" y="4455285"/>
                  <a:pt x="4944217" y="4480925"/>
                </a:cubicBezTo>
                <a:cubicBezTo>
                  <a:pt x="4792127" y="4522342"/>
                  <a:pt x="4798740" y="4435563"/>
                  <a:pt x="4752452" y="4437535"/>
                </a:cubicBezTo>
                <a:cubicBezTo>
                  <a:pt x="4745839" y="4439508"/>
                  <a:pt x="4739226" y="4441480"/>
                  <a:pt x="4732614" y="4443452"/>
                </a:cubicBezTo>
                <a:cubicBezTo>
                  <a:pt x="4696244" y="4461202"/>
                  <a:pt x="4649956" y="4508536"/>
                  <a:pt x="4600362" y="4510508"/>
                </a:cubicBezTo>
                <a:cubicBezTo>
                  <a:pt x="4514398" y="4510508"/>
                  <a:pt x="4461497" y="4563759"/>
                  <a:pt x="4395371" y="4553897"/>
                </a:cubicBezTo>
                <a:cubicBezTo>
                  <a:pt x="4385452" y="4538120"/>
                  <a:pt x="4388758" y="4520369"/>
                  <a:pt x="4355696" y="4516425"/>
                </a:cubicBezTo>
                <a:cubicBezTo>
                  <a:pt x="4329245" y="4536147"/>
                  <a:pt x="4299488" y="4553897"/>
                  <a:pt x="4273037" y="4571648"/>
                </a:cubicBezTo>
                <a:cubicBezTo>
                  <a:pt x="4114335" y="4561786"/>
                  <a:pt x="4137479" y="4634759"/>
                  <a:pt x="3949019" y="4591370"/>
                </a:cubicBezTo>
                <a:cubicBezTo>
                  <a:pt x="3939101" y="4587425"/>
                  <a:pt x="3925875" y="4589398"/>
                  <a:pt x="3915956" y="4589398"/>
                </a:cubicBezTo>
                <a:cubicBezTo>
                  <a:pt x="3909344" y="4567703"/>
                  <a:pt x="3886200" y="4553897"/>
                  <a:pt x="3849830" y="4553897"/>
                </a:cubicBezTo>
                <a:cubicBezTo>
                  <a:pt x="3803542" y="4555870"/>
                  <a:pt x="3760560" y="4540092"/>
                  <a:pt x="3717578" y="4551925"/>
                </a:cubicBezTo>
                <a:cubicBezTo>
                  <a:pt x="3714272" y="4551925"/>
                  <a:pt x="3628308" y="4549953"/>
                  <a:pt x="3608470" y="4551925"/>
                </a:cubicBezTo>
                <a:cubicBezTo>
                  <a:pt x="3558875" y="4553897"/>
                  <a:pt x="3512587" y="4553897"/>
                  <a:pt x="3469605" y="4536147"/>
                </a:cubicBezTo>
                <a:cubicBezTo>
                  <a:pt x="3390254" y="4506564"/>
                  <a:pt x="3367110" y="4553897"/>
                  <a:pt x="3310903" y="4547981"/>
                </a:cubicBezTo>
                <a:cubicBezTo>
                  <a:pt x="3297677" y="4546008"/>
                  <a:pt x="3284452" y="4532203"/>
                  <a:pt x="3271227" y="4524314"/>
                </a:cubicBezTo>
                <a:cubicBezTo>
                  <a:pt x="3287758" y="4534175"/>
                  <a:pt x="3066236" y="4544036"/>
                  <a:pt x="3053011" y="4544036"/>
                </a:cubicBezTo>
                <a:cubicBezTo>
                  <a:pt x="2570290" y="4530231"/>
                  <a:pt x="2520696" y="4559814"/>
                  <a:pt x="2434732" y="4514453"/>
                </a:cubicBezTo>
                <a:cubicBezTo>
                  <a:pt x="2424813" y="4520369"/>
                  <a:pt x="2414894" y="4526286"/>
                  <a:pt x="2404975" y="4530231"/>
                </a:cubicBezTo>
                <a:cubicBezTo>
                  <a:pt x="2385137" y="4502619"/>
                  <a:pt x="2312399" y="4532203"/>
                  <a:pt x="2299173" y="4534175"/>
                </a:cubicBezTo>
                <a:cubicBezTo>
                  <a:pt x="2186759" y="4563759"/>
                  <a:pt x="2061119" y="4484869"/>
                  <a:pt x="1938786" y="4500647"/>
                </a:cubicBezTo>
                <a:cubicBezTo>
                  <a:pt x="1856128" y="4510508"/>
                  <a:pt x="1753633" y="4516425"/>
                  <a:pt x="1690813" y="4546008"/>
                </a:cubicBezTo>
                <a:cubicBezTo>
                  <a:pt x="1680894" y="4542064"/>
                  <a:pt x="1670975" y="4538120"/>
                  <a:pt x="1664363" y="4534175"/>
                </a:cubicBezTo>
                <a:cubicBezTo>
                  <a:pt x="1594930" y="4553897"/>
                  <a:pt x="1518885" y="4544036"/>
                  <a:pt x="1446147" y="4549953"/>
                </a:cubicBezTo>
                <a:cubicBezTo>
                  <a:pt x="1436228" y="4524314"/>
                  <a:pt x="1409777" y="4502619"/>
                  <a:pt x="1376714" y="4500647"/>
                </a:cubicBezTo>
                <a:cubicBezTo>
                  <a:pt x="1343651" y="4498675"/>
                  <a:pt x="1307282" y="4488814"/>
                  <a:pt x="1270913" y="4502619"/>
                </a:cubicBezTo>
                <a:cubicBezTo>
                  <a:pt x="1254381" y="4510508"/>
                  <a:pt x="1231237" y="4512480"/>
                  <a:pt x="1208093" y="4504591"/>
                </a:cubicBezTo>
                <a:cubicBezTo>
                  <a:pt x="1194868" y="4500647"/>
                  <a:pt x="1171723" y="4502619"/>
                  <a:pt x="1155192" y="4496702"/>
                </a:cubicBezTo>
                <a:cubicBezTo>
                  <a:pt x="1115516" y="4486841"/>
                  <a:pt x="1062615" y="4494730"/>
                  <a:pt x="1039471" y="4467119"/>
                </a:cubicBezTo>
                <a:cubicBezTo>
                  <a:pt x="933669" y="4514453"/>
                  <a:pt x="884075" y="4457258"/>
                  <a:pt x="784886" y="4498675"/>
                </a:cubicBezTo>
                <a:cubicBezTo>
                  <a:pt x="765048" y="4506564"/>
                  <a:pt x="662552" y="4508536"/>
                  <a:pt x="606345" y="4524314"/>
                </a:cubicBezTo>
                <a:cubicBezTo>
                  <a:pt x="573282" y="4532203"/>
                  <a:pt x="543525" y="4547981"/>
                  <a:pt x="507156" y="4546008"/>
                </a:cubicBezTo>
                <a:cubicBezTo>
                  <a:pt x="457562" y="4567703"/>
                  <a:pt x="407967" y="4553897"/>
                  <a:pt x="368291" y="4538120"/>
                </a:cubicBezTo>
                <a:cubicBezTo>
                  <a:pt x="331922" y="4524314"/>
                  <a:pt x="282327" y="4540092"/>
                  <a:pt x="252571" y="4516425"/>
                </a:cubicBezTo>
                <a:cubicBezTo>
                  <a:pt x="249264" y="4516425"/>
                  <a:pt x="242652" y="4518397"/>
                  <a:pt x="242652" y="4518397"/>
                </a:cubicBezTo>
                <a:cubicBezTo>
                  <a:pt x="206282" y="4534175"/>
                  <a:pt x="169913" y="4514453"/>
                  <a:pt x="103787" y="4488814"/>
                </a:cubicBezTo>
                <a:cubicBezTo>
                  <a:pt x="83949" y="4490786"/>
                  <a:pt x="57499" y="4494730"/>
                  <a:pt x="44273" y="4496702"/>
                </a:cubicBezTo>
                <a:lnTo>
                  <a:pt x="0" y="4485169"/>
                </a:lnTo>
                <a:close/>
              </a:path>
            </a:pathLst>
          </a:custGeom>
          <a:blipFill>
            <a:blip r:embed="rId2"/>
            <a:srcRect/>
            <a:stretch>
              <a:fillRect t="-36977" b="-35679"/>
            </a:stretch>
          </a:blipFill>
        </p:spPr>
        <p:txBody>
          <a:bodyPr vert="horz" wrap="square" lIns="0" tIns="0" rIns="6583680" bIns="0" rtlCol="0" anchor="ctr" anchorCtr="0">
            <a:noAutofit/>
          </a:bodyPr>
          <a:lstStyle>
            <a:lvl1pPr marL="0" indent="0" algn="r">
              <a:buNone/>
              <a:defRPr lang="en-US" sz="2000" b="0" i="0" dirty="0" smtClean="0"/>
            </a:lvl1pPr>
          </a:lstStyle>
          <a:p>
            <a:pPr marL="228600" lvl="0" indent="-228600"/>
            <a:r>
              <a:rPr lang="en-US"/>
              <a:t>Drag and drop or </a:t>
            </a:r>
            <a:br>
              <a:rPr lang="en-US"/>
            </a:br>
            <a:r>
              <a:rPr lang="en-US"/>
              <a:t>click the icon to </a:t>
            </a:r>
            <a:br>
              <a:rPr lang="en-US"/>
            </a:br>
            <a:r>
              <a:rPr lang="en-US"/>
              <a:t>insert your image</a:t>
            </a: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AFBE981-971F-5E32-8A34-478CD5CFDC06}"/>
              </a:ext>
            </a:extLst>
          </p:cNvPr>
          <p:cNvSpPr>
            <a:spLocks/>
          </p:cNvSpPr>
          <p:nvPr userDrawn="1"/>
        </p:nvSpPr>
        <p:spPr bwMode="auto">
          <a:xfrm rot="10800000">
            <a:off x="-1" y="4361555"/>
            <a:ext cx="12192000" cy="2496444"/>
          </a:xfrm>
          <a:custGeom>
            <a:avLst/>
            <a:gdLst>
              <a:gd name="connsiteX0" fmla="*/ 955833 w 12192000"/>
              <a:gd name="connsiteY0" fmla="*/ 2496364 h 2496444"/>
              <a:gd name="connsiteX1" fmla="*/ 803794 w 12192000"/>
              <a:gd name="connsiteY1" fmla="*/ 2467797 h 2496444"/>
              <a:gd name="connsiteX2" fmla="*/ 707912 w 12192000"/>
              <a:gd name="connsiteY2" fmla="*/ 2444131 h 2496444"/>
              <a:gd name="connsiteX3" fmla="*/ 532678 w 12192000"/>
              <a:gd name="connsiteY3" fmla="*/ 2446103 h 2496444"/>
              <a:gd name="connsiteX4" fmla="*/ 496308 w 12192000"/>
              <a:gd name="connsiteY4" fmla="*/ 2450047 h 2496444"/>
              <a:gd name="connsiteX5" fmla="*/ 354137 w 12192000"/>
              <a:gd name="connsiteY5" fmla="*/ 2434269 h 2496444"/>
              <a:gd name="connsiteX6" fmla="*/ 4960 w 12192000"/>
              <a:gd name="connsiteY6" fmla="*/ 2459230 h 2496444"/>
              <a:gd name="connsiteX7" fmla="*/ 0 w 12192000"/>
              <a:gd name="connsiteY7" fmla="*/ 2459622 h 2496444"/>
              <a:gd name="connsiteX8" fmla="*/ 0 w 12192000"/>
              <a:gd name="connsiteY8" fmla="*/ 0 h 2496444"/>
              <a:gd name="connsiteX9" fmla="*/ 12192000 w 12192000"/>
              <a:gd name="connsiteY9" fmla="*/ 0 h 2496444"/>
              <a:gd name="connsiteX10" fmla="*/ 12192000 w 12192000"/>
              <a:gd name="connsiteY10" fmla="*/ 2372830 h 2496444"/>
              <a:gd name="connsiteX11" fmla="*/ 12147727 w 12192000"/>
              <a:gd name="connsiteY11" fmla="*/ 2361297 h 2496444"/>
              <a:gd name="connsiteX12" fmla="*/ 12088213 w 12192000"/>
              <a:gd name="connsiteY12" fmla="*/ 2369185 h 2496444"/>
              <a:gd name="connsiteX13" fmla="*/ 11949348 w 12192000"/>
              <a:gd name="connsiteY13" fmla="*/ 2339602 h 2496444"/>
              <a:gd name="connsiteX14" fmla="*/ 11939429 w 12192000"/>
              <a:gd name="connsiteY14" fmla="*/ 2341574 h 2496444"/>
              <a:gd name="connsiteX15" fmla="*/ 11823709 w 12192000"/>
              <a:gd name="connsiteY15" fmla="*/ 2319879 h 2496444"/>
              <a:gd name="connsiteX16" fmla="*/ 11684844 w 12192000"/>
              <a:gd name="connsiteY16" fmla="*/ 2311991 h 2496444"/>
              <a:gd name="connsiteX17" fmla="*/ 11585655 w 12192000"/>
              <a:gd name="connsiteY17" fmla="*/ 2333685 h 2496444"/>
              <a:gd name="connsiteX18" fmla="*/ 11407114 w 12192000"/>
              <a:gd name="connsiteY18" fmla="*/ 2359324 h 2496444"/>
              <a:gd name="connsiteX19" fmla="*/ 11152529 w 12192000"/>
              <a:gd name="connsiteY19" fmla="*/ 2390880 h 2496444"/>
              <a:gd name="connsiteX20" fmla="*/ 11036808 w 12192000"/>
              <a:gd name="connsiteY20" fmla="*/ 2361297 h 2496444"/>
              <a:gd name="connsiteX21" fmla="*/ 10983907 w 12192000"/>
              <a:gd name="connsiteY21" fmla="*/ 2353408 h 2496444"/>
              <a:gd name="connsiteX22" fmla="*/ 10921087 w 12192000"/>
              <a:gd name="connsiteY22" fmla="*/ 2355380 h 2496444"/>
              <a:gd name="connsiteX23" fmla="*/ 10815286 w 12192000"/>
              <a:gd name="connsiteY23" fmla="*/ 2357352 h 2496444"/>
              <a:gd name="connsiteX24" fmla="*/ 10745853 w 12192000"/>
              <a:gd name="connsiteY24" fmla="*/ 2308046 h 2496444"/>
              <a:gd name="connsiteX25" fmla="*/ 10527637 w 12192000"/>
              <a:gd name="connsiteY25" fmla="*/ 2323824 h 2496444"/>
              <a:gd name="connsiteX26" fmla="*/ 10501187 w 12192000"/>
              <a:gd name="connsiteY26" fmla="*/ 2311991 h 2496444"/>
              <a:gd name="connsiteX27" fmla="*/ 10253214 w 12192000"/>
              <a:gd name="connsiteY27" fmla="*/ 2357352 h 2496444"/>
              <a:gd name="connsiteX28" fmla="*/ 9892827 w 12192000"/>
              <a:gd name="connsiteY28" fmla="*/ 2323824 h 2496444"/>
              <a:gd name="connsiteX29" fmla="*/ 9787025 w 12192000"/>
              <a:gd name="connsiteY29" fmla="*/ 2327768 h 2496444"/>
              <a:gd name="connsiteX30" fmla="*/ 9757268 w 12192000"/>
              <a:gd name="connsiteY30" fmla="*/ 2343546 h 2496444"/>
              <a:gd name="connsiteX31" fmla="*/ 9138989 w 12192000"/>
              <a:gd name="connsiteY31" fmla="*/ 2313963 h 2496444"/>
              <a:gd name="connsiteX32" fmla="*/ 8920773 w 12192000"/>
              <a:gd name="connsiteY32" fmla="*/ 2333685 h 2496444"/>
              <a:gd name="connsiteX33" fmla="*/ 8881097 w 12192000"/>
              <a:gd name="connsiteY33" fmla="*/ 2310018 h 2496444"/>
              <a:gd name="connsiteX34" fmla="*/ 8722395 w 12192000"/>
              <a:gd name="connsiteY34" fmla="*/ 2321852 h 2496444"/>
              <a:gd name="connsiteX35" fmla="*/ 8583530 w 12192000"/>
              <a:gd name="connsiteY35" fmla="*/ 2306074 h 2496444"/>
              <a:gd name="connsiteX36" fmla="*/ 8474422 w 12192000"/>
              <a:gd name="connsiteY36" fmla="*/ 2306074 h 2496444"/>
              <a:gd name="connsiteX37" fmla="*/ 8342170 w 12192000"/>
              <a:gd name="connsiteY37" fmla="*/ 2304102 h 2496444"/>
              <a:gd name="connsiteX38" fmla="*/ 8276044 w 12192000"/>
              <a:gd name="connsiteY38" fmla="*/ 2268601 h 2496444"/>
              <a:gd name="connsiteX39" fmla="*/ 8242981 w 12192000"/>
              <a:gd name="connsiteY39" fmla="*/ 2266629 h 2496444"/>
              <a:gd name="connsiteX40" fmla="*/ 7918963 w 12192000"/>
              <a:gd name="connsiteY40" fmla="*/ 2286351 h 2496444"/>
              <a:gd name="connsiteX41" fmla="*/ 7836305 w 12192000"/>
              <a:gd name="connsiteY41" fmla="*/ 2341574 h 2496444"/>
              <a:gd name="connsiteX42" fmla="*/ 7796629 w 12192000"/>
              <a:gd name="connsiteY42" fmla="*/ 2304102 h 2496444"/>
              <a:gd name="connsiteX43" fmla="*/ 7591638 w 12192000"/>
              <a:gd name="connsiteY43" fmla="*/ 2347491 h 2496444"/>
              <a:gd name="connsiteX44" fmla="*/ 7459386 w 12192000"/>
              <a:gd name="connsiteY44" fmla="*/ 2414547 h 2496444"/>
              <a:gd name="connsiteX45" fmla="*/ 7439548 w 12192000"/>
              <a:gd name="connsiteY45" fmla="*/ 2420464 h 2496444"/>
              <a:gd name="connsiteX46" fmla="*/ 7247783 w 12192000"/>
              <a:gd name="connsiteY46" fmla="*/ 2377074 h 2496444"/>
              <a:gd name="connsiteX47" fmla="*/ 6950215 w 12192000"/>
              <a:gd name="connsiteY47" fmla="*/ 2428353 h 2496444"/>
              <a:gd name="connsiteX48" fmla="*/ 6910539 w 12192000"/>
              <a:gd name="connsiteY48" fmla="*/ 2442158 h 2496444"/>
              <a:gd name="connsiteX49" fmla="*/ 6712161 w 12192000"/>
              <a:gd name="connsiteY49" fmla="*/ 2475686 h 2496444"/>
              <a:gd name="connsiteX50" fmla="*/ 6484026 w 12192000"/>
              <a:gd name="connsiteY50" fmla="*/ 2461881 h 2496444"/>
              <a:gd name="connsiteX51" fmla="*/ 6351774 w 12192000"/>
              <a:gd name="connsiteY51" fmla="*/ 2446103 h 2496444"/>
              <a:gd name="connsiteX52" fmla="*/ 6249278 w 12192000"/>
              <a:gd name="connsiteY52" fmla="*/ 2420464 h 2496444"/>
              <a:gd name="connsiteX53" fmla="*/ 6150089 w 12192000"/>
              <a:gd name="connsiteY53" fmla="*/ 2418491 h 2496444"/>
              <a:gd name="connsiteX54" fmla="*/ 6011225 w 12192000"/>
              <a:gd name="connsiteY54" fmla="*/ 2436242 h 2496444"/>
              <a:gd name="connsiteX55" fmla="*/ 5918648 w 12192000"/>
              <a:gd name="connsiteY55" fmla="*/ 2434269 h 2496444"/>
              <a:gd name="connsiteX56" fmla="*/ 5829378 w 12192000"/>
              <a:gd name="connsiteY56" fmla="*/ 2416519 h 2496444"/>
              <a:gd name="connsiteX57" fmla="*/ 5624387 w 12192000"/>
              <a:gd name="connsiteY57" fmla="*/ 2392852 h 2496444"/>
              <a:gd name="connsiteX58" fmla="*/ 5422702 w 12192000"/>
              <a:gd name="connsiteY58" fmla="*/ 2377074 h 2496444"/>
              <a:gd name="connsiteX59" fmla="*/ 5412783 w 12192000"/>
              <a:gd name="connsiteY59" fmla="*/ 2400741 h 2496444"/>
              <a:gd name="connsiteX60" fmla="*/ 5369801 w 12192000"/>
              <a:gd name="connsiteY60" fmla="*/ 2394825 h 2496444"/>
              <a:gd name="connsiteX61" fmla="*/ 5234243 w 12192000"/>
              <a:gd name="connsiteY61" fmla="*/ 2384963 h 2496444"/>
              <a:gd name="connsiteX62" fmla="*/ 5135054 w 12192000"/>
              <a:gd name="connsiteY62" fmla="*/ 2396797 h 2496444"/>
              <a:gd name="connsiteX63" fmla="*/ 4976351 w 12192000"/>
              <a:gd name="connsiteY63" fmla="*/ 2392852 h 2496444"/>
              <a:gd name="connsiteX64" fmla="*/ 4923450 w 12192000"/>
              <a:gd name="connsiteY64" fmla="*/ 2392852 h 2496444"/>
              <a:gd name="connsiteX65" fmla="*/ 4873856 w 12192000"/>
              <a:gd name="connsiteY65" fmla="*/ 2388908 h 2496444"/>
              <a:gd name="connsiteX66" fmla="*/ 4781279 w 12192000"/>
              <a:gd name="connsiteY66" fmla="*/ 2394825 h 2496444"/>
              <a:gd name="connsiteX67" fmla="*/ 4705234 w 12192000"/>
              <a:gd name="connsiteY67" fmla="*/ 2402714 h 2496444"/>
              <a:gd name="connsiteX68" fmla="*/ 4457261 w 12192000"/>
              <a:gd name="connsiteY68" fmla="*/ 2402714 h 2496444"/>
              <a:gd name="connsiteX69" fmla="*/ 4351459 w 12192000"/>
              <a:gd name="connsiteY69" fmla="*/ 2386936 h 2496444"/>
              <a:gd name="connsiteX70" fmla="*/ 4248964 w 12192000"/>
              <a:gd name="connsiteY70" fmla="*/ 2390880 h 2496444"/>
              <a:gd name="connsiteX71" fmla="*/ 4215901 w 12192000"/>
              <a:gd name="connsiteY71" fmla="*/ 2418491 h 2496444"/>
              <a:gd name="connsiteX72" fmla="*/ 4080342 w 12192000"/>
              <a:gd name="connsiteY72" fmla="*/ 2400741 h 2496444"/>
              <a:gd name="connsiteX73" fmla="*/ 4034054 w 12192000"/>
              <a:gd name="connsiteY73" fmla="*/ 2404686 h 2496444"/>
              <a:gd name="connsiteX74" fmla="*/ 3941478 w 12192000"/>
              <a:gd name="connsiteY74" fmla="*/ 2394825 h 2496444"/>
              <a:gd name="connsiteX75" fmla="*/ 3934865 w 12192000"/>
              <a:gd name="connsiteY75" fmla="*/ 2392852 h 2496444"/>
              <a:gd name="connsiteX76" fmla="*/ 3796000 w 12192000"/>
              <a:gd name="connsiteY76" fmla="*/ 2386936 h 2496444"/>
              <a:gd name="connsiteX77" fmla="*/ 3710036 w 12192000"/>
              <a:gd name="connsiteY77" fmla="*/ 2412575 h 2496444"/>
              <a:gd name="connsiteX78" fmla="*/ 3498433 w 12192000"/>
              <a:gd name="connsiteY78" fmla="*/ 2430325 h 2496444"/>
              <a:gd name="connsiteX79" fmla="*/ 3313280 w 12192000"/>
              <a:gd name="connsiteY79" fmla="*/ 2440186 h 2496444"/>
              <a:gd name="connsiteX80" fmla="*/ 3184334 w 12192000"/>
              <a:gd name="connsiteY80" fmla="*/ 2426380 h 2496444"/>
              <a:gd name="connsiteX81" fmla="*/ 3118208 w 12192000"/>
              <a:gd name="connsiteY81" fmla="*/ 2426380 h 2496444"/>
              <a:gd name="connsiteX82" fmla="*/ 3058694 w 12192000"/>
              <a:gd name="connsiteY82" fmla="*/ 2446103 h 2496444"/>
              <a:gd name="connsiteX83" fmla="*/ 3009100 w 12192000"/>
              <a:gd name="connsiteY83" fmla="*/ 2455964 h 2496444"/>
              <a:gd name="connsiteX84" fmla="*/ 2949586 w 12192000"/>
              <a:gd name="connsiteY84" fmla="*/ 2455964 h 2496444"/>
              <a:gd name="connsiteX85" fmla="*/ 2883460 w 12192000"/>
              <a:gd name="connsiteY85" fmla="*/ 2444131 h 2496444"/>
              <a:gd name="connsiteX86" fmla="*/ 2751208 w 12192000"/>
              <a:gd name="connsiteY86" fmla="*/ 2432297 h 2496444"/>
              <a:gd name="connsiteX87" fmla="*/ 2612343 w 12192000"/>
              <a:gd name="connsiteY87" fmla="*/ 2438214 h 2496444"/>
              <a:gd name="connsiteX88" fmla="*/ 2582586 w 12192000"/>
              <a:gd name="connsiteY88" fmla="*/ 2463853 h 2496444"/>
              <a:gd name="connsiteX89" fmla="*/ 2493316 w 12192000"/>
              <a:gd name="connsiteY89" fmla="*/ 2444131 h 2496444"/>
              <a:gd name="connsiteX90" fmla="*/ 2433803 w 12192000"/>
              <a:gd name="connsiteY90" fmla="*/ 2446103 h 2496444"/>
              <a:gd name="connsiteX91" fmla="*/ 2344533 w 12192000"/>
              <a:gd name="connsiteY91" fmla="*/ 2475686 h 2496444"/>
              <a:gd name="connsiteX92" fmla="*/ 2189136 w 12192000"/>
              <a:gd name="connsiteY92" fmla="*/ 2446103 h 2496444"/>
              <a:gd name="connsiteX93" fmla="*/ 1987452 w 12192000"/>
              <a:gd name="connsiteY93" fmla="*/ 2440186 h 2496444"/>
              <a:gd name="connsiteX94" fmla="*/ 1871731 w 12192000"/>
              <a:gd name="connsiteY94" fmla="*/ 2434269 h 2496444"/>
              <a:gd name="connsiteX95" fmla="*/ 1623758 w 12192000"/>
              <a:gd name="connsiteY95" fmla="*/ 2450047 h 2496444"/>
              <a:gd name="connsiteX96" fmla="*/ 1174101 w 12192000"/>
              <a:gd name="connsiteY96" fmla="*/ 2475686 h 2496444"/>
              <a:gd name="connsiteX97" fmla="*/ 1170794 w 12192000"/>
              <a:gd name="connsiteY97" fmla="*/ 2444131 h 2496444"/>
              <a:gd name="connsiteX98" fmla="*/ 1137732 w 12192000"/>
              <a:gd name="connsiteY98" fmla="*/ 2473714 h 2496444"/>
              <a:gd name="connsiteX99" fmla="*/ 998866 w 12192000"/>
              <a:gd name="connsiteY99" fmla="*/ 2477659 h 2496444"/>
              <a:gd name="connsiteX100" fmla="*/ 955833 w 12192000"/>
              <a:gd name="connsiteY100" fmla="*/ 2496364 h 2496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12192000" h="2496444">
                <a:moveTo>
                  <a:pt x="955833" y="2496364"/>
                </a:moveTo>
                <a:cubicBezTo>
                  <a:pt x="919102" y="2494053"/>
                  <a:pt x="893065" y="2442651"/>
                  <a:pt x="803794" y="2467797"/>
                </a:cubicBezTo>
                <a:cubicBezTo>
                  <a:pt x="780650" y="2446103"/>
                  <a:pt x="747588" y="2442158"/>
                  <a:pt x="707912" y="2444131"/>
                </a:cubicBezTo>
                <a:cubicBezTo>
                  <a:pt x="641786" y="2446103"/>
                  <a:pt x="694686" y="2434269"/>
                  <a:pt x="532678" y="2446103"/>
                </a:cubicBezTo>
                <a:cubicBezTo>
                  <a:pt x="519452" y="2448075"/>
                  <a:pt x="502921" y="2452019"/>
                  <a:pt x="496308" y="2450047"/>
                </a:cubicBezTo>
                <a:cubicBezTo>
                  <a:pt x="453326" y="2428353"/>
                  <a:pt x="400425" y="2440186"/>
                  <a:pt x="354137" y="2434269"/>
                </a:cubicBezTo>
                <a:cubicBezTo>
                  <a:pt x="307022" y="2429832"/>
                  <a:pt x="198534" y="2443145"/>
                  <a:pt x="4960" y="2459230"/>
                </a:cubicBezTo>
                <a:lnTo>
                  <a:pt x="0" y="2459622"/>
                </a:lnTo>
                <a:lnTo>
                  <a:pt x="0" y="0"/>
                </a:lnTo>
                <a:lnTo>
                  <a:pt x="12192000" y="0"/>
                </a:lnTo>
                <a:lnTo>
                  <a:pt x="12192000" y="2372830"/>
                </a:lnTo>
                <a:lnTo>
                  <a:pt x="12147727" y="2361297"/>
                </a:lnTo>
                <a:cubicBezTo>
                  <a:pt x="12134501" y="2363269"/>
                  <a:pt x="12108051" y="2367213"/>
                  <a:pt x="12088213" y="2369185"/>
                </a:cubicBezTo>
                <a:cubicBezTo>
                  <a:pt x="12022087" y="2343546"/>
                  <a:pt x="11985718" y="2323824"/>
                  <a:pt x="11949348" y="2339602"/>
                </a:cubicBezTo>
                <a:cubicBezTo>
                  <a:pt x="11949348" y="2339602"/>
                  <a:pt x="11942736" y="2341574"/>
                  <a:pt x="11939429" y="2341574"/>
                </a:cubicBezTo>
                <a:cubicBezTo>
                  <a:pt x="11909673" y="2317907"/>
                  <a:pt x="11860078" y="2333685"/>
                  <a:pt x="11823709" y="2319879"/>
                </a:cubicBezTo>
                <a:cubicBezTo>
                  <a:pt x="11784033" y="2304102"/>
                  <a:pt x="11734438" y="2290296"/>
                  <a:pt x="11684844" y="2311991"/>
                </a:cubicBezTo>
                <a:cubicBezTo>
                  <a:pt x="11648475" y="2310018"/>
                  <a:pt x="11618718" y="2325796"/>
                  <a:pt x="11585655" y="2333685"/>
                </a:cubicBezTo>
                <a:cubicBezTo>
                  <a:pt x="11529448" y="2349463"/>
                  <a:pt x="11426952" y="2351435"/>
                  <a:pt x="11407114" y="2359324"/>
                </a:cubicBezTo>
                <a:cubicBezTo>
                  <a:pt x="11307925" y="2400741"/>
                  <a:pt x="11258331" y="2343546"/>
                  <a:pt x="11152529" y="2390880"/>
                </a:cubicBezTo>
                <a:cubicBezTo>
                  <a:pt x="11129385" y="2363269"/>
                  <a:pt x="11076484" y="2371158"/>
                  <a:pt x="11036808" y="2361297"/>
                </a:cubicBezTo>
                <a:cubicBezTo>
                  <a:pt x="11020277" y="2355380"/>
                  <a:pt x="10997132" y="2357352"/>
                  <a:pt x="10983907" y="2353408"/>
                </a:cubicBezTo>
                <a:cubicBezTo>
                  <a:pt x="10960763" y="2345519"/>
                  <a:pt x="10937619" y="2347491"/>
                  <a:pt x="10921087" y="2355380"/>
                </a:cubicBezTo>
                <a:cubicBezTo>
                  <a:pt x="10884718" y="2369185"/>
                  <a:pt x="10848349" y="2359324"/>
                  <a:pt x="10815286" y="2357352"/>
                </a:cubicBezTo>
                <a:cubicBezTo>
                  <a:pt x="10782223" y="2355380"/>
                  <a:pt x="10755772" y="2333685"/>
                  <a:pt x="10745853" y="2308046"/>
                </a:cubicBezTo>
                <a:cubicBezTo>
                  <a:pt x="10673115" y="2313963"/>
                  <a:pt x="10597070" y="2304102"/>
                  <a:pt x="10527637" y="2323824"/>
                </a:cubicBezTo>
                <a:cubicBezTo>
                  <a:pt x="10521025" y="2319879"/>
                  <a:pt x="10511106" y="2315935"/>
                  <a:pt x="10501187" y="2311991"/>
                </a:cubicBezTo>
                <a:cubicBezTo>
                  <a:pt x="10438367" y="2341574"/>
                  <a:pt x="10335872" y="2347491"/>
                  <a:pt x="10253214" y="2357352"/>
                </a:cubicBezTo>
                <a:cubicBezTo>
                  <a:pt x="10130881" y="2373130"/>
                  <a:pt x="10005241" y="2294240"/>
                  <a:pt x="9892827" y="2323824"/>
                </a:cubicBezTo>
                <a:cubicBezTo>
                  <a:pt x="9879601" y="2325796"/>
                  <a:pt x="9806863" y="2355380"/>
                  <a:pt x="9787025" y="2327768"/>
                </a:cubicBezTo>
                <a:cubicBezTo>
                  <a:pt x="9777106" y="2331713"/>
                  <a:pt x="9767187" y="2337630"/>
                  <a:pt x="9757268" y="2343546"/>
                </a:cubicBezTo>
                <a:cubicBezTo>
                  <a:pt x="9671304" y="2298185"/>
                  <a:pt x="9621710" y="2327768"/>
                  <a:pt x="9138989" y="2313963"/>
                </a:cubicBezTo>
                <a:cubicBezTo>
                  <a:pt x="9125764" y="2313963"/>
                  <a:pt x="8904242" y="2323824"/>
                  <a:pt x="8920773" y="2333685"/>
                </a:cubicBezTo>
                <a:cubicBezTo>
                  <a:pt x="8907548" y="2325796"/>
                  <a:pt x="8894323" y="2311991"/>
                  <a:pt x="8881097" y="2310018"/>
                </a:cubicBezTo>
                <a:cubicBezTo>
                  <a:pt x="8824890" y="2304102"/>
                  <a:pt x="8801746" y="2351435"/>
                  <a:pt x="8722395" y="2321852"/>
                </a:cubicBezTo>
                <a:cubicBezTo>
                  <a:pt x="8679413" y="2304102"/>
                  <a:pt x="8633125" y="2304102"/>
                  <a:pt x="8583530" y="2306074"/>
                </a:cubicBezTo>
                <a:cubicBezTo>
                  <a:pt x="8563692" y="2308046"/>
                  <a:pt x="8477728" y="2306074"/>
                  <a:pt x="8474422" y="2306074"/>
                </a:cubicBezTo>
                <a:cubicBezTo>
                  <a:pt x="8431440" y="2317907"/>
                  <a:pt x="8388458" y="2302129"/>
                  <a:pt x="8342170" y="2304102"/>
                </a:cubicBezTo>
                <a:cubicBezTo>
                  <a:pt x="8305800" y="2304102"/>
                  <a:pt x="8282656" y="2290296"/>
                  <a:pt x="8276044" y="2268601"/>
                </a:cubicBezTo>
                <a:cubicBezTo>
                  <a:pt x="8266125" y="2268601"/>
                  <a:pt x="8252899" y="2270574"/>
                  <a:pt x="8242981" y="2266629"/>
                </a:cubicBezTo>
                <a:cubicBezTo>
                  <a:pt x="8054521" y="2223240"/>
                  <a:pt x="8077665" y="2296213"/>
                  <a:pt x="7918963" y="2286351"/>
                </a:cubicBezTo>
                <a:cubicBezTo>
                  <a:pt x="7892512" y="2304102"/>
                  <a:pt x="7862755" y="2321852"/>
                  <a:pt x="7836305" y="2341574"/>
                </a:cubicBezTo>
                <a:cubicBezTo>
                  <a:pt x="7803242" y="2337630"/>
                  <a:pt x="7806548" y="2319879"/>
                  <a:pt x="7796629" y="2304102"/>
                </a:cubicBezTo>
                <a:cubicBezTo>
                  <a:pt x="7730503" y="2294240"/>
                  <a:pt x="7677602" y="2347491"/>
                  <a:pt x="7591638" y="2347491"/>
                </a:cubicBezTo>
                <a:cubicBezTo>
                  <a:pt x="7542044" y="2349463"/>
                  <a:pt x="7495756" y="2396797"/>
                  <a:pt x="7459386" y="2414547"/>
                </a:cubicBezTo>
                <a:cubicBezTo>
                  <a:pt x="7452774" y="2416519"/>
                  <a:pt x="7446161" y="2418491"/>
                  <a:pt x="7439548" y="2420464"/>
                </a:cubicBezTo>
                <a:cubicBezTo>
                  <a:pt x="7393260" y="2422436"/>
                  <a:pt x="7399873" y="2335657"/>
                  <a:pt x="7247783" y="2377074"/>
                </a:cubicBezTo>
                <a:cubicBezTo>
                  <a:pt x="7155206" y="2402714"/>
                  <a:pt x="7036179" y="2396797"/>
                  <a:pt x="6950215" y="2428353"/>
                </a:cubicBezTo>
                <a:cubicBezTo>
                  <a:pt x="6936990" y="2432297"/>
                  <a:pt x="6923765" y="2438214"/>
                  <a:pt x="6910539" y="2442158"/>
                </a:cubicBezTo>
                <a:cubicBezTo>
                  <a:pt x="6847720" y="2457936"/>
                  <a:pt x="6755143" y="2432297"/>
                  <a:pt x="6712161" y="2475686"/>
                </a:cubicBezTo>
                <a:cubicBezTo>
                  <a:pt x="6655954" y="2398769"/>
                  <a:pt x="6569990" y="2452019"/>
                  <a:pt x="6484026" y="2461881"/>
                </a:cubicBezTo>
                <a:cubicBezTo>
                  <a:pt x="6444350" y="2467797"/>
                  <a:pt x="6388143" y="2455964"/>
                  <a:pt x="6351774" y="2446103"/>
                </a:cubicBezTo>
                <a:cubicBezTo>
                  <a:pt x="6315405" y="2438214"/>
                  <a:pt x="6282342" y="2430325"/>
                  <a:pt x="6249278" y="2420464"/>
                </a:cubicBezTo>
                <a:cubicBezTo>
                  <a:pt x="6232747" y="2416519"/>
                  <a:pt x="6183152" y="2428353"/>
                  <a:pt x="6150089" y="2418491"/>
                </a:cubicBezTo>
                <a:cubicBezTo>
                  <a:pt x="6083963" y="2398769"/>
                  <a:pt x="6074044" y="2455964"/>
                  <a:pt x="6011225" y="2436242"/>
                </a:cubicBezTo>
                <a:cubicBezTo>
                  <a:pt x="5981468" y="2428353"/>
                  <a:pt x="5978161" y="2465825"/>
                  <a:pt x="5918648" y="2434269"/>
                </a:cubicBezTo>
                <a:cubicBezTo>
                  <a:pt x="5892198" y="2420464"/>
                  <a:pt x="5865747" y="2416519"/>
                  <a:pt x="5829378" y="2416519"/>
                </a:cubicBezTo>
                <a:cubicBezTo>
                  <a:pt x="5776477" y="2418491"/>
                  <a:pt x="5677288" y="2390880"/>
                  <a:pt x="5624387" y="2392852"/>
                </a:cubicBezTo>
                <a:cubicBezTo>
                  <a:pt x="5478909" y="2394825"/>
                  <a:pt x="5548342" y="2386936"/>
                  <a:pt x="5422702" y="2377074"/>
                </a:cubicBezTo>
                <a:cubicBezTo>
                  <a:pt x="5419396" y="2386936"/>
                  <a:pt x="5416090" y="2392852"/>
                  <a:pt x="5412783" y="2400741"/>
                </a:cubicBezTo>
                <a:cubicBezTo>
                  <a:pt x="5399558" y="2398769"/>
                  <a:pt x="5376414" y="2400741"/>
                  <a:pt x="5369801" y="2394825"/>
                </a:cubicBezTo>
                <a:cubicBezTo>
                  <a:pt x="5349964" y="2381019"/>
                  <a:pt x="5346657" y="2384963"/>
                  <a:pt x="5234243" y="2384963"/>
                </a:cubicBezTo>
                <a:cubicBezTo>
                  <a:pt x="5197874" y="2384963"/>
                  <a:pt x="5161504" y="2381019"/>
                  <a:pt x="5135054" y="2396797"/>
                </a:cubicBezTo>
                <a:cubicBezTo>
                  <a:pt x="5111910" y="2408630"/>
                  <a:pt x="5016027" y="2384963"/>
                  <a:pt x="4976351" y="2392852"/>
                </a:cubicBezTo>
                <a:cubicBezTo>
                  <a:pt x="4959820" y="2394825"/>
                  <a:pt x="4930063" y="2386936"/>
                  <a:pt x="4923450" y="2392852"/>
                </a:cubicBezTo>
                <a:cubicBezTo>
                  <a:pt x="4900306" y="2410602"/>
                  <a:pt x="4887081" y="2390880"/>
                  <a:pt x="4873856" y="2388908"/>
                </a:cubicBezTo>
                <a:cubicBezTo>
                  <a:pt x="4840793" y="2382991"/>
                  <a:pt x="4811036" y="2375102"/>
                  <a:pt x="4781279" y="2394825"/>
                </a:cubicBezTo>
                <a:cubicBezTo>
                  <a:pt x="4761441" y="2406658"/>
                  <a:pt x="4728378" y="2410602"/>
                  <a:pt x="4705234" y="2402714"/>
                </a:cubicBezTo>
                <a:cubicBezTo>
                  <a:pt x="4642414" y="2381019"/>
                  <a:pt x="4625883" y="2420464"/>
                  <a:pt x="4457261" y="2402714"/>
                </a:cubicBezTo>
                <a:cubicBezTo>
                  <a:pt x="4410973" y="2396797"/>
                  <a:pt x="4414279" y="2414547"/>
                  <a:pt x="4351459" y="2386936"/>
                </a:cubicBezTo>
                <a:cubicBezTo>
                  <a:pt x="4315090" y="2388908"/>
                  <a:pt x="4285333" y="2388908"/>
                  <a:pt x="4248964" y="2390880"/>
                </a:cubicBezTo>
                <a:cubicBezTo>
                  <a:pt x="4242351" y="2398769"/>
                  <a:pt x="4229126" y="2408630"/>
                  <a:pt x="4215901" y="2418491"/>
                </a:cubicBezTo>
                <a:cubicBezTo>
                  <a:pt x="4166306" y="2416519"/>
                  <a:pt x="4123324" y="2414547"/>
                  <a:pt x="4080342" y="2400741"/>
                </a:cubicBezTo>
                <a:cubicBezTo>
                  <a:pt x="4070424" y="2396797"/>
                  <a:pt x="4047279" y="2406658"/>
                  <a:pt x="4034054" y="2404686"/>
                </a:cubicBezTo>
                <a:cubicBezTo>
                  <a:pt x="4004297" y="2398769"/>
                  <a:pt x="3967928" y="2408630"/>
                  <a:pt x="3941478" y="2394825"/>
                </a:cubicBezTo>
                <a:cubicBezTo>
                  <a:pt x="3938171" y="2392852"/>
                  <a:pt x="3934865" y="2392852"/>
                  <a:pt x="3934865" y="2392852"/>
                </a:cubicBezTo>
                <a:cubicBezTo>
                  <a:pt x="3885270" y="2410602"/>
                  <a:pt x="3842289" y="2381019"/>
                  <a:pt x="3796000" y="2386936"/>
                </a:cubicBezTo>
                <a:cubicBezTo>
                  <a:pt x="3769550" y="2390880"/>
                  <a:pt x="3746406" y="2402714"/>
                  <a:pt x="3710036" y="2412575"/>
                </a:cubicBezTo>
                <a:cubicBezTo>
                  <a:pt x="3653830" y="2392852"/>
                  <a:pt x="3604235" y="2465825"/>
                  <a:pt x="3498433" y="2430325"/>
                </a:cubicBezTo>
                <a:cubicBezTo>
                  <a:pt x="3478595" y="2422436"/>
                  <a:pt x="3481902" y="2424408"/>
                  <a:pt x="3313280" y="2440186"/>
                </a:cubicBezTo>
                <a:cubicBezTo>
                  <a:pt x="3276910" y="2426380"/>
                  <a:pt x="3233928" y="2420464"/>
                  <a:pt x="3184334" y="2426380"/>
                </a:cubicBezTo>
                <a:cubicBezTo>
                  <a:pt x="3164496" y="2428353"/>
                  <a:pt x="3138046" y="2422436"/>
                  <a:pt x="3118208" y="2426380"/>
                </a:cubicBezTo>
                <a:cubicBezTo>
                  <a:pt x="3098370" y="2430325"/>
                  <a:pt x="3078532" y="2440186"/>
                  <a:pt x="3058694" y="2446103"/>
                </a:cubicBezTo>
                <a:cubicBezTo>
                  <a:pt x="3042163" y="2452019"/>
                  <a:pt x="3025632" y="2453992"/>
                  <a:pt x="3009100" y="2455964"/>
                </a:cubicBezTo>
                <a:cubicBezTo>
                  <a:pt x="2989262" y="2459908"/>
                  <a:pt x="2969424" y="2467797"/>
                  <a:pt x="2949586" y="2455964"/>
                </a:cubicBezTo>
                <a:cubicBezTo>
                  <a:pt x="2942974" y="2452019"/>
                  <a:pt x="2890073" y="2453992"/>
                  <a:pt x="2883460" y="2444131"/>
                </a:cubicBezTo>
                <a:cubicBezTo>
                  <a:pt x="2866929" y="2404686"/>
                  <a:pt x="2827253" y="2438214"/>
                  <a:pt x="2751208" y="2432297"/>
                </a:cubicBezTo>
                <a:cubicBezTo>
                  <a:pt x="2691695" y="2426380"/>
                  <a:pt x="2645406" y="2461881"/>
                  <a:pt x="2612343" y="2438214"/>
                </a:cubicBezTo>
                <a:cubicBezTo>
                  <a:pt x="2602424" y="2448075"/>
                  <a:pt x="2592506" y="2453992"/>
                  <a:pt x="2582586" y="2463853"/>
                </a:cubicBezTo>
                <a:cubicBezTo>
                  <a:pt x="2552830" y="2455964"/>
                  <a:pt x="2519767" y="2463853"/>
                  <a:pt x="2493316" y="2444131"/>
                </a:cubicBezTo>
                <a:cubicBezTo>
                  <a:pt x="2483398" y="2438214"/>
                  <a:pt x="2447028" y="2432297"/>
                  <a:pt x="2433803" y="2446103"/>
                </a:cubicBezTo>
                <a:cubicBezTo>
                  <a:pt x="2410659" y="2469770"/>
                  <a:pt x="2370983" y="2471742"/>
                  <a:pt x="2344533" y="2475686"/>
                </a:cubicBezTo>
                <a:cubicBezTo>
                  <a:pt x="2245344" y="2450047"/>
                  <a:pt x="2218893" y="2440186"/>
                  <a:pt x="2189136" y="2446103"/>
                </a:cubicBezTo>
                <a:cubicBezTo>
                  <a:pt x="2123010" y="2461881"/>
                  <a:pt x="1997371" y="2446103"/>
                  <a:pt x="1987452" y="2440186"/>
                </a:cubicBezTo>
                <a:cubicBezTo>
                  <a:pt x="1951082" y="2420464"/>
                  <a:pt x="1904794" y="2424408"/>
                  <a:pt x="1871731" y="2434269"/>
                </a:cubicBezTo>
                <a:cubicBezTo>
                  <a:pt x="1789074" y="2457936"/>
                  <a:pt x="1742785" y="2434269"/>
                  <a:pt x="1623758" y="2450047"/>
                </a:cubicBezTo>
                <a:cubicBezTo>
                  <a:pt x="1438605" y="2475686"/>
                  <a:pt x="1316272" y="2448075"/>
                  <a:pt x="1174101" y="2475686"/>
                </a:cubicBezTo>
                <a:cubicBezTo>
                  <a:pt x="1174101" y="2467797"/>
                  <a:pt x="1174101" y="2459908"/>
                  <a:pt x="1170794" y="2444131"/>
                </a:cubicBezTo>
                <a:cubicBezTo>
                  <a:pt x="1157569" y="2455964"/>
                  <a:pt x="1147650" y="2463853"/>
                  <a:pt x="1137732" y="2473714"/>
                </a:cubicBezTo>
                <a:cubicBezTo>
                  <a:pt x="1081524" y="2440186"/>
                  <a:pt x="1018704" y="2459908"/>
                  <a:pt x="998866" y="2477659"/>
                </a:cubicBezTo>
                <a:cubicBezTo>
                  <a:pt x="981508" y="2492451"/>
                  <a:pt x="968076" y="2497135"/>
                  <a:pt x="955833" y="2496364"/>
                </a:cubicBezTo>
                <a:close/>
              </a:path>
            </a:pathLst>
          </a:custGeom>
          <a:gradFill flip="none" rotWithShape="1">
            <a:gsLst>
              <a:gs pos="0">
                <a:sysClr val="window" lastClr="FFFFFF"/>
              </a:gs>
              <a:gs pos="100000">
                <a:srgbClr val="E7E6E6">
                  <a:lumMod val="75000"/>
                </a:srgbClr>
              </a:gs>
            </a:gsLst>
            <a:lin ang="4800000" scaled="0"/>
            <a:tileRect/>
          </a:gradFill>
          <a:ln w="3175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 indent="0" algn="ctr" defTabSz="91424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 pitchFamily="34" charset="0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D1C4528-B8C4-AFF8-50F5-BDFC5893E05B}"/>
              </a:ext>
            </a:extLst>
          </p:cNvPr>
          <p:cNvSpPr>
            <a:spLocks/>
          </p:cNvSpPr>
          <p:nvPr userDrawn="1"/>
        </p:nvSpPr>
        <p:spPr bwMode="white">
          <a:xfrm>
            <a:off x="0" y="4573898"/>
            <a:ext cx="12192000" cy="2284102"/>
          </a:xfrm>
          <a:custGeom>
            <a:avLst/>
            <a:gdLst>
              <a:gd name="connsiteX0" fmla="*/ 9124592 w 12192000"/>
              <a:gd name="connsiteY0" fmla="*/ 1 h 2284102"/>
              <a:gd name="connsiteX1" fmla="*/ 9224936 w 12192000"/>
              <a:gd name="connsiteY1" fmla="*/ 46542 h 2284102"/>
              <a:gd name="connsiteX2" fmla="*/ 9536767 w 12192000"/>
              <a:gd name="connsiteY2" fmla="*/ 44569 h 2284102"/>
              <a:gd name="connsiteX3" fmla="*/ 9639444 w 12192000"/>
              <a:gd name="connsiteY3" fmla="*/ 60347 h 2284102"/>
              <a:gd name="connsiteX4" fmla="*/ 9795359 w 12192000"/>
              <a:gd name="connsiteY4" fmla="*/ 22875 h 2284102"/>
              <a:gd name="connsiteX5" fmla="*/ 9886627 w 12192000"/>
              <a:gd name="connsiteY5" fmla="*/ 34708 h 2284102"/>
              <a:gd name="connsiteX6" fmla="*/ 9947472 w 12192000"/>
              <a:gd name="connsiteY6" fmla="*/ 22875 h 2284102"/>
              <a:gd name="connsiteX7" fmla="*/ 10149022 w 12192000"/>
              <a:gd name="connsiteY7" fmla="*/ 78097 h 2284102"/>
              <a:gd name="connsiteX8" fmla="*/ 10202262 w 12192000"/>
              <a:gd name="connsiteY8" fmla="*/ 56403 h 2284102"/>
              <a:gd name="connsiteX9" fmla="*/ 10476065 w 12192000"/>
              <a:gd name="connsiteY9" fmla="*/ 58375 h 2284102"/>
              <a:gd name="connsiteX10" fmla="*/ 10597755 w 12192000"/>
              <a:gd name="connsiteY10" fmla="*/ 72181 h 2284102"/>
              <a:gd name="connsiteX11" fmla="*/ 10673812 w 12192000"/>
              <a:gd name="connsiteY11" fmla="*/ 66264 h 2284102"/>
              <a:gd name="connsiteX12" fmla="*/ 10791699 w 12192000"/>
              <a:gd name="connsiteY12" fmla="*/ 85986 h 2284102"/>
              <a:gd name="connsiteX13" fmla="*/ 10966629 w 12192000"/>
              <a:gd name="connsiteY13" fmla="*/ 95848 h 2284102"/>
              <a:gd name="connsiteX14" fmla="*/ 11255644 w 12192000"/>
              <a:gd name="connsiteY14" fmla="*/ 107681 h 2284102"/>
              <a:gd name="connsiteX15" fmla="*/ 11468602 w 12192000"/>
              <a:gd name="connsiteY15" fmla="*/ 87959 h 2284102"/>
              <a:gd name="connsiteX16" fmla="*/ 11483814 w 12192000"/>
              <a:gd name="connsiteY16" fmla="*/ 111626 h 2284102"/>
              <a:gd name="connsiteX17" fmla="*/ 11548462 w 12192000"/>
              <a:gd name="connsiteY17" fmla="*/ 105709 h 2284102"/>
              <a:gd name="connsiteX18" fmla="*/ 11620715 w 12192000"/>
              <a:gd name="connsiteY18" fmla="*/ 131348 h 2284102"/>
              <a:gd name="connsiteX19" fmla="*/ 11788040 w 12192000"/>
              <a:gd name="connsiteY19" fmla="*/ 133320 h 2284102"/>
              <a:gd name="connsiteX20" fmla="*/ 12149308 w 12192000"/>
              <a:gd name="connsiteY20" fmla="*/ 125431 h 2284102"/>
              <a:gd name="connsiteX21" fmla="*/ 12168322 w 12192000"/>
              <a:gd name="connsiteY21" fmla="*/ 137265 h 2284102"/>
              <a:gd name="connsiteX22" fmla="*/ 12192000 w 12192000"/>
              <a:gd name="connsiteY22" fmla="*/ 133833 h 2284102"/>
              <a:gd name="connsiteX23" fmla="*/ 12192000 w 12192000"/>
              <a:gd name="connsiteY23" fmla="*/ 2284102 h 2284102"/>
              <a:gd name="connsiteX24" fmla="*/ 0 w 12192000"/>
              <a:gd name="connsiteY24" fmla="*/ 2284102 h 2284102"/>
              <a:gd name="connsiteX25" fmla="*/ 0 w 12192000"/>
              <a:gd name="connsiteY25" fmla="*/ 113914 h 2284102"/>
              <a:gd name="connsiteX26" fmla="*/ 18297 w 12192000"/>
              <a:gd name="connsiteY26" fmla="*/ 109653 h 2284102"/>
              <a:gd name="connsiteX27" fmla="*/ 48719 w 12192000"/>
              <a:gd name="connsiteY27" fmla="*/ 87959 h 2284102"/>
              <a:gd name="connsiteX28" fmla="*/ 147593 w 12192000"/>
              <a:gd name="connsiteY28" fmla="*/ 54431 h 2284102"/>
              <a:gd name="connsiteX29" fmla="*/ 208438 w 12192000"/>
              <a:gd name="connsiteY29" fmla="*/ 48514 h 2284102"/>
              <a:gd name="connsiteX30" fmla="*/ 223649 w 12192000"/>
              <a:gd name="connsiteY30" fmla="*/ 74153 h 2284102"/>
              <a:gd name="connsiteX31" fmla="*/ 543087 w 12192000"/>
              <a:gd name="connsiteY31" fmla="*/ 109653 h 2284102"/>
              <a:gd name="connsiteX32" fmla="*/ 870130 w 12192000"/>
              <a:gd name="connsiteY32" fmla="*/ 89931 h 2284102"/>
              <a:gd name="connsiteX33" fmla="*/ 1052665 w 12192000"/>
              <a:gd name="connsiteY33" fmla="*/ 123459 h 2284102"/>
              <a:gd name="connsiteX34" fmla="*/ 1185764 w 12192000"/>
              <a:gd name="connsiteY34" fmla="*/ 111626 h 2284102"/>
              <a:gd name="connsiteX35" fmla="*/ 1345483 w 12192000"/>
              <a:gd name="connsiteY35" fmla="*/ 111626 h 2284102"/>
              <a:gd name="connsiteX36" fmla="*/ 1710554 w 12192000"/>
              <a:gd name="connsiteY36" fmla="*/ 155015 h 2284102"/>
              <a:gd name="connsiteX37" fmla="*/ 1957738 w 12192000"/>
              <a:gd name="connsiteY37" fmla="*/ 164876 h 2284102"/>
              <a:gd name="connsiteX38" fmla="*/ 2022386 w 12192000"/>
              <a:gd name="connsiteY38" fmla="*/ 182626 h 2284102"/>
              <a:gd name="connsiteX39" fmla="*/ 2208724 w 12192000"/>
              <a:gd name="connsiteY39" fmla="*/ 168820 h 2284102"/>
              <a:gd name="connsiteX40" fmla="*/ 2303795 w 12192000"/>
              <a:gd name="connsiteY40" fmla="*/ 196432 h 2284102"/>
              <a:gd name="connsiteX41" fmla="*/ 2402668 w 12192000"/>
              <a:gd name="connsiteY41" fmla="*/ 190515 h 2284102"/>
              <a:gd name="connsiteX42" fmla="*/ 2433091 w 12192000"/>
              <a:gd name="connsiteY42" fmla="*/ 208265 h 2284102"/>
              <a:gd name="connsiteX43" fmla="*/ 2741119 w 12192000"/>
              <a:gd name="connsiteY43" fmla="*/ 212210 h 2284102"/>
              <a:gd name="connsiteX44" fmla="*/ 2859007 w 12192000"/>
              <a:gd name="connsiteY44" fmla="*/ 188543 h 2284102"/>
              <a:gd name="connsiteX45" fmla="*/ 3109993 w 12192000"/>
              <a:gd name="connsiteY45" fmla="*/ 241793 h 2284102"/>
              <a:gd name="connsiteX46" fmla="*/ 3155627 w 12192000"/>
              <a:gd name="connsiteY46" fmla="*/ 220099 h 2284102"/>
              <a:gd name="connsiteX47" fmla="*/ 3201261 w 12192000"/>
              <a:gd name="connsiteY47" fmla="*/ 239821 h 2284102"/>
              <a:gd name="connsiteX48" fmla="*/ 3402811 w 12192000"/>
              <a:gd name="connsiteY48" fmla="*/ 194460 h 2284102"/>
              <a:gd name="connsiteX49" fmla="*/ 3539713 w 12192000"/>
              <a:gd name="connsiteY49" fmla="*/ 178682 h 2284102"/>
              <a:gd name="connsiteX50" fmla="*/ 3760277 w 12192000"/>
              <a:gd name="connsiteY50" fmla="*/ 229960 h 2284102"/>
              <a:gd name="connsiteX51" fmla="*/ 3798305 w 12192000"/>
              <a:gd name="connsiteY51" fmla="*/ 204321 h 2284102"/>
              <a:gd name="connsiteX52" fmla="*/ 3813516 w 12192000"/>
              <a:gd name="connsiteY52" fmla="*/ 229960 h 2284102"/>
              <a:gd name="connsiteX53" fmla="*/ 3942812 w 12192000"/>
              <a:gd name="connsiteY53" fmla="*/ 245738 h 2284102"/>
              <a:gd name="connsiteX54" fmla="*/ 4106334 w 12192000"/>
              <a:gd name="connsiteY54" fmla="*/ 224043 h 2284102"/>
              <a:gd name="connsiteX55" fmla="*/ 4254644 w 12192000"/>
              <a:gd name="connsiteY55" fmla="*/ 174737 h 2284102"/>
              <a:gd name="connsiteX56" fmla="*/ 4448588 w 12192000"/>
              <a:gd name="connsiteY56" fmla="*/ 176709 h 2284102"/>
              <a:gd name="connsiteX57" fmla="*/ 4604504 w 12192000"/>
              <a:gd name="connsiteY57" fmla="*/ 131348 h 2284102"/>
              <a:gd name="connsiteX58" fmla="*/ 4684363 w 12192000"/>
              <a:gd name="connsiteY58" fmla="*/ 143181 h 2284102"/>
              <a:gd name="connsiteX59" fmla="*/ 5372674 w 12192000"/>
              <a:gd name="connsiteY59" fmla="*/ 74153 h 2284102"/>
              <a:gd name="connsiteX60" fmla="*/ 5387885 w 12192000"/>
              <a:gd name="connsiteY60" fmla="*/ 93875 h 2284102"/>
              <a:gd name="connsiteX61" fmla="*/ 5593238 w 12192000"/>
              <a:gd name="connsiteY61" fmla="*/ 78097 h 2284102"/>
              <a:gd name="connsiteX62" fmla="*/ 5684506 w 12192000"/>
              <a:gd name="connsiteY62" fmla="*/ 60347 h 2284102"/>
              <a:gd name="connsiteX63" fmla="*/ 5752956 w 12192000"/>
              <a:gd name="connsiteY63" fmla="*/ 64292 h 2284102"/>
              <a:gd name="connsiteX64" fmla="*/ 6102816 w 12192000"/>
              <a:gd name="connsiteY64" fmla="*/ 74153 h 2284102"/>
              <a:gd name="connsiteX65" fmla="*/ 6277746 w 12192000"/>
              <a:gd name="connsiteY65" fmla="*/ 24847 h 2284102"/>
              <a:gd name="connsiteX66" fmla="*/ 6441268 w 12192000"/>
              <a:gd name="connsiteY66" fmla="*/ 26819 h 2284102"/>
              <a:gd name="connsiteX67" fmla="*/ 6844367 w 12192000"/>
              <a:gd name="connsiteY67" fmla="*/ 117542 h 2284102"/>
              <a:gd name="connsiteX68" fmla="*/ 6962255 w 12192000"/>
              <a:gd name="connsiteY68" fmla="*/ 97820 h 2284102"/>
              <a:gd name="connsiteX69" fmla="*/ 7106762 w 12192000"/>
              <a:gd name="connsiteY69" fmla="*/ 113598 h 2284102"/>
              <a:gd name="connsiteX70" fmla="*/ 7270284 w 12192000"/>
              <a:gd name="connsiteY70" fmla="*/ 91903 h 2284102"/>
              <a:gd name="connsiteX71" fmla="*/ 7597327 w 12192000"/>
              <a:gd name="connsiteY71" fmla="*/ 50486 h 2284102"/>
              <a:gd name="connsiteX72" fmla="*/ 7912961 w 12192000"/>
              <a:gd name="connsiteY72" fmla="*/ 66264 h 2284102"/>
              <a:gd name="connsiteX73" fmla="*/ 8171553 w 12192000"/>
              <a:gd name="connsiteY73" fmla="*/ 42597 h 2284102"/>
              <a:gd name="connsiteX74" fmla="*/ 8456765 w 12192000"/>
              <a:gd name="connsiteY74" fmla="*/ 40625 h 2284102"/>
              <a:gd name="connsiteX75" fmla="*/ 8513807 w 12192000"/>
              <a:gd name="connsiteY75" fmla="*/ 40625 h 2284102"/>
              <a:gd name="connsiteX76" fmla="*/ 8548033 w 12192000"/>
              <a:gd name="connsiteY76" fmla="*/ 58375 h 2284102"/>
              <a:gd name="connsiteX77" fmla="*/ 8665920 w 12192000"/>
              <a:gd name="connsiteY77" fmla="*/ 30764 h 2284102"/>
              <a:gd name="connsiteX78" fmla="*/ 8829442 w 12192000"/>
              <a:gd name="connsiteY78" fmla="*/ 28791 h 2284102"/>
              <a:gd name="connsiteX79" fmla="*/ 8924512 w 12192000"/>
              <a:gd name="connsiteY79" fmla="*/ 16958 h 2284102"/>
              <a:gd name="connsiteX80" fmla="*/ 8992963 w 12192000"/>
              <a:gd name="connsiteY80" fmla="*/ 42597 h 2284102"/>
              <a:gd name="connsiteX81" fmla="*/ 9107048 w 12192000"/>
              <a:gd name="connsiteY81" fmla="*/ 3152 h 2284102"/>
              <a:gd name="connsiteX82" fmla="*/ 9124592 w 12192000"/>
              <a:gd name="connsiteY82" fmla="*/ 1 h 2284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2192000" h="2284102">
                <a:moveTo>
                  <a:pt x="9124592" y="1"/>
                </a:moveTo>
                <a:cubicBezTo>
                  <a:pt x="9166289" y="163"/>
                  <a:pt x="9211626" y="48268"/>
                  <a:pt x="9224936" y="46542"/>
                </a:cubicBezTo>
                <a:cubicBezTo>
                  <a:pt x="9323809" y="28791"/>
                  <a:pt x="9434091" y="28791"/>
                  <a:pt x="9536767" y="44569"/>
                </a:cubicBezTo>
                <a:cubicBezTo>
                  <a:pt x="9570993" y="50486"/>
                  <a:pt x="9605218" y="58375"/>
                  <a:pt x="9639444" y="60347"/>
                </a:cubicBezTo>
                <a:cubicBezTo>
                  <a:pt x="9711697" y="62320"/>
                  <a:pt x="9730711" y="22875"/>
                  <a:pt x="9795359" y="22875"/>
                </a:cubicBezTo>
                <a:cubicBezTo>
                  <a:pt x="9829585" y="22875"/>
                  <a:pt x="9856205" y="36680"/>
                  <a:pt x="9886627" y="34708"/>
                </a:cubicBezTo>
                <a:cubicBezTo>
                  <a:pt x="9909444" y="34708"/>
                  <a:pt x="9928458" y="24847"/>
                  <a:pt x="9947472" y="22875"/>
                </a:cubicBezTo>
                <a:cubicBezTo>
                  <a:pt x="10046346" y="3152"/>
                  <a:pt x="10046346" y="111626"/>
                  <a:pt x="10149022" y="78097"/>
                </a:cubicBezTo>
                <a:cubicBezTo>
                  <a:pt x="10171839" y="70209"/>
                  <a:pt x="10190853" y="60347"/>
                  <a:pt x="10202262" y="56403"/>
                </a:cubicBezTo>
                <a:cubicBezTo>
                  <a:pt x="10339163" y="44569"/>
                  <a:pt x="10392403" y="28791"/>
                  <a:pt x="10476065" y="58375"/>
                </a:cubicBezTo>
                <a:cubicBezTo>
                  <a:pt x="10517896" y="72181"/>
                  <a:pt x="10563530" y="58375"/>
                  <a:pt x="10597755" y="72181"/>
                </a:cubicBezTo>
                <a:cubicBezTo>
                  <a:pt x="10612967" y="78097"/>
                  <a:pt x="10647192" y="66264"/>
                  <a:pt x="10673812" y="66264"/>
                </a:cubicBezTo>
                <a:cubicBezTo>
                  <a:pt x="10784094" y="62320"/>
                  <a:pt x="10772685" y="72181"/>
                  <a:pt x="10791699" y="85986"/>
                </a:cubicBezTo>
                <a:cubicBezTo>
                  <a:pt x="10837333" y="76125"/>
                  <a:pt x="10947615" y="87959"/>
                  <a:pt x="10966629" y="95848"/>
                </a:cubicBezTo>
                <a:cubicBezTo>
                  <a:pt x="11061700" y="133320"/>
                  <a:pt x="11133954" y="85986"/>
                  <a:pt x="11255644" y="107681"/>
                </a:cubicBezTo>
                <a:cubicBezTo>
                  <a:pt x="11381137" y="129376"/>
                  <a:pt x="11441982" y="85986"/>
                  <a:pt x="11468602" y="87959"/>
                </a:cubicBezTo>
                <a:cubicBezTo>
                  <a:pt x="11476208" y="95848"/>
                  <a:pt x="11480011" y="103737"/>
                  <a:pt x="11483814" y="111626"/>
                </a:cubicBezTo>
                <a:cubicBezTo>
                  <a:pt x="11506631" y="109653"/>
                  <a:pt x="11525645" y="107681"/>
                  <a:pt x="11548462" y="105709"/>
                </a:cubicBezTo>
                <a:cubicBezTo>
                  <a:pt x="11556067" y="127403"/>
                  <a:pt x="11582687" y="133320"/>
                  <a:pt x="11620715" y="131348"/>
                </a:cubicBezTo>
                <a:cubicBezTo>
                  <a:pt x="11654941" y="131348"/>
                  <a:pt x="11788040" y="133320"/>
                  <a:pt x="11788040" y="133320"/>
                </a:cubicBezTo>
                <a:cubicBezTo>
                  <a:pt x="11886913" y="109653"/>
                  <a:pt x="11940153" y="133320"/>
                  <a:pt x="12149308" y="125431"/>
                </a:cubicBezTo>
                <a:cubicBezTo>
                  <a:pt x="12153111" y="127403"/>
                  <a:pt x="12160716" y="133320"/>
                  <a:pt x="12168322" y="137265"/>
                </a:cubicBezTo>
                <a:lnTo>
                  <a:pt x="12192000" y="133833"/>
                </a:lnTo>
                <a:lnTo>
                  <a:pt x="12192000" y="2284102"/>
                </a:lnTo>
                <a:lnTo>
                  <a:pt x="0" y="2284102"/>
                </a:lnTo>
                <a:lnTo>
                  <a:pt x="0" y="113914"/>
                </a:lnTo>
                <a:lnTo>
                  <a:pt x="18297" y="109653"/>
                </a:lnTo>
                <a:cubicBezTo>
                  <a:pt x="33508" y="103737"/>
                  <a:pt x="41114" y="93875"/>
                  <a:pt x="48719" y="87959"/>
                </a:cubicBezTo>
                <a:cubicBezTo>
                  <a:pt x="71536" y="70209"/>
                  <a:pt x="109565" y="62320"/>
                  <a:pt x="147593" y="54431"/>
                </a:cubicBezTo>
                <a:cubicBezTo>
                  <a:pt x="166607" y="50486"/>
                  <a:pt x="189424" y="44569"/>
                  <a:pt x="208438" y="48514"/>
                </a:cubicBezTo>
                <a:cubicBezTo>
                  <a:pt x="227452" y="52458"/>
                  <a:pt x="242663" y="66264"/>
                  <a:pt x="223649" y="74153"/>
                </a:cubicBezTo>
                <a:cubicBezTo>
                  <a:pt x="318720" y="93875"/>
                  <a:pt x="444213" y="111626"/>
                  <a:pt x="543087" y="109653"/>
                </a:cubicBezTo>
                <a:cubicBezTo>
                  <a:pt x="653368" y="105709"/>
                  <a:pt x="759848" y="76125"/>
                  <a:pt x="870130" y="89931"/>
                </a:cubicBezTo>
                <a:cubicBezTo>
                  <a:pt x="930975" y="97820"/>
                  <a:pt x="988017" y="119514"/>
                  <a:pt x="1052665" y="123459"/>
                </a:cubicBezTo>
                <a:cubicBezTo>
                  <a:pt x="1098299" y="123459"/>
                  <a:pt x="1143933" y="117542"/>
                  <a:pt x="1185764" y="111626"/>
                </a:cubicBezTo>
                <a:cubicBezTo>
                  <a:pt x="1239004" y="107681"/>
                  <a:pt x="1292243" y="107681"/>
                  <a:pt x="1345483" y="111626"/>
                </a:cubicBezTo>
                <a:cubicBezTo>
                  <a:pt x="1467173" y="119514"/>
                  <a:pt x="1585061" y="153043"/>
                  <a:pt x="1710554" y="155015"/>
                </a:cubicBezTo>
                <a:cubicBezTo>
                  <a:pt x="1794216" y="156987"/>
                  <a:pt x="1881681" y="145154"/>
                  <a:pt x="1957738" y="164876"/>
                </a:cubicBezTo>
                <a:cubicBezTo>
                  <a:pt x="1980554" y="170793"/>
                  <a:pt x="1999569" y="178682"/>
                  <a:pt x="2022386" y="182626"/>
                </a:cubicBezTo>
                <a:cubicBezTo>
                  <a:pt x="2083231" y="190515"/>
                  <a:pt x="2147879" y="162904"/>
                  <a:pt x="2208724" y="168820"/>
                </a:cubicBezTo>
                <a:cubicBezTo>
                  <a:pt x="2242949" y="172765"/>
                  <a:pt x="2269569" y="188543"/>
                  <a:pt x="2303795" y="196432"/>
                </a:cubicBezTo>
                <a:cubicBezTo>
                  <a:pt x="2334217" y="206293"/>
                  <a:pt x="2383654" y="206293"/>
                  <a:pt x="2402668" y="190515"/>
                </a:cubicBezTo>
                <a:cubicBezTo>
                  <a:pt x="2414077" y="196432"/>
                  <a:pt x="2421682" y="202348"/>
                  <a:pt x="2433091" y="208265"/>
                </a:cubicBezTo>
                <a:cubicBezTo>
                  <a:pt x="2535767" y="224043"/>
                  <a:pt x="2649852" y="239821"/>
                  <a:pt x="2741119" y="212210"/>
                </a:cubicBezTo>
                <a:cubicBezTo>
                  <a:pt x="2779148" y="200376"/>
                  <a:pt x="2817176" y="180654"/>
                  <a:pt x="2859007" y="188543"/>
                </a:cubicBezTo>
                <a:cubicBezTo>
                  <a:pt x="2942669" y="202348"/>
                  <a:pt x="3026331" y="222071"/>
                  <a:pt x="3109993" y="241793"/>
                </a:cubicBezTo>
                <a:cubicBezTo>
                  <a:pt x="3125205" y="233904"/>
                  <a:pt x="3140416" y="227988"/>
                  <a:pt x="3155627" y="220099"/>
                </a:cubicBezTo>
                <a:cubicBezTo>
                  <a:pt x="3170839" y="226015"/>
                  <a:pt x="3186050" y="233904"/>
                  <a:pt x="3201261" y="239821"/>
                </a:cubicBezTo>
                <a:cubicBezTo>
                  <a:pt x="3269712" y="224043"/>
                  <a:pt x="3334360" y="210237"/>
                  <a:pt x="3402811" y="194460"/>
                </a:cubicBezTo>
                <a:cubicBezTo>
                  <a:pt x="3448445" y="206293"/>
                  <a:pt x="3505487" y="198404"/>
                  <a:pt x="3539713" y="178682"/>
                </a:cubicBezTo>
                <a:cubicBezTo>
                  <a:pt x="3608164" y="200376"/>
                  <a:pt x="3684220" y="218126"/>
                  <a:pt x="3760277" y="229960"/>
                </a:cubicBezTo>
                <a:cubicBezTo>
                  <a:pt x="3775488" y="222071"/>
                  <a:pt x="3786896" y="212210"/>
                  <a:pt x="3798305" y="204321"/>
                </a:cubicBezTo>
                <a:cubicBezTo>
                  <a:pt x="3802108" y="212210"/>
                  <a:pt x="3805910" y="220099"/>
                  <a:pt x="3813516" y="229960"/>
                </a:cubicBezTo>
                <a:cubicBezTo>
                  <a:pt x="3843939" y="212210"/>
                  <a:pt x="3897178" y="235877"/>
                  <a:pt x="3942812" y="245738"/>
                </a:cubicBezTo>
                <a:cubicBezTo>
                  <a:pt x="3996052" y="257571"/>
                  <a:pt x="4060700" y="243766"/>
                  <a:pt x="4106334" y="224043"/>
                </a:cubicBezTo>
                <a:cubicBezTo>
                  <a:pt x="4155770" y="206293"/>
                  <a:pt x="4197601" y="182626"/>
                  <a:pt x="4254644" y="174737"/>
                </a:cubicBezTo>
                <a:cubicBezTo>
                  <a:pt x="4319292" y="164876"/>
                  <a:pt x="4383940" y="174737"/>
                  <a:pt x="4448588" y="176709"/>
                </a:cubicBezTo>
                <a:cubicBezTo>
                  <a:pt x="4513236" y="176709"/>
                  <a:pt x="4589292" y="164876"/>
                  <a:pt x="4604504" y="131348"/>
                </a:cubicBezTo>
                <a:cubicBezTo>
                  <a:pt x="4619715" y="145154"/>
                  <a:pt x="4653940" y="145154"/>
                  <a:pt x="4684363" y="143181"/>
                </a:cubicBezTo>
                <a:cubicBezTo>
                  <a:pt x="4916335" y="131348"/>
                  <a:pt x="5148308" y="107681"/>
                  <a:pt x="5372674" y="74153"/>
                </a:cubicBezTo>
                <a:cubicBezTo>
                  <a:pt x="5376477" y="80070"/>
                  <a:pt x="5384082" y="87959"/>
                  <a:pt x="5387885" y="93875"/>
                </a:cubicBezTo>
                <a:cubicBezTo>
                  <a:pt x="5456336" y="97820"/>
                  <a:pt x="5528590" y="91903"/>
                  <a:pt x="5593238" y="78097"/>
                </a:cubicBezTo>
                <a:cubicBezTo>
                  <a:pt x="5619858" y="70209"/>
                  <a:pt x="5650280" y="62320"/>
                  <a:pt x="5684506" y="60347"/>
                </a:cubicBezTo>
                <a:cubicBezTo>
                  <a:pt x="5707323" y="60347"/>
                  <a:pt x="5730140" y="62320"/>
                  <a:pt x="5752956" y="64292"/>
                </a:cubicBezTo>
                <a:cubicBezTo>
                  <a:pt x="5867041" y="76125"/>
                  <a:pt x="5988732" y="80070"/>
                  <a:pt x="6102816" y="74153"/>
                </a:cubicBezTo>
                <a:cubicBezTo>
                  <a:pt x="6175070" y="80070"/>
                  <a:pt x="6251127" y="60347"/>
                  <a:pt x="6277746" y="24847"/>
                </a:cubicBezTo>
                <a:cubicBezTo>
                  <a:pt x="6327183" y="40625"/>
                  <a:pt x="6391831" y="40625"/>
                  <a:pt x="6441268" y="26819"/>
                </a:cubicBezTo>
                <a:cubicBezTo>
                  <a:pt x="6555353" y="72181"/>
                  <a:pt x="6696057" y="113598"/>
                  <a:pt x="6844367" y="117542"/>
                </a:cubicBezTo>
                <a:cubicBezTo>
                  <a:pt x="6905212" y="119514"/>
                  <a:pt x="6920424" y="99792"/>
                  <a:pt x="6962255" y="97820"/>
                </a:cubicBezTo>
                <a:cubicBezTo>
                  <a:pt x="7015494" y="93875"/>
                  <a:pt x="7057325" y="109653"/>
                  <a:pt x="7106762" y="113598"/>
                </a:cubicBezTo>
                <a:cubicBezTo>
                  <a:pt x="7163805" y="119514"/>
                  <a:pt x="7217044" y="103737"/>
                  <a:pt x="7270284" y="91903"/>
                </a:cubicBezTo>
                <a:cubicBezTo>
                  <a:pt x="7372960" y="68236"/>
                  <a:pt x="7487045" y="54431"/>
                  <a:pt x="7597327" y="50486"/>
                </a:cubicBezTo>
                <a:cubicBezTo>
                  <a:pt x="7703806" y="46542"/>
                  <a:pt x="7810285" y="70209"/>
                  <a:pt x="7912961" y="66264"/>
                </a:cubicBezTo>
                <a:cubicBezTo>
                  <a:pt x="7996623" y="64292"/>
                  <a:pt x="8076482" y="42597"/>
                  <a:pt x="8171553" y="42597"/>
                </a:cubicBezTo>
                <a:cubicBezTo>
                  <a:pt x="8266624" y="42597"/>
                  <a:pt x="8361694" y="52458"/>
                  <a:pt x="8456765" y="40625"/>
                </a:cubicBezTo>
                <a:cubicBezTo>
                  <a:pt x="8475779" y="38653"/>
                  <a:pt x="8494793" y="34708"/>
                  <a:pt x="8513807" y="40625"/>
                </a:cubicBezTo>
                <a:cubicBezTo>
                  <a:pt x="8529019" y="44569"/>
                  <a:pt x="8536624" y="52458"/>
                  <a:pt x="8548033" y="58375"/>
                </a:cubicBezTo>
                <a:cubicBezTo>
                  <a:pt x="8593667" y="72181"/>
                  <a:pt x="8627892" y="36680"/>
                  <a:pt x="8665920" y="30764"/>
                </a:cubicBezTo>
                <a:cubicBezTo>
                  <a:pt x="8726766" y="20903"/>
                  <a:pt x="8768597" y="40625"/>
                  <a:pt x="8829442" y="28791"/>
                </a:cubicBezTo>
                <a:cubicBezTo>
                  <a:pt x="8859864" y="24847"/>
                  <a:pt x="8894090" y="16958"/>
                  <a:pt x="8924512" y="16958"/>
                </a:cubicBezTo>
                <a:cubicBezTo>
                  <a:pt x="8954935" y="16958"/>
                  <a:pt x="8977752" y="28791"/>
                  <a:pt x="8992963" y="42597"/>
                </a:cubicBezTo>
                <a:cubicBezTo>
                  <a:pt x="9030992" y="32736"/>
                  <a:pt x="9069020" y="16958"/>
                  <a:pt x="9107048" y="3152"/>
                </a:cubicBezTo>
                <a:cubicBezTo>
                  <a:pt x="9112752" y="933"/>
                  <a:pt x="9118635" y="-22"/>
                  <a:pt x="9124592" y="1"/>
                </a:cubicBezTo>
                <a:close/>
              </a:path>
            </a:pathLst>
          </a:custGeom>
          <a:blipFill>
            <a:blip r:embed="rId3"/>
            <a:srcRect/>
            <a:stretch>
              <a:fillRect t="-20025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R="0" lvl="0" indent="0" algn="ctr" defTabSz="91424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0B00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E01E45-D858-46CB-8C37-2ADA7A8B4F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34007"/>
            <a:ext cx="10515600" cy="553998"/>
          </a:xfrm>
        </p:spPr>
        <p:txBody>
          <a:bodyPr anchor="ctr"/>
          <a:lstStyle>
            <a:lvl1pPr algn="ctr"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0" name="Freeform 5">
            <a:extLst>
              <a:ext uri="{FF2B5EF4-FFF2-40B4-BE49-F238E27FC236}">
                <a16:creationId xmlns:a16="http://schemas.microsoft.com/office/drawing/2014/main" id="{89B39757-F91F-85A1-73C1-AC5E87F66C3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43796" y="6248400"/>
            <a:ext cx="569153" cy="276402"/>
          </a:xfrm>
          <a:custGeom>
            <a:avLst/>
            <a:gdLst>
              <a:gd name="T0" fmla="*/ 65 w 467"/>
              <a:gd name="T1" fmla="*/ 28 h 225"/>
              <a:gd name="T2" fmla="*/ 0 w 467"/>
              <a:gd name="T3" fmla="*/ 20 h 225"/>
              <a:gd name="T4" fmla="*/ 24 w 467"/>
              <a:gd name="T5" fmla="*/ 184 h 225"/>
              <a:gd name="T6" fmla="*/ 148 w 467"/>
              <a:gd name="T7" fmla="*/ 180 h 225"/>
              <a:gd name="T8" fmla="*/ 153 w 467"/>
              <a:gd name="T9" fmla="*/ 140 h 225"/>
              <a:gd name="T10" fmla="*/ 178 w 467"/>
              <a:gd name="T11" fmla="*/ 86 h 225"/>
              <a:gd name="T12" fmla="*/ 77 w 467"/>
              <a:gd name="T13" fmla="*/ 155 h 225"/>
              <a:gd name="T14" fmla="*/ 96 w 467"/>
              <a:gd name="T15" fmla="*/ 155 h 225"/>
              <a:gd name="T16" fmla="*/ 319 w 467"/>
              <a:gd name="T17" fmla="*/ 113 h 225"/>
              <a:gd name="T18" fmla="*/ 324 w 467"/>
              <a:gd name="T19" fmla="*/ 157 h 225"/>
              <a:gd name="T20" fmla="*/ 361 w 467"/>
              <a:gd name="T21" fmla="*/ 150 h 225"/>
              <a:gd name="T22" fmla="*/ 343 w 467"/>
              <a:gd name="T23" fmla="*/ 155 h 225"/>
              <a:gd name="T24" fmla="*/ 353 w 467"/>
              <a:gd name="T25" fmla="*/ 165 h 225"/>
              <a:gd name="T26" fmla="*/ 383 w 467"/>
              <a:gd name="T27" fmla="*/ 28 h 225"/>
              <a:gd name="T28" fmla="*/ 283 w 467"/>
              <a:gd name="T29" fmla="*/ 17 h 225"/>
              <a:gd name="T30" fmla="*/ 314 w 467"/>
              <a:gd name="T31" fmla="*/ 78 h 225"/>
              <a:gd name="T32" fmla="*/ 342 w 467"/>
              <a:gd name="T33" fmla="*/ 80 h 225"/>
              <a:gd name="T34" fmla="*/ 380 w 467"/>
              <a:gd name="T35" fmla="*/ 68 h 225"/>
              <a:gd name="T36" fmla="*/ 381 w 467"/>
              <a:gd name="T37" fmla="*/ 178 h 225"/>
              <a:gd name="T38" fmla="*/ 450 w 467"/>
              <a:gd name="T39" fmla="*/ 164 h 225"/>
              <a:gd name="T40" fmla="*/ 194 w 467"/>
              <a:gd name="T41" fmla="*/ 44 h 225"/>
              <a:gd name="T42" fmla="*/ 242 w 467"/>
              <a:gd name="T43" fmla="*/ 58 h 225"/>
              <a:gd name="T44" fmla="*/ 233 w 467"/>
              <a:gd name="T45" fmla="*/ 1 h 225"/>
              <a:gd name="T46" fmla="*/ 164 w 467"/>
              <a:gd name="T47" fmla="*/ 99 h 225"/>
              <a:gd name="T48" fmla="*/ 200 w 467"/>
              <a:gd name="T49" fmla="*/ 101 h 225"/>
              <a:gd name="T50" fmla="*/ 207 w 467"/>
              <a:gd name="T51" fmla="*/ 115 h 225"/>
              <a:gd name="T52" fmla="*/ 225 w 467"/>
              <a:gd name="T53" fmla="*/ 143 h 225"/>
              <a:gd name="T54" fmla="*/ 235 w 467"/>
              <a:gd name="T55" fmla="*/ 122 h 225"/>
              <a:gd name="T56" fmla="*/ 251 w 467"/>
              <a:gd name="T57" fmla="*/ 116 h 225"/>
              <a:gd name="T58" fmla="*/ 273 w 467"/>
              <a:gd name="T59" fmla="*/ 110 h 225"/>
              <a:gd name="T60" fmla="*/ 231 w 467"/>
              <a:gd name="T61" fmla="*/ 61 h 225"/>
              <a:gd name="T62" fmla="*/ 229 w 467"/>
              <a:gd name="T63" fmla="*/ 84 h 225"/>
              <a:gd name="T64" fmla="*/ 190 w 467"/>
              <a:gd name="T65" fmla="*/ 82 h 225"/>
              <a:gd name="T66" fmla="*/ 255 w 467"/>
              <a:gd name="T67" fmla="*/ 100 h 225"/>
              <a:gd name="T68" fmla="*/ 328 w 467"/>
              <a:gd name="T69" fmla="*/ 221 h 225"/>
              <a:gd name="T70" fmla="*/ 285 w 467"/>
              <a:gd name="T71" fmla="*/ 170 h 225"/>
              <a:gd name="T72" fmla="*/ 243 w 467"/>
              <a:gd name="T73" fmla="*/ 110 h 225"/>
              <a:gd name="T74" fmla="*/ 284 w 467"/>
              <a:gd name="T75" fmla="*/ 138 h 225"/>
              <a:gd name="T76" fmla="*/ 356 w 467"/>
              <a:gd name="T77" fmla="*/ 165 h 225"/>
              <a:gd name="T78" fmla="*/ 284 w 467"/>
              <a:gd name="T79" fmla="*/ 173 h 225"/>
              <a:gd name="T80" fmla="*/ 182 w 467"/>
              <a:gd name="T81" fmla="*/ 201 h 225"/>
              <a:gd name="T82" fmla="*/ 176 w 467"/>
              <a:gd name="T83" fmla="*/ 205 h 225"/>
              <a:gd name="T84" fmla="*/ 180 w 467"/>
              <a:gd name="T85" fmla="*/ 104 h 225"/>
              <a:gd name="T86" fmla="*/ 202 w 467"/>
              <a:gd name="T87" fmla="*/ 123 h 225"/>
              <a:gd name="T88" fmla="*/ 264 w 467"/>
              <a:gd name="T89" fmla="*/ 157 h 225"/>
              <a:gd name="T90" fmla="*/ 316 w 467"/>
              <a:gd name="T91" fmla="*/ 110 h 225"/>
              <a:gd name="T92" fmla="*/ 339 w 467"/>
              <a:gd name="T93" fmla="*/ 93 h 225"/>
              <a:gd name="T94" fmla="*/ 340 w 467"/>
              <a:gd name="T95" fmla="*/ 77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67" h="225">
                <a:moveTo>
                  <a:pt x="140" y="38"/>
                </a:moveTo>
                <a:cubicBezTo>
                  <a:pt x="128" y="32"/>
                  <a:pt x="116" y="29"/>
                  <a:pt x="99" y="28"/>
                </a:cubicBezTo>
                <a:cubicBezTo>
                  <a:pt x="99" y="28"/>
                  <a:pt x="99" y="28"/>
                  <a:pt x="99" y="28"/>
                </a:cubicBezTo>
                <a:cubicBezTo>
                  <a:pt x="65" y="28"/>
                  <a:pt x="65" y="28"/>
                  <a:pt x="65" y="28"/>
                </a:cubicBezTo>
                <a:cubicBezTo>
                  <a:pt x="39" y="28"/>
                  <a:pt x="26" y="27"/>
                  <a:pt x="17" y="25"/>
                </a:cubicBezTo>
                <a:cubicBezTo>
                  <a:pt x="9" y="23"/>
                  <a:pt x="2" y="19"/>
                  <a:pt x="2" y="19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1"/>
                  <a:pt x="2" y="39"/>
                  <a:pt x="23" y="54"/>
                </a:cubicBezTo>
                <a:cubicBezTo>
                  <a:pt x="27" y="57"/>
                  <a:pt x="30" y="60"/>
                  <a:pt x="30" y="71"/>
                </a:cubicBezTo>
                <a:cubicBezTo>
                  <a:pt x="30" y="168"/>
                  <a:pt x="30" y="168"/>
                  <a:pt x="30" y="168"/>
                </a:cubicBezTo>
                <a:cubicBezTo>
                  <a:pt x="30" y="178"/>
                  <a:pt x="28" y="181"/>
                  <a:pt x="24" y="184"/>
                </a:cubicBezTo>
                <a:cubicBezTo>
                  <a:pt x="18" y="187"/>
                  <a:pt x="8" y="193"/>
                  <a:pt x="8" y="193"/>
                </a:cubicBezTo>
                <a:cubicBezTo>
                  <a:pt x="4" y="196"/>
                  <a:pt x="4" y="196"/>
                  <a:pt x="4" y="196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116" y="196"/>
                  <a:pt x="132" y="192"/>
                  <a:pt x="148" y="180"/>
                </a:cubicBezTo>
                <a:cubicBezTo>
                  <a:pt x="151" y="178"/>
                  <a:pt x="154" y="176"/>
                  <a:pt x="157" y="174"/>
                </a:cubicBezTo>
                <a:cubicBezTo>
                  <a:pt x="155" y="161"/>
                  <a:pt x="157" y="150"/>
                  <a:pt x="159" y="144"/>
                </a:cubicBezTo>
                <a:cubicBezTo>
                  <a:pt x="159" y="144"/>
                  <a:pt x="154" y="148"/>
                  <a:pt x="152" y="153"/>
                </a:cubicBezTo>
                <a:cubicBezTo>
                  <a:pt x="152" y="151"/>
                  <a:pt x="153" y="147"/>
                  <a:pt x="153" y="140"/>
                </a:cubicBezTo>
                <a:cubicBezTo>
                  <a:pt x="154" y="133"/>
                  <a:pt x="158" y="113"/>
                  <a:pt x="176" y="102"/>
                </a:cubicBezTo>
                <a:cubicBezTo>
                  <a:pt x="175" y="102"/>
                  <a:pt x="174" y="102"/>
                  <a:pt x="173" y="102"/>
                </a:cubicBezTo>
                <a:cubicBezTo>
                  <a:pt x="171" y="102"/>
                  <a:pt x="164" y="102"/>
                  <a:pt x="154" y="105"/>
                </a:cubicBezTo>
                <a:cubicBezTo>
                  <a:pt x="158" y="99"/>
                  <a:pt x="173" y="89"/>
                  <a:pt x="178" y="86"/>
                </a:cubicBezTo>
                <a:cubicBezTo>
                  <a:pt x="179" y="86"/>
                  <a:pt x="179" y="86"/>
                  <a:pt x="180" y="85"/>
                </a:cubicBezTo>
                <a:cubicBezTo>
                  <a:pt x="173" y="65"/>
                  <a:pt x="160" y="48"/>
                  <a:pt x="140" y="38"/>
                </a:cubicBezTo>
                <a:moveTo>
                  <a:pt x="96" y="155"/>
                </a:moveTo>
                <a:cubicBezTo>
                  <a:pt x="77" y="155"/>
                  <a:pt x="77" y="155"/>
                  <a:pt x="77" y="155"/>
                </a:cubicBezTo>
                <a:cubicBezTo>
                  <a:pt x="77" y="68"/>
                  <a:pt x="77" y="68"/>
                  <a:pt x="77" y="68"/>
                </a:cubicBezTo>
                <a:cubicBezTo>
                  <a:pt x="96" y="68"/>
                  <a:pt x="96" y="68"/>
                  <a:pt x="96" y="68"/>
                </a:cubicBezTo>
                <a:cubicBezTo>
                  <a:pt x="121" y="68"/>
                  <a:pt x="135" y="84"/>
                  <a:pt x="135" y="112"/>
                </a:cubicBezTo>
                <a:cubicBezTo>
                  <a:pt x="135" y="139"/>
                  <a:pt x="121" y="155"/>
                  <a:pt x="96" y="155"/>
                </a:cubicBezTo>
                <a:moveTo>
                  <a:pt x="352" y="110"/>
                </a:moveTo>
                <a:cubicBezTo>
                  <a:pt x="349" y="108"/>
                  <a:pt x="349" y="108"/>
                  <a:pt x="349" y="108"/>
                </a:cubicBezTo>
                <a:cubicBezTo>
                  <a:pt x="346" y="106"/>
                  <a:pt x="342" y="104"/>
                  <a:pt x="338" y="104"/>
                </a:cubicBezTo>
                <a:cubicBezTo>
                  <a:pt x="331" y="104"/>
                  <a:pt x="324" y="107"/>
                  <a:pt x="319" y="113"/>
                </a:cubicBezTo>
                <a:cubicBezTo>
                  <a:pt x="317" y="115"/>
                  <a:pt x="316" y="117"/>
                  <a:pt x="314" y="119"/>
                </a:cubicBezTo>
                <a:cubicBezTo>
                  <a:pt x="314" y="158"/>
                  <a:pt x="314" y="158"/>
                  <a:pt x="314" y="158"/>
                </a:cubicBezTo>
                <a:cubicBezTo>
                  <a:pt x="316" y="159"/>
                  <a:pt x="317" y="160"/>
                  <a:pt x="319" y="160"/>
                </a:cubicBezTo>
                <a:cubicBezTo>
                  <a:pt x="321" y="160"/>
                  <a:pt x="323" y="159"/>
                  <a:pt x="324" y="157"/>
                </a:cubicBezTo>
                <a:cubicBezTo>
                  <a:pt x="326" y="154"/>
                  <a:pt x="328" y="147"/>
                  <a:pt x="322" y="140"/>
                </a:cubicBezTo>
                <a:cubicBezTo>
                  <a:pt x="325" y="141"/>
                  <a:pt x="333" y="147"/>
                  <a:pt x="334" y="148"/>
                </a:cubicBezTo>
                <a:cubicBezTo>
                  <a:pt x="334" y="148"/>
                  <a:pt x="341" y="147"/>
                  <a:pt x="347" y="147"/>
                </a:cubicBezTo>
                <a:cubicBezTo>
                  <a:pt x="352" y="147"/>
                  <a:pt x="357" y="148"/>
                  <a:pt x="361" y="150"/>
                </a:cubicBezTo>
                <a:cubicBezTo>
                  <a:pt x="361" y="104"/>
                  <a:pt x="361" y="104"/>
                  <a:pt x="361" y="104"/>
                </a:cubicBezTo>
                <a:cubicBezTo>
                  <a:pt x="358" y="105"/>
                  <a:pt x="355" y="106"/>
                  <a:pt x="354" y="108"/>
                </a:cubicBezTo>
                <a:lnTo>
                  <a:pt x="352" y="110"/>
                </a:lnTo>
                <a:close/>
                <a:moveTo>
                  <a:pt x="343" y="155"/>
                </a:moveTo>
                <a:cubicBezTo>
                  <a:pt x="338" y="154"/>
                  <a:pt x="338" y="154"/>
                  <a:pt x="338" y="154"/>
                </a:cubicBezTo>
                <a:cubicBezTo>
                  <a:pt x="340" y="157"/>
                  <a:pt x="341" y="161"/>
                  <a:pt x="341" y="165"/>
                </a:cubicBezTo>
                <a:cubicBezTo>
                  <a:pt x="341" y="169"/>
                  <a:pt x="341" y="173"/>
                  <a:pt x="339" y="176"/>
                </a:cubicBezTo>
                <a:cubicBezTo>
                  <a:pt x="345" y="176"/>
                  <a:pt x="353" y="172"/>
                  <a:pt x="353" y="165"/>
                </a:cubicBezTo>
                <a:cubicBezTo>
                  <a:pt x="353" y="159"/>
                  <a:pt x="347" y="155"/>
                  <a:pt x="343" y="155"/>
                </a:cubicBezTo>
                <a:moveTo>
                  <a:pt x="424" y="38"/>
                </a:moveTo>
                <a:cubicBezTo>
                  <a:pt x="412" y="32"/>
                  <a:pt x="400" y="29"/>
                  <a:pt x="383" y="28"/>
                </a:cubicBezTo>
                <a:cubicBezTo>
                  <a:pt x="383" y="28"/>
                  <a:pt x="383" y="28"/>
                  <a:pt x="383" y="28"/>
                </a:cubicBezTo>
                <a:cubicBezTo>
                  <a:pt x="349" y="28"/>
                  <a:pt x="349" y="28"/>
                  <a:pt x="349" y="28"/>
                </a:cubicBezTo>
                <a:cubicBezTo>
                  <a:pt x="322" y="28"/>
                  <a:pt x="310" y="27"/>
                  <a:pt x="300" y="25"/>
                </a:cubicBezTo>
                <a:cubicBezTo>
                  <a:pt x="292" y="23"/>
                  <a:pt x="285" y="19"/>
                  <a:pt x="285" y="19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3" y="20"/>
                  <a:pt x="283" y="20"/>
                  <a:pt x="283" y="20"/>
                </a:cubicBezTo>
                <a:cubicBezTo>
                  <a:pt x="283" y="21"/>
                  <a:pt x="285" y="39"/>
                  <a:pt x="307" y="54"/>
                </a:cubicBezTo>
                <a:cubicBezTo>
                  <a:pt x="311" y="57"/>
                  <a:pt x="314" y="60"/>
                  <a:pt x="314" y="71"/>
                </a:cubicBezTo>
                <a:cubicBezTo>
                  <a:pt x="314" y="78"/>
                  <a:pt x="314" y="78"/>
                  <a:pt x="314" y="78"/>
                </a:cubicBezTo>
                <a:cubicBezTo>
                  <a:pt x="319" y="75"/>
                  <a:pt x="324" y="73"/>
                  <a:pt x="329" y="71"/>
                </a:cubicBezTo>
                <a:cubicBezTo>
                  <a:pt x="327" y="73"/>
                  <a:pt x="323" y="77"/>
                  <a:pt x="321" y="82"/>
                </a:cubicBezTo>
                <a:cubicBezTo>
                  <a:pt x="323" y="79"/>
                  <a:pt x="339" y="69"/>
                  <a:pt x="357" y="73"/>
                </a:cubicBezTo>
                <a:cubicBezTo>
                  <a:pt x="353" y="74"/>
                  <a:pt x="347" y="76"/>
                  <a:pt x="342" y="80"/>
                </a:cubicBezTo>
                <a:cubicBezTo>
                  <a:pt x="343" y="80"/>
                  <a:pt x="348" y="79"/>
                  <a:pt x="353" y="79"/>
                </a:cubicBezTo>
                <a:cubicBezTo>
                  <a:pt x="355" y="79"/>
                  <a:pt x="358" y="79"/>
                  <a:pt x="361" y="79"/>
                </a:cubicBezTo>
                <a:cubicBezTo>
                  <a:pt x="361" y="68"/>
                  <a:pt x="361" y="68"/>
                  <a:pt x="361" y="68"/>
                </a:cubicBezTo>
                <a:cubicBezTo>
                  <a:pt x="380" y="68"/>
                  <a:pt x="380" y="68"/>
                  <a:pt x="380" y="68"/>
                </a:cubicBezTo>
                <a:cubicBezTo>
                  <a:pt x="404" y="68"/>
                  <a:pt x="419" y="84"/>
                  <a:pt x="419" y="112"/>
                </a:cubicBezTo>
                <a:cubicBezTo>
                  <a:pt x="419" y="139"/>
                  <a:pt x="404" y="155"/>
                  <a:pt x="380" y="155"/>
                </a:cubicBezTo>
                <a:cubicBezTo>
                  <a:pt x="369" y="155"/>
                  <a:pt x="369" y="155"/>
                  <a:pt x="369" y="155"/>
                </a:cubicBezTo>
                <a:cubicBezTo>
                  <a:pt x="376" y="160"/>
                  <a:pt x="381" y="169"/>
                  <a:pt x="381" y="178"/>
                </a:cubicBezTo>
                <a:cubicBezTo>
                  <a:pt x="381" y="185"/>
                  <a:pt x="379" y="191"/>
                  <a:pt x="375" y="196"/>
                </a:cubicBezTo>
                <a:cubicBezTo>
                  <a:pt x="375" y="196"/>
                  <a:pt x="375" y="196"/>
                  <a:pt x="375" y="196"/>
                </a:cubicBezTo>
                <a:cubicBezTo>
                  <a:pt x="400" y="196"/>
                  <a:pt x="415" y="192"/>
                  <a:pt x="432" y="180"/>
                </a:cubicBezTo>
                <a:cubicBezTo>
                  <a:pt x="439" y="176"/>
                  <a:pt x="445" y="170"/>
                  <a:pt x="450" y="164"/>
                </a:cubicBezTo>
                <a:cubicBezTo>
                  <a:pt x="461" y="150"/>
                  <a:pt x="467" y="131"/>
                  <a:pt x="467" y="111"/>
                </a:cubicBezTo>
                <a:cubicBezTo>
                  <a:pt x="467" y="80"/>
                  <a:pt x="451" y="52"/>
                  <a:pt x="424" y="38"/>
                </a:cubicBezTo>
                <a:moveTo>
                  <a:pt x="191" y="68"/>
                </a:moveTo>
                <a:cubicBezTo>
                  <a:pt x="189" y="59"/>
                  <a:pt x="191" y="51"/>
                  <a:pt x="194" y="44"/>
                </a:cubicBezTo>
                <a:cubicBezTo>
                  <a:pt x="197" y="52"/>
                  <a:pt x="200" y="60"/>
                  <a:pt x="213" y="67"/>
                </a:cubicBezTo>
                <a:cubicBezTo>
                  <a:pt x="212" y="61"/>
                  <a:pt x="212" y="53"/>
                  <a:pt x="214" y="47"/>
                </a:cubicBezTo>
                <a:cubicBezTo>
                  <a:pt x="211" y="33"/>
                  <a:pt x="219" y="22"/>
                  <a:pt x="230" y="22"/>
                </a:cubicBezTo>
                <a:cubicBezTo>
                  <a:pt x="247" y="22"/>
                  <a:pt x="251" y="44"/>
                  <a:pt x="242" y="58"/>
                </a:cubicBezTo>
                <a:cubicBezTo>
                  <a:pt x="247" y="65"/>
                  <a:pt x="254" y="71"/>
                  <a:pt x="259" y="76"/>
                </a:cubicBezTo>
                <a:cubicBezTo>
                  <a:pt x="260" y="76"/>
                  <a:pt x="260" y="77"/>
                  <a:pt x="261" y="77"/>
                </a:cubicBezTo>
                <a:cubicBezTo>
                  <a:pt x="268" y="68"/>
                  <a:pt x="274" y="53"/>
                  <a:pt x="274" y="42"/>
                </a:cubicBezTo>
                <a:cubicBezTo>
                  <a:pt x="274" y="22"/>
                  <a:pt x="261" y="3"/>
                  <a:pt x="233" y="1"/>
                </a:cubicBezTo>
                <a:cubicBezTo>
                  <a:pt x="215" y="0"/>
                  <a:pt x="203" y="6"/>
                  <a:pt x="194" y="15"/>
                </a:cubicBezTo>
                <a:cubicBezTo>
                  <a:pt x="190" y="19"/>
                  <a:pt x="181" y="29"/>
                  <a:pt x="183" y="48"/>
                </a:cubicBezTo>
                <a:cubicBezTo>
                  <a:pt x="184" y="61"/>
                  <a:pt x="191" y="68"/>
                  <a:pt x="191" y="68"/>
                </a:cubicBezTo>
                <a:moveTo>
                  <a:pt x="164" y="99"/>
                </a:moveTo>
                <a:cubicBezTo>
                  <a:pt x="176" y="97"/>
                  <a:pt x="182" y="99"/>
                  <a:pt x="184" y="104"/>
                </a:cubicBezTo>
                <a:cubicBezTo>
                  <a:pt x="185" y="107"/>
                  <a:pt x="184" y="112"/>
                  <a:pt x="183" y="118"/>
                </a:cubicBezTo>
                <a:cubicBezTo>
                  <a:pt x="187" y="114"/>
                  <a:pt x="200" y="104"/>
                  <a:pt x="210" y="103"/>
                </a:cubicBezTo>
                <a:cubicBezTo>
                  <a:pt x="208" y="102"/>
                  <a:pt x="202" y="101"/>
                  <a:pt x="200" y="101"/>
                </a:cubicBezTo>
                <a:cubicBezTo>
                  <a:pt x="207" y="92"/>
                  <a:pt x="223" y="89"/>
                  <a:pt x="232" y="91"/>
                </a:cubicBezTo>
                <a:cubicBezTo>
                  <a:pt x="226" y="91"/>
                  <a:pt x="215" y="94"/>
                  <a:pt x="210" y="98"/>
                </a:cubicBezTo>
                <a:cubicBezTo>
                  <a:pt x="214" y="98"/>
                  <a:pt x="218" y="99"/>
                  <a:pt x="221" y="100"/>
                </a:cubicBezTo>
                <a:cubicBezTo>
                  <a:pt x="216" y="103"/>
                  <a:pt x="209" y="109"/>
                  <a:pt x="207" y="115"/>
                </a:cubicBezTo>
                <a:cubicBezTo>
                  <a:pt x="214" y="111"/>
                  <a:pt x="227" y="112"/>
                  <a:pt x="230" y="122"/>
                </a:cubicBezTo>
                <a:cubicBezTo>
                  <a:pt x="231" y="129"/>
                  <a:pt x="226" y="135"/>
                  <a:pt x="224" y="136"/>
                </a:cubicBezTo>
                <a:cubicBezTo>
                  <a:pt x="226" y="136"/>
                  <a:pt x="231" y="136"/>
                  <a:pt x="233" y="135"/>
                </a:cubicBezTo>
                <a:cubicBezTo>
                  <a:pt x="232" y="137"/>
                  <a:pt x="228" y="142"/>
                  <a:pt x="225" y="143"/>
                </a:cubicBezTo>
                <a:cubicBezTo>
                  <a:pt x="233" y="143"/>
                  <a:pt x="243" y="138"/>
                  <a:pt x="246" y="131"/>
                </a:cubicBezTo>
                <a:cubicBezTo>
                  <a:pt x="246" y="131"/>
                  <a:pt x="241" y="133"/>
                  <a:pt x="239" y="131"/>
                </a:cubicBezTo>
                <a:cubicBezTo>
                  <a:pt x="237" y="129"/>
                  <a:pt x="240" y="120"/>
                  <a:pt x="240" y="120"/>
                </a:cubicBezTo>
                <a:cubicBezTo>
                  <a:pt x="240" y="120"/>
                  <a:pt x="237" y="124"/>
                  <a:pt x="235" y="122"/>
                </a:cubicBezTo>
                <a:cubicBezTo>
                  <a:pt x="233" y="119"/>
                  <a:pt x="236" y="112"/>
                  <a:pt x="237" y="110"/>
                </a:cubicBezTo>
                <a:cubicBezTo>
                  <a:pt x="235" y="109"/>
                  <a:pt x="229" y="108"/>
                  <a:pt x="226" y="108"/>
                </a:cubicBezTo>
                <a:cubicBezTo>
                  <a:pt x="234" y="105"/>
                  <a:pt x="252" y="104"/>
                  <a:pt x="254" y="107"/>
                </a:cubicBezTo>
                <a:cubicBezTo>
                  <a:pt x="255" y="110"/>
                  <a:pt x="251" y="116"/>
                  <a:pt x="251" y="116"/>
                </a:cubicBezTo>
                <a:cubicBezTo>
                  <a:pt x="254" y="116"/>
                  <a:pt x="264" y="116"/>
                  <a:pt x="267" y="120"/>
                </a:cubicBezTo>
                <a:cubicBezTo>
                  <a:pt x="270" y="124"/>
                  <a:pt x="268" y="129"/>
                  <a:pt x="268" y="129"/>
                </a:cubicBezTo>
                <a:cubicBezTo>
                  <a:pt x="275" y="125"/>
                  <a:pt x="282" y="114"/>
                  <a:pt x="280" y="103"/>
                </a:cubicBezTo>
                <a:cubicBezTo>
                  <a:pt x="279" y="105"/>
                  <a:pt x="276" y="109"/>
                  <a:pt x="273" y="110"/>
                </a:cubicBezTo>
                <a:cubicBezTo>
                  <a:pt x="274" y="106"/>
                  <a:pt x="271" y="104"/>
                  <a:pt x="268" y="103"/>
                </a:cubicBezTo>
                <a:cubicBezTo>
                  <a:pt x="270" y="96"/>
                  <a:pt x="267" y="88"/>
                  <a:pt x="257" y="78"/>
                </a:cubicBezTo>
                <a:cubicBezTo>
                  <a:pt x="248" y="70"/>
                  <a:pt x="233" y="58"/>
                  <a:pt x="233" y="44"/>
                </a:cubicBezTo>
                <a:cubicBezTo>
                  <a:pt x="231" y="47"/>
                  <a:pt x="229" y="56"/>
                  <a:pt x="231" y="61"/>
                </a:cubicBezTo>
                <a:cubicBezTo>
                  <a:pt x="238" y="70"/>
                  <a:pt x="253" y="78"/>
                  <a:pt x="257" y="92"/>
                </a:cubicBezTo>
                <a:cubicBezTo>
                  <a:pt x="250" y="76"/>
                  <a:pt x="219" y="63"/>
                  <a:pt x="220" y="41"/>
                </a:cubicBezTo>
                <a:cubicBezTo>
                  <a:pt x="216" y="46"/>
                  <a:pt x="214" y="61"/>
                  <a:pt x="217" y="69"/>
                </a:cubicBezTo>
                <a:cubicBezTo>
                  <a:pt x="223" y="73"/>
                  <a:pt x="228" y="79"/>
                  <a:pt x="229" y="84"/>
                </a:cubicBezTo>
                <a:cubicBezTo>
                  <a:pt x="223" y="72"/>
                  <a:pt x="201" y="69"/>
                  <a:pt x="194" y="54"/>
                </a:cubicBezTo>
                <a:cubicBezTo>
                  <a:pt x="193" y="60"/>
                  <a:pt x="194" y="66"/>
                  <a:pt x="197" y="71"/>
                </a:cubicBezTo>
                <a:cubicBezTo>
                  <a:pt x="197" y="71"/>
                  <a:pt x="191" y="69"/>
                  <a:pt x="179" y="69"/>
                </a:cubicBezTo>
                <a:cubicBezTo>
                  <a:pt x="182" y="70"/>
                  <a:pt x="191" y="78"/>
                  <a:pt x="190" y="82"/>
                </a:cubicBezTo>
                <a:cubicBezTo>
                  <a:pt x="189" y="86"/>
                  <a:pt x="172" y="91"/>
                  <a:pt x="164" y="99"/>
                </a:cubicBezTo>
                <a:moveTo>
                  <a:pt x="255" y="100"/>
                </a:moveTo>
                <a:cubicBezTo>
                  <a:pt x="248" y="100"/>
                  <a:pt x="246" y="95"/>
                  <a:pt x="244" y="90"/>
                </a:cubicBezTo>
                <a:cubicBezTo>
                  <a:pt x="252" y="93"/>
                  <a:pt x="255" y="100"/>
                  <a:pt x="255" y="100"/>
                </a:cubicBezTo>
                <a:moveTo>
                  <a:pt x="377" y="178"/>
                </a:moveTo>
                <a:cubicBezTo>
                  <a:pt x="377" y="195"/>
                  <a:pt x="361" y="207"/>
                  <a:pt x="342" y="205"/>
                </a:cubicBezTo>
                <a:cubicBezTo>
                  <a:pt x="347" y="209"/>
                  <a:pt x="358" y="212"/>
                  <a:pt x="365" y="209"/>
                </a:cubicBezTo>
                <a:cubicBezTo>
                  <a:pt x="361" y="216"/>
                  <a:pt x="344" y="225"/>
                  <a:pt x="328" y="221"/>
                </a:cubicBezTo>
                <a:cubicBezTo>
                  <a:pt x="314" y="217"/>
                  <a:pt x="307" y="202"/>
                  <a:pt x="307" y="193"/>
                </a:cubicBezTo>
                <a:cubicBezTo>
                  <a:pt x="300" y="200"/>
                  <a:pt x="302" y="212"/>
                  <a:pt x="307" y="216"/>
                </a:cubicBezTo>
                <a:cubicBezTo>
                  <a:pt x="301" y="215"/>
                  <a:pt x="292" y="209"/>
                  <a:pt x="291" y="198"/>
                </a:cubicBezTo>
                <a:cubicBezTo>
                  <a:pt x="289" y="189"/>
                  <a:pt x="294" y="178"/>
                  <a:pt x="285" y="170"/>
                </a:cubicBezTo>
                <a:cubicBezTo>
                  <a:pt x="279" y="164"/>
                  <a:pt x="270" y="157"/>
                  <a:pt x="264" y="153"/>
                </a:cubicBezTo>
                <a:cubicBezTo>
                  <a:pt x="252" y="143"/>
                  <a:pt x="257" y="136"/>
                  <a:pt x="254" y="132"/>
                </a:cubicBezTo>
                <a:cubicBezTo>
                  <a:pt x="252" y="128"/>
                  <a:pt x="247" y="126"/>
                  <a:pt x="244" y="122"/>
                </a:cubicBezTo>
                <a:cubicBezTo>
                  <a:pt x="241" y="119"/>
                  <a:pt x="241" y="113"/>
                  <a:pt x="243" y="110"/>
                </a:cubicBezTo>
                <a:cubicBezTo>
                  <a:pt x="243" y="115"/>
                  <a:pt x="245" y="118"/>
                  <a:pt x="249" y="119"/>
                </a:cubicBezTo>
                <a:cubicBezTo>
                  <a:pt x="254" y="120"/>
                  <a:pt x="258" y="119"/>
                  <a:pt x="261" y="121"/>
                </a:cubicBezTo>
                <a:cubicBezTo>
                  <a:pt x="266" y="124"/>
                  <a:pt x="264" y="131"/>
                  <a:pt x="267" y="134"/>
                </a:cubicBezTo>
                <a:cubicBezTo>
                  <a:pt x="270" y="136"/>
                  <a:pt x="277" y="133"/>
                  <a:pt x="284" y="138"/>
                </a:cubicBezTo>
                <a:cubicBezTo>
                  <a:pt x="290" y="143"/>
                  <a:pt x="304" y="155"/>
                  <a:pt x="310" y="160"/>
                </a:cubicBezTo>
                <a:cubicBezTo>
                  <a:pt x="321" y="169"/>
                  <a:pt x="332" y="158"/>
                  <a:pt x="329" y="148"/>
                </a:cubicBezTo>
                <a:cubicBezTo>
                  <a:pt x="340" y="155"/>
                  <a:pt x="341" y="173"/>
                  <a:pt x="332" y="180"/>
                </a:cubicBezTo>
                <a:cubicBezTo>
                  <a:pt x="340" y="181"/>
                  <a:pt x="356" y="178"/>
                  <a:pt x="356" y="165"/>
                </a:cubicBezTo>
                <a:cubicBezTo>
                  <a:pt x="356" y="157"/>
                  <a:pt x="349" y="152"/>
                  <a:pt x="344" y="151"/>
                </a:cubicBezTo>
                <a:cubicBezTo>
                  <a:pt x="362" y="149"/>
                  <a:pt x="377" y="162"/>
                  <a:pt x="377" y="178"/>
                </a:cubicBezTo>
                <a:moveTo>
                  <a:pt x="282" y="172"/>
                </a:moveTo>
                <a:cubicBezTo>
                  <a:pt x="283" y="173"/>
                  <a:pt x="283" y="173"/>
                  <a:pt x="284" y="173"/>
                </a:cubicBezTo>
                <a:cubicBezTo>
                  <a:pt x="274" y="193"/>
                  <a:pt x="256" y="218"/>
                  <a:pt x="221" y="218"/>
                </a:cubicBezTo>
                <a:cubicBezTo>
                  <a:pt x="209" y="218"/>
                  <a:pt x="198" y="213"/>
                  <a:pt x="190" y="208"/>
                </a:cubicBezTo>
                <a:cubicBezTo>
                  <a:pt x="187" y="205"/>
                  <a:pt x="185" y="203"/>
                  <a:pt x="182" y="201"/>
                </a:cubicBezTo>
                <a:cubicBezTo>
                  <a:pt x="182" y="201"/>
                  <a:pt x="182" y="201"/>
                  <a:pt x="182" y="201"/>
                </a:cubicBezTo>
                <a:cubicBezTo>
                  <a:pt x="182" y="201"/>
                  <a:pt x="182" y="201"/>
                  <a:pt x="182" y="201"/>
                </a:cubicBezTo>
                <a:cubicBezTo>
                  <a:pt x="181" y="199"/>
                  <a:pt x="180" y="198"/>
                  <a:pt x="179" y="196"/>
                </a:cubicBezTo>
                <a:cubicBezTo>
                  <a:pt x="177" y="194"/>
                  <a:pt x="176" y="194"/>
                  <a:pt x="175" y="195"/>
                </a:cubicBezTo>
                <a:cubicBezTo>
                  <a:pt x="173" y="198"/>
                  <a:pt x="176" y="205"/>
                  <a:pt x="176" y="205"/>
                </a:cubicBezTo>
                <a:cubicBezTo>
                  <a:pt x="149" y="179"/>
                  <a:pt x="163" y="142"/>
                  <a:pt x="164" y="140"/>
                </a:cubicBezTo>
                <a:cubicBezTo>
                  <a:pt x="165" y="136"/>
                  <a:pt x="164" y="135"/>
                  <a:pt x="162" y="135"/>
                </a:cubicBezTo>
                <a:cubicBezTo>
                  <a:pt x="160" y="136"/>
                  <a:pt x="157" y="140"/>
                  <a:pt x="157" y="140"/>
                </a:cubicBezTo>
                <a:cubicBezTo>
                  <a:pt x="159" y="117"/>
                  <a:pt x="180" y="104"/>
                  <a:pt x="180" y="104"/>
                </a:cubicBezTo>
                <a:cubicBezTo>
                  <a:pt x="180" y="104"/>
                  <a:pt x="180" y="104"/>
                  <a:pt x="180" y="104"/>
                </a:cubicBezTo>
                <a:cubicBezTo>
                  <a:pt x="183" y="108"/>
                  <a:pt x="179" y="112"/>
                  <a:pt x="179" y="126"/>
                </a:cubicBezTo>
                <a:cubicBezTo>
                  <a:pt x="183" y="121"/>
                  <a:pt x="198" y="110"/>
                  <a:pt x="207" y="107"/>
                </a:cubicBezTo>
                <a:cubicBezTo>
                  <a:pt x="204" y="111"/>
                  <a:pt x="202" y="116"/>
                  <a:pt x="202" y="123"/>
                </a:cubicBezTo>
                <a:cubicBezTo>
                  <a:pt x="202" y="123"/>
                  <a:pt x="208" y="116"/>
                  <a:pt x="216" y="116"/>
                </a:cubicBezTo>
                <a:cubicBezTo>
                  <a:pt x="218" y="116"/>
                  <a:pt x="220" y="117"/>
                  <a:pt x="222" y="117"/>
                </a:cubicBezTo>
                <a:cubicBezTo>
                  <a:pt x="191" y="147"/>
                  <a:pt x="204" y="184"/>
                  <a:pt x="230" y="184"/>
                </a:cubicBezTo>
                <a:cubicBezTo>
                  <a:pt x="244" y="184"/>
                  <a:pt x="258" y="168"/>
                  <a:pt x="264" y="157"/>
                </a:cubicBezTo>
                <a:cubicBezTo>
                  <a:pt x="270" y="161"/>
                  <a:pt x="277" y="168"/>
                  <a:pt x="282" y="172"/>
                </a:cubicBezTo>
                <a:moveTo>
                  <a:pt x="385" y="98"/>
                </a:moveTo>
                <a:cubicBezTo>
                  <a:pt x="375" y="95"/>
                  <a:pt x="356" y="99"/>
                  <a:pt x="351" y="104"/>
                </a:cubicBezTo>
                <a:cubicBezTo>
                  <a:pt x="342" y="98"/>
                  <a:pt x="326" y="99"/>
                  <a:pt x="316" y="110"/>
                </a:cubicBezTo>
                <a:cubicBezTo>
                  <a:pt x="305" y="123"/>
                  <a:pt x="298" y="138"/>
                  <a:pt x="296" y="143"/>
                </a:cubicBezTo>
                <a:cubicBezTo>
                  <a:pt x="292" y="140"/>
                  <a:pt x="288" y="137"/>
                  <a:pt x="286" y="135"/>
                </a:cubicBezTo>
                <a:cubicBezTo>
                  <a:pt x="284" y="134"/>
                  <a:pt x="282" y="133"/>
                  <a:pt x="280" y="132"/>
                </a:cubicBezTo>
                <a:cubicBezTo>
                  <a:pt x="290" y="117"/>
                  <a:pt x="313" y="94"/>
                  <a:pt x="339" y="93"/>
                </a:cubicBezTo>
                <a:cubicBezTo>
                  <a:pt x="324" y="91"/>
                  <a:pt x="301" y="101"/>
                  <a:pt x="290" y="115"/>
                </a:cubicBezTo>
                <a:cubicBezTo>
                  <a:pt x="292" y="106"/>
                  <a:pt x="302" y="90"/>
                  <a:pt x="315" y="83"/>
                </a:cubicBezTo>
                <a:cubicBezTo>
                  <a:pt x="315" y="83"/>
                  <a:pt x="309" y="91"/>
                  <a:pt x="311" y="92"/>
                </a:cubicBezTo>
                <a:cubicBezTo>
                  <a:pt x="316" y="94"/>
                  <a:pt x="326" y="78"/>
                  <a:pt x="340" y="77"/>
                </a:cubicBezTo>
                <a:cubicBezTo>
                  <a:pt x="340" y="77"/>
                  <a:pt x="329" y="82"/>
                  <a:pt x="332" y="85"/>
                </a:cubicBezTo>
                <a:cubicBezTo>
                  <a:pt x="333" y="88"/>
                  <a:pt x="340" y="82"/>
                  <a:pt x="352" y="82"/>
                </a:cubicBezTo>
                <a:cubicBezTo>
                  <a:pt x="366" y="82"/>
                  <a:pt x="379" y="91"/>
                  <a:pt x="385" y="98"/>
                </a:cubicBezTo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2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0B00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DAA059B-0DB6-43D8-57F3-0885D9E1073E}"/>
              </a:ext>
            </a:extLst>
          </p:cNvPr>
          <p:cNvSpPr txBox="1"/>
          <p:nvPr userDrawn="1"/>
        </p:nvSpPr>
        <p:spPr>
          <a:xfrm>
            <a:off x="1457325" y="6248400"/>
            <a:ext cx="4638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2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737373"/>
                </a:solidFill>
                <a:effectLst/>
                <a:uLnTx/>
                <a:uFillTx/>
                <a:latin typeface="Aptos" panose="020B0004020202020204" pitchFamily="34" charset="0"/>
              </a:rPr>
              <a:t>|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 pitchFamily="34" charset="0"/>
              </a:rPr>
              <a:t>  ©2024 Wizards of the Coast  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737373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|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 pitchFamily="34" charset="0"/>
              </a:rPr>
              <a:t>  Confidential and proprietary</a:t>
            </a:r>
          </a:p>
        </p:txBody>
      </p:sp>
    </p:spTree>
    <p:extLst>
      <p:ext uri="{BB962C8B-B14F-4D97-AF65-F5344CB8AC3E}">
        <p14:creationId xmlns:p14="http://schemas.microsoft.com/office/powerpoint/2010/main" val="19945985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880">
          <p15:clr>
            <a:srgbClr val="5ACBF0"/>
          </p15:clr>
        </p15:guide>
        <p15:guide id="6" orient="horz" pos="3600">
          <p15:clr>
            <a:srgbClr val="5ACBF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round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757E314-6417-4051-A2CD-D3614CAA6A78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 bwMode="ltGray">
          <a:xfrm>
            <a:off x="2037906" y="2286000"/>
            <a:ext cx="2313432" cy="2313432"/>
          </a:xfrm>
          <a:prstGeom prst="ellipse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8229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0" i="0">
                <a:solidFill>
                  <a:schemeClr val="tx1"/>
                </a:solidFill>
                <a:latin typeface="Aptos" panose="020B0004020202020204" pitchFamily="34" charset="0"/>
                <a:cs typeface="Segoe UI" panose="020B0502040204020203" pitchFamily="34" charset="0"/>
              </a:defRPr>
            </a:lvl1pPr>
          </a:lstStyle>
          <a:p>
            <a:r>
              <a:rPr lang="en-US"/>
              <a:t>Drag and drop or </a:t>
            </a:r>
            <a:br>
              <a:rPr lang="en-US"/>
            </a:br>
            <a:r>
              <a:rPr lang="en-US"/>
              <a:t>click the icon to </a:t>
            </a:r>
            <a:br>
              <a:rPr lang="en-US"/>
            </a:br>
            <a:r>
              <a:rPr lang="en-US"/>
              <a:t>insert your image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5BBECFAF-80A0-4620-8865-87562DFB497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037906" y="4800600"/>
            <a:ext cx="2313432" cy="276999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 b="0" i="0">
                <a:latin typeface="+mj-lt"/>
              </a:defRPr>
            </a:lvl1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5577FC3-49F5-4B04-AFD3-AA0A57BA8355}"/>
              </a:ext>
            </a:extLst>
          </p:cNvPr>
          <p:cNvSpPr>
            <a:spLocks noGrp="1" noChangeAspect="1"/>
          </p:cNvSpPr>
          <p:nvPr>
            <p:ph type="pic" sz="quarter" idx="19" hasCustomPrompt="1"/>
          </p:nvPr>
        </p:nvSpPr>
        <p:spPr bwMode="ltGray">
          <a:xfrm>
            <a:off x="4939284" y="2286000"/>
            <a:ext cx="2313432" cy="2313432"/>
          </a:xfrm>
          <a:prstGeom prst="ellipse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8229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0" i="0">
                <a:solidFill>
                  <a:schemeClr val="tx1"/>
                </a:solidFill>
                <a:latin typeface="Aptos" panose="020B0004020202020204" pitchFamily="34" charset="0"/>
                <a:cs typeface="Segoe UI" panose="020B0502040204020203" pitchFamily="34" charset="0"/>
              </a:defRPr>
            </a:lvl1pPr>
          </a:lstStyle>
          <a:p>
            <a:r>
              <a:rPr lang="en-US"/>
              <a:t>Drag and drop or </a:t>
            </a:r>
            <a:br>
              <a:rPr lang="en-US"/>
            </a:br>
            <a:r>
              <a:rPr lang="en-US"/>
              <a:t>click the icon to </a:t>
            </a:r>
            <a:br>
              <a:rPr lang="en-US"/>
            </a:br>
            <a:r>
              <a:rPr lang="en-US"/>
              <a:t>insert your image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8AD287B4-D736-4707-854D-BEA62EF2BBC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939284" y="4800600"/>
            <a:ext cx="2313432" cy="276999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 b="0" i="0">
                <a:latin typeface="+mj-lt"/>
              </a:defRPr>
            </a:lvl1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18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9B56ECFD-6AA2-4EC5-A445-D1E0952199EC}"/>
              </a:ext>
            </a:extLst>
          </p:cNvPr>
          <p:cNvSpPr>
            <a:spLocks noGrp="1" noChangeAspect="1"/>
          </p:cNvSpPr>
          <p:nvPr>
            <p:ph type="pic" sz="quarter" idx="20" hasCustomPrompt="1"/>
          </p:nvPr>
        </p:nvSpPr>
        <p:spPr bwMode="ltGray">
          <a:xfrm>
            <a:off x="7840663" y="2286000"/>
            <a:ext cx="2313432" cy="2313432"/>
          </a:xfrm>
          <a:prstGeom prst="ellipse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8229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0" i="0">
                <a:solidFill>
                  <a:schemeClr val="tx1"/>
                </a:solidFill>
                <a:latin typeface="Aptos" panose="020B0004020202020204" pitchFamily="34" charset="0"/>
                <a:cs typeface="Segoe UI" panose="020B0502040204020203" pitchFamily="34" charset="0"/>
              </a:defRPr>
            </a:lvl1pPr>
          </a:lstStyle>
          <a:p>
            <a:r>
              <a:rPr lang="en-US"/>
              <a:t>Drag and drop or </a:t>
            </a:r>
            <a:br>
              <a:rPr lang="en-US"/>
            </a:br>
            <a:r>
              <a:rPr lang="en-US"/>
              <a:t>click the icon to </a:t>
            </a:r>
            <a:br>
              <a:rPr lang="en-US"/>
            </a:br>
            <a:r>
              <a:rPr lang="en-US"/>
              <a:t>insert your image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9ED5A27F-D9D2-4DCB-8422-4694477ECA8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840663" y="4800600"/>
            <a:ext cx="2313432" cy="276999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 b="0" i="0">
                <a:latin typeface="+mj-lt"/>
              </a:defRPr>
            </a:lvl1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8E20D44E-081A-8CF8-E90D-83F4F0C366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7260"/>
            <a:ext cx="1051560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ctr"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087025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3024">
          <p15:clr>
            <a:srgbClr val="5ACBF0"/>
          </p15:clr>
        </p15:guide>
        <p15:guide id="3" pos="3840">
          <p15:clr>
            <a:srgbClr val="5ACBF0"/>
          </p15:clr>
        </p15:guide>
        <p15:guide id="4" pos="1283">
          <p15:clr>
            <a:srgbClr val="5ACBF0"/>
          </p15:clr>
        </p15:guide>
        <p15:guide id="5" pos="5666">
          <p15:clr>
            <a:srgbClr val="5ACBF0"/>
          </p15:clr>
        </p15:guide>
        <p15:guide id="6" pos="2741">
          <p15:clr>
            <a:srgbClr val="5ACBF0"/>
          </p15:clr>
        </p15:guide>
        <p15:guide id="7" pos="2012">
          <p15:clr>
            <a:srgbClr val="5ACBF0"/>
          </p15:clr>
        </p15:guide>
        <p15:guide id="8" pos="3109">
          <p15:clr>
            <a:srgbClr val="5ACBF0"/>
          </p15:clr>
        </p15:guide>
        <p15:guide id="9" pos="4570">
          <p15:clr>
            <a:srgbClr val="5ACBF0"/>
          </p15:clr>
        </p15:guide>
        <p15:guide id="11" pos="6397">
          <p15:clr>
            <a:srgbClr val="5ACBF0"/>
          </p15:clr>
        </p15:guide>
        <p15:guide id="12" orient="horz" pos="1440">
          <p15:clr>
            <a:srgbClr val="5ACBF0"/>
          </p15:clr>
        </p15:guide>
        <p15:guide id="13" pos="4938">
          <p15:clr>
            <a:srgbClr val="5ACBF0"/>
          </p15:clr>
        </p15:guide>
        <p15:guide id="14" orient="horz" pos="2894">
          <p15:clr>
            <a:srgbClr val="5ACBF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round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757E314-6417-4051-A2CD-D3614CAA6A78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 bwMode="ltGray">
          <a:xfrm>
            <a:off x="584200" y="2286000"/>
            <a:ext cx="2313432" cy="2313432"/>
          </a:xfrm>
          <a:prstGeom prst="ellipse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8229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0" i="0">
                <a:solidFill>
                  <a:schemeClr val="tx1"/>
                </a:solidFill>
                <a:latin typeface="Aptos" panose="020B0004020202020204" pitchFamily="34" charset="0"/>
                <a:cs typeface="Segoe UI" panose="020B0502040204020203" pitchFamily="34" charset="0"/>
              </a:defRPr>
            </a:lvl1pPr>
          </a:lstStyle>
          <a:p>
            <a:r>
              <a:rPr lang="en-US"/>
              <a:t>Drag and drop or </a:t>
            </a:r>
            <a:br>
              <a:rPr lang="en-US"/>
            </a:br>
            <a:r>
              <a:rPr lang="en-US"/>
              <a:t>click the icon to </a:t>
            </a:r>
            <a:br>
              <a:rPr lang="en-US"/>
            </a:br>
            <a:r>
              <a:rPr lang="en-US"/>
              <a:t>insert your image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5BBECFAF-80A0-4620-8865-87562DFB497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84200" y="4800600"/>
            <a:ext cx="2313432" cy="276999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 b="0" i="0">
                <a:latin typeface="+mj-lt"/>
              </a:defRPr>
            </a:lvl1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5577FC3-49F5-4B04-AFD3-AA0A57BA8355}"/>
              </a:ext>
            </a:extLst>
          </p:cNvPr>
          <p:cNvSpPr>
            <a:spLocks noGrp="1" noChangeAspect="1"/>
          </p:cNvSpPr>
          <p:nvPr>
            <p:ph type="pic" sz="quarter" idx="19" hasCustomPrompt="1"/>
          </p:nvPr>
        </p:nvSpPr>
        <p:spPr bwMode="ltGray">
          <a:xfrm>
            <a:off x="3487250" y="2286000"/>
            <a:ext cx="2313432" cy="2313432"/>
          </a:xfrm>
          <a:prstGeom prst="ellipse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8229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0" i="0">
                <a:solidFill>
                  <a:schemeClr val="tx1"/>
                </a:solidFill>
                <a:latin typeface="Aptos" panose="020B0004020202020204" pitchFamily="34" charset="0"/>
                <a:cs typeface="Segoe UI" panose="020B0502040204020203" pitchFamily="34" charset="0"/>
              </a:defRPr>
            </a:lvl1pPr>
          </a:lstStyle>
          <a:p>
            <a:r>
              <a:rPr lang="en-US"/>
              <a:t>Drag and drop or </a:t>
            </a:r>
            <a:br>
              <a:rPr lang="en-US"/>
            </a:br>
            <a:r>
              <a:rPr lang="en-US"/>
              <a:t>click the icon to </a:t>
            </a:r>
            <a:br>
              <a:rPr lang="en-US"/>
            </a:br>
            <a:r>
              <a:rPr lang="en-US"/>
              <a:t>insert your image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8AD287B4-D736-4707-854D-BEA62EF2BBC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487250" y="4800600"/>
            <a:ext cx="2313432" cy="276999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 b="0" i="0">
                <a:latin typeface="+mj-lt"/>
              </a:defRPr>
            </a:lvl1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18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9B56ECFD-6AA2-4EC5-A445-D1E0952199EC}"/>
              </a:ext>
            </a:extLst>
          </p:cNvPr>
          <p:cNvSpPr>
            <a:spLocks noGrp="1" noChangeAspect="1"/>
          </p:cNvSpPr>
          <p:nvPr>
            <p:ph type="pic" sz="quarter" idx="20" hasCustomPrompt="1"/>
          </p:nvPr>
        </p:nvSpPr>
        <p:spPr bwMode="ltGray">
          <a:xfrm>
            <a:off x="6390300" y="2286000"/>
            <a:ext cx="2313432" cy="2313432"/>
          </a:xfrm>
          <a:prstGeom prst="ellipse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8229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0" i="0">
                <a:solidFill>
                  <a:schemeClr val="tx1"/>
                </a:solidFill>
                <a:latin typeface="Aptos" panose="020B0004020202020204" pitchFamily="34" charset="0"/>
                <a:cs typeface="Segoe UI" panose="020B0502040204020203" pitchFamily="34" charset="0"/>
              </a:defRPr>
            </a:lvl1pPr>
          </a:lstStyle>
          <a:p>
            <a:r>
              <a:rPr lang="en-US"/>
              <a:t>Drag and drop or </a:t>
            </a:r>
            <a:br>
              <a:rPr lang="en-US"/>
            </a:br>
            <a:r>
              <a:rPr lang="en-US"/>
              <a:t>click the icon to </a:t>
            </a:r>
            <a:br>
              <a:rPr lang="en-US"/>
            </a:br>
            <a:r>
              <a:rPr lang="en-US"/>
              <a:t>insert your image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9ED5A27F-D9D2-4DCB-8422-4694477ECA8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90300" y="4800600"/>
            <a:ext cx="2313432" cy="276999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 b="0" i="0">
                <a:latin typeface="+mj-lt"/>
              </a:defRPr>
            </a:lvl1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78E1D3B-7D6F-4EFD-9EB2-E1A27309D6AF}"/>
              </a:ext>
            </a:extLst>
          </p:cNvPr>
          <p:cNvSpPr>
            <a:spLocks noGrp="1" noChangeAspect="1"/>
          </p:cNvSpPr>
          <p:nvPr>
            <p:ph type="pic" sz="quarter" idx="21" hasCustomPrompt="1"/>
          </p:nvPr>
        </p:nvSpPr>
        <p:spPr bwMode="ltGray">
          <a:xfrm>
            <a:off x="9293351" y="2286000"/>
            <a:ext cx="2313432" cy="2313432"/>
          </a:xfrm>
          <a:prstGeom prst="ellipse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8229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900" b="0" i="0">
                <a:solidFill>
                  <a:schemeClr val="tx1"/>
                </a:solidFill>
                <a:latin typeface="Aptos" panose="020B0004020202020204" pitchFamily="34" charset="0"/>
                <a:cs typeface="Segoe UI" panose="020B0502040204020203" pitchFamily="34" charset="0"/>
              </a:defRPr>
            </a:lvl1pPr>
          </a:lstStyle>
          <a:p>
            <a:r>
              <a:rPr lang="en-US"/>
              <a:t>Drag and drop or </a:t>
            </a:r>
            <a:br>
              <a:rPr lang="en-US"/>
            </a:br>
            <a:r>
              <a:rPr lang="en-US"/>
              <a:t>click the icon to </a:t>
            </a:r>
            <a:br>
              <a:rPr lang="en-US"/>
            </a:br>
            <a:r>
              <a:rPr lang="en-US"/>
              <a:t>insert your image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BB2FF62-05DC-462E-808C-4DDE1C65392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293351" y="4800600"/>
            <a:ext cx="2313432" cy="276999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 b="0" i="0">
                <a:latin typeface="+mj-lt"/>
              </a:defRPr>
            </a:lvl1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E26CAB66-5A3F-0A6A-864D-589FF06FB3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7260"/>
            <a:ext cx="1051560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ctr"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881586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3024">
          <p15:clr>
            <a:srgbClr val="5ACBF0"/>
          </p15:clr>
        </p15:guide>
        <p15:guide id="3" pos="4025">
          <p15:clr>
            <a:srgbClr val="5ACBF0"/>
          </p15:clr>
        </p15:guide>
        <p15:guide id="5" pos="5854">
          <p15:clr>
            <a:srgbClr val="5ACBF0"/>
          </p15:clr>
        </p15:guide>
        <p15:guide id="7" pos="3654">
          <p15:clr>
            <a:srgbClr val="5ACBF0"/>
          </p15:clr>
        </p15:guide>
        <p15:guide id="8" pos="2195">
          <p15:clr>
            <a:srgbClr val="5ACBF0"/>
          </p15:clr>
        </p15:guide>
        <p15:guide id="10" pos="2926">
          <p15:clr>
            <a:srgbClr val="5ACBF0"/>
          </p15:clr>
        </p15:guide>
        <p15:guide id="11" pos="4756">
          <p15:clr>
            <a:srgbClr val="5ACBF0"/>
          </p15:clr>
        </p15:guide>
        <p15:guide id="12" pos="6581">
          <p15:clr>
            <a:srgbClr val="5ACBF0"/>
          </p15:clr>
        </p15:guide>
        <p15:guide id="13" pos="1097">
          <p15:clr>
            <a:srgbClr val="5ACBF0"/>
          </p15:clr>
        </p15:guide>
        <p15:guide id="14" orient="horz" pos="1440">
          <p15:clr>
            <a:srgbClr val="5ACBF0"/>
          </p15:clr>
        </p15:guide>
        <p15:guide id="15" pos="1826">
          <p15:clr>
            <a:srgbClr val="5ACBF0"/>
          </p15:clr>
        </p15:guide>
        <p15:guide id="18" pos="5483">
          <p15:clr>
            <a:srgbClr val="5ACBF0"/>
          </p15:clr>
        </p15:guide>
        <p15:guide id="19" orient="horz" pos="2898">
          <p15:clr>
            <a:srgbClr val="5ACBF0"/>
          </p15:clr>
        </p15:guide>
        <p15:guide id="20" pos="360">
          <p15:clr>
            <a:srgbClr val="FBAE40"/>
          </p15:clr>
        </p15:guide>
        <p15:guide id="21" pos="7320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round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5757E314-6417-4051-A2CD-D3614CAA6A78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 bwMode="ltGray">
          <a:xfrm>
            <a:off x="584200" y="2286000"/>
            <a:ext cx="1737360" cy="1737360"/>
          </a:xfrm>
          <a:prstGeom prst="ellipse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8229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700" b="0" i="0">
                <a:solidFill>
                  <a:schemeClr val="tx1"/>
                </a:solidFill>
                <a:latin typeface="Aptos" panose="020B0004020202020204" pitchFamily="34" charset="0"/>
                <a:cs typeface="Segoe UI" panose="020B0502040204020203" pitchFamily="34" charset="0"/>
              </a:defRPr>
            </a:lvl1pPr>
          </a:lstStyle>
          <a:p>
            <a:r>
              <a:rPr lang="en-US"/>
              <a:t>Drag and drop or </a:t>
            </a:r>
            <a:br>
              <a:rPr lang="en-US"/>
            </a:br>
            <a:r>
              <a:rPr lang="en-US"/>
              <a:t>click the icon to </a:t>
            </a:r>
            <a:br>
              <a:rPr lang="en-US"/>
            </a:br>
            <a:r>
              <a:rPr lang="en-US"/>
              <a:t>insert your image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5BBECFAF-80A0-4620-8865-87562DFB497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84200" y="4235450"/>
            <a:ext cx="1737360" cy="276999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 b="0" i="0">
                <a:latin typeface="+mj-lt"/>
              </a:defRPr>
            </a:lvl1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17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5577FC3-49F5-4B04-AFD3-AA0A57BA8355}"/>
              </a:ext>
            </a:extLst>
          </p:cNvPr>
          <p:cNvSpPr>
            <a:spLocks noGrp="1" noChangeAspect="1"/>
          </p:cNvSpPr>
          <p:nvPr>
            <p:ph type="pic" sz="quarter" idx="19" hasCustomPrompt="1"/>
          </p:nvPr>
        </p:nvSpPr>
        <p:spPr bwMode="ltGray">
          <a:xfrm>
            <a:off x="2905506" y="2286000"/>
            <a:ext cx="1737360" cy="1737360"/>
          </a:xfrm>
          <a:prstGeom prst="ellipse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8229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700" b="0" i="0">
                <a:solidFill>
                  <a:schemeClr val="tx1"/>
                </a:solidFill>
                <a:latin typeface="Aptos" panose="020B0004020202020204" pitchFamily="34" charset="0"/>
                <a:cs typeface="Segoe UI" panose="020B0502040204020203" pitchFamily="34" charset="0"/>
              </a:defRPr>
            </a:lvl1pPr>
          </a:lstStyle>
          <a:p>
            <a:r>
              <a:rPr lang="en-US"/>
              <a:t>Drag and drop or </a:t>
            </a:r>
            <a:br>
              <a:rPr lang="en-US"/>
            </a:br>
            <a:r>
              <a:rPr lang="en-US"/>
              <a:t>click the icon to </a:t>
            </a:r>
            <a:br>
              <a:rPr lang="en-US"/>
            </a:br>
            <a:r>
              <a:rPr lang="en-US"/>
              <a:t>insert your image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8AD287B4-D736-4707-854D-BEA62EF2BBC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905506" y="4235450"/>
            <a:ext cx="1737360" cy="276999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 b="0" i="0">
                <a:latin typeface="+mj-lt"/>
              </a:defRPr>
            </a:lvl1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18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9B56ECFD-6AA2-4EC5-A445-D1E0952199EC}"/>
              </a:ext>
            </a:extLst>
          </p:cNvPr>
          <p:cNvSpPr>
            <a:spLocks noGrp="1" noChangeAspect="1"/>
          </p:cNvSpPr>
          <p:nvPr>
            <p:ph type="pic" sz="quarter" idx="20" hasCustomPrompt="1"/>
          </p:nvPr>
        </p:nvSpPr>
        <p:spPr bwMode="ltGray">
          <a:xfrm>
            <a:off x="5227320" y="2286000"/>
            <a:ext cx="1737360" cy="1737360"/>
          </a:xfrm>
          <a:prstGeom prst="ellipse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8229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700" b="0" i="0">
                <a:solidFill>
                  <a:schemeClr val="tx1"/>
                </a:solidFill>
                <a:latin typeface="Aptos" panose="020B0004020202020204" pitchFamily="34" charset="0"/>
                <a:cs typeface="Segoe UI" panose="020B0502040204020203" pitchFamily="34" charset="0"/>
              </a:defRPr>
            </a:lvl1pPr>
          </a:lstStyle>
          <a:p>
            <a:r>
              <a:rPr lang="en-US"/>
              <a:t>Drag and drop or </a:t>
            </a:r>
            <a:br>
              <a:rPr lang="en-US"/>
            </a:br>
            <a:r>
              <a:rPr lang="en-US"/>
              <a:t>click the icon to </a:t>
            </a:r>
            <a:br>
              <a:rPr lang="en-US"/>
            </a:br>
            <a:r>
              <a:rPr lang="en-US"/>
              <a:t>insert your image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9ED5A27F-D9D2-4DCB-8422-4694477ECA8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227320" y="4235451"/>
            <a:ext cx="1737360" cy="276999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 b="0" i="0">
                <a:latin typeface="+mj-lt"/>
              </a:defRPr>
            </a:lvl1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11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F78E1D3B-7D6F-4EFD-9EB2-E1A27309D6AF}"/>
              </a:ext>
            </a:extLst>
          </p:cNvPr>
          <p:cNvSpPr>
            <a:spLocks noGrp="1" noChangeAspect="1"/>
          </p:cNvSpPr>
          <p:nvPr>
            <p:ph type="pic" sz="quarter" idx="21" hasCustomPrompt="1"/>
          </p:nvPr>
        </p:nvSpPr>
        <p:spPr bwMode="ltGray">
          <a:xfrm>
            <a:off x="7548118" y="2286000"/>
            <a:ext cx="1737360" cy="1737360"/>
          </a:xfrm>
          <a:prstGeom prst="ellipse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8229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700" b="0" i="0">
                <a:solidFill>
                  <a:schemeClr val="tx1"/>
                </a:solidFill>
                <a:latin typeface="Aptos" panose="020B0004020202020204" pitchFamily="34" charset="0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</a:t>
            </a:r>
            <a:br>
              <a:rPr lang="en-US"/>
            </a:br>
            <a:r>
              <a:rPr lang="en-US"/>
              <a:t>here or click or tap icon </a:t>
            </a:r>
            <a:br>
              <a:rPr lang="en-US"/>
            </a:br>
            <a:r>
              <a:rPr lang="en-US"/>
              <a:t>below to insert44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BB2FF62-05DC-462E-808C-4DDE1C65392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48118" y="4235450"/>
            <a:ext cx="1737360" cy="276999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 b="0" i="0">
                <a:latin typeface="+mj-lt"/>
              </a:defRPr>
            </a:lvl1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19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4DC3400-0B11-4EA0-9B8D-6FADE6964F37}"/>
              </a:ext>
            </a:extLst>
          </p:cNvPr>
          <p:cNvSpPr>
            <a:spLocks noGrp="1" noChangeAspect="1"/>
          </p:cNvSpPr>
          <p:nvPr>
            <p:ph type="pic" sz="quarter" idx="23" hasCustomPrompt="1"/>
          </p:nvPr>
        </p:nvSpPr>
        <p:spPr bwMode="ltGray">
          <a:xfrm>
            <a:off x="9869423" y="2286000"/>
            <a:ext cx="1737360" cy="1737360"/>
          </a:xfrm>
          <a:prstGeom prst="ellipse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0" tIns="0" rIns="0" bIns="822960" anchor="ctr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700" b="0" i="0">
                <a:solidFill>
                  <a:schemeClr val="tx1"/>
                </a:solidFill>
                <a:latin typeface="Aptos" panose="020B0004020202020204" pitchFamily="34" charset="0"/>
                <a:cs typeface="Segoe UI" panose="020B0502040204020203" pitchFamily="34" charset="0"/>
              </a:defRPr>
            </a:lvl1pPr>
          </a:lstStyle>
          <a:p>
            <a:r>
              <a:rPr lang="en-US"/>
              <a:t>Drag and drop or </a:t>
            </a:r>
            <a:br>
              <a:rPr lang="en-US"/>
            </a:br>
            <a:r>
              <a:rPr lang="en-US"/>
              <a:t>click the icon to </a:t>
            </a:r>
            <a:br>
              <a:rPr lang="en-US"/>
            </a:br>
            <a:r>
              <a:rPr lang="en-US"/>
              <a:t>insert your image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133C357E-ECC0-485F-9033-5D4DEC8774B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869423" y="4235450"/>
            <a:ext cx="1737360" cy="276999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800" b="0" i="0">
                <a:latin typeface="+mj-lt"/>
              </a:defRPr>
            </a:lvl1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D8D4FF5E-FA14-DC93-243A-4D40C99125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7260"/>
            <a:ext cx="1051560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ctr">
              <a:defRPr b="0" i="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671795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2664">
          <p15:clr>
            <a:srgbClr val="5ACBF0"/>
          </p15:clr>
        </p15:guide>
        <p15:guide id="3" pos="6216">
          <p15:clr>
            <a:srgbClr val="5ACBF0"/>
          </p15:clr>
        </p15:guide>
        <p15:guide id="5" pos="5850">
          <p15:clr>
            <a:srgbClr val="5ACBF0"/>
          </p15:clr>
        </p15:guide>
        <p15:guide id="7" pos="4392">
          <p15:clr>
            <a:srgbClr val="5ACBF0"/>
          </p15:clr>
        </p15:guide>
        <p15:guide id="8" pos="3292">
          <p15:clr>
            <a:srgbClr val="5ACBF0"/>
          </p15:clr>
        </p15:guide>
        <p15:guide id="10" pos="2926">
          <p15:clr>
            <a:srgbClr val="5ACBF0"/>
          </p15:clr>
        </p15:guide>
        <p15:guide id="11" pos="4754">
          <p15:clr>
            <a:srgbClr val="5ACBF0"/>
          </p15:clr>
        </p15:guide>
        <p15:guide id="13" pos="1464">
          <p15:clr>
            <a:srgbClr val="5ACBF0"/>
          </p15:clr>
        </p15:guide>
        <p15:guide id="14" orient="horz" pos="1440">
          <p15:clr>
            <a:srgbClr val="5ACBF0"/>
          </p15:clr>
        </p15:guide>
        <p15:guide id="15" pos="1830">
          <p15:clr>
            <a:srgbClr val="5ACBF0"/>
          </p15:clr>
        </p15:guide>
        <p15:guide id="16" orient="horz" pos="2533">
          <p15:clr>
            <a:srgbClr val="5ACBF0"/>
          </p15:clr>
        </p15:guide>
        <p15:guide id="17" pos="360">
          <p15:clr>
            <a:srgbClr val="FBAE40"/>
          </p15:clr>
        </p15:guide>
        <p15:guide id="18" pos="732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4/9/26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4487AAC1-9211-9839-6408-A5C7366F8D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3135" y="2301139"/>
            <a:ext cx="7315200" cy="2306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88169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1E756-E947-FD4A-8A23-D2C983A1A8BD}" type="datetimeFigureOut">
              <a:rPr lang="en-US" smtClean="0"/>
              <a:t>4/9/26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0669D-EC37-AA42-8CD3-B0788BD38F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29353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76F33F5-92F9-68BB-A30D-C3A1CFAF8129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endParaRPr lang="en-US" sz="1800">
              <a:effectLst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809110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31618" y="6507265"/>
            <a:ext cx="269533" cy="274321"/>
          </a:xfrm>
          <a:prstGeom prst="rect">
            <a:avLst/>
          </a:prstGeom>
        </p:spPr>
        <p:txBody>
          <a:bodyPr lIns="121920" tIns="121920" rIns="121920" bIns="121920" anchor="ctr"/>
          <a:lstStyle>
            <a:lvl1pPr algn="l" defTabSz="914400">
              <a:defRPr sz="1000" b="1">
                <a:solidFill>
                  <a:srgbClr val="FFFFFF">
                    <a:alpha val="50000"/>
                  </a:srgbClr>
                </a:solidFill>
                <a:latin typeface="Source Sans Pro Semibold"/>
                <a:ea typeface="Source Sans Pro Semibold"/>
                <a:cs typeface="Source Sans Pro Semibold"/>
                <a:sym typeface="Source Sans Pro Semibold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5788255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&amp; Bullets Tex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BG-Texture.jpg" descr="BG-Textur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" name="Picture 7" descr="A black sky with clouds&#10;&#10;AI-generated content may be incorrect.">
            <a:extLst>
              <a:ext uri="{FF2B5EF4-FFF2-40B4-BE49-F238E27FC236}">
                <a16:creationId xmlns:a16="http://schemas.microsoft.com/office/drawing/2014/main" id="{BA9B45CC-0591-4B15-369E-D8AE4DCF12C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970"/>
            <a:ext cx="12197285" cy="6855030"/>
          </a:xfrm>
          <a:prstGeom prst="rect">
            <a:avLst/>
          </a:prstGeom>
        </p:spPr>
      </p:pic>
      <p:pic>
        <p:nvPicPr>
          <p:cNvPr id="94" name="Line-1.png" descr="Line-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9734335" y="6628933"/>
            <a:ext cx="2457665" cy="143166"/>
          </a:xfrm>
          <a:prstGeom prst="rect">
            <a:avLst/>
          </a:prstGeom>
          <a:ln w="12700">
            <a:miter lim="400000"/>
          </a:ln>
        </p:spPr>
      </p:pic>
      <p:pic>
        <p:nvPicPr>
          <p:cNvPr id="95" name="DnD_Horiz_4c_6.png" descr="DnD_Horiz_4c_6.png"/>
          <p:cNvPicPr>
            <a:picLocks noChangeAspect="1"/>
          </p:cNvPicPr>
          <p:nvPr/>
        </p:nvPicPr>
        <p:blipFill>
          <a:blip r:embed="rId5"/>
          <a:srcRect l="3835" t="11226" r="3228" b="11226"/>
          <a:stretch>
            <a:fillRect/>
          </a:stretch>
        </p:blipFill>
        <p:spPr>
          <a:xfrm>
            <a:off x="603250" y="292673"/>
            <a:ext cx="1697261" cy="190302"/>
          </a:xfrm>
          <a:prstGeom prst="rect">
            <a:avLst/>
          </a:prstGeom>
          <a:ln w="12700">
            <a:miter lim="400000"/>
          </a:ln>
        </p:spPr>
      </p:pic>
      <p:sp>
        <p:nvSpPr>
          <p:cNvPr id="96" name="Rectangle"/>
          <p:cNvSpPr/>
          <p:nvPr/>
        </p:nvSpPr>
        <p:spPr>
          <a:xfrm>
            <a:off x="603250" y="593409"/>
            <a:ext cx="10985500" cy="12701"/>
          </a:xfrm>
          <a:prstGeom prst="rect">
            <a:avLst/>
          </a:prstGeom>
          <a:solidFill>
            <a:srgbClr val="E30512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lnSpc>
                <a:spcPct val="100000"/>
              </a:lnSpc>
              <a:spcBef>
                <a:spcPts val="0"/>
              </a:spcBef>
              <a:defRPr sz="3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97" name="Marketing Visual One Sheet: The Player’s Handbook"/>
          <p:cNvSpPr txBox="1">
            <a:spLocks noGrp="1"/>
          </p:cNvSpPr>
          <p:nvPr>
            <p:ph type="body" sz="quarter" idx="21"/>
          </p:nvPr>
        </p:nvSpPr>
        <p:spPr>
          <a:xfrm>
            <a:off x="2402875" y="239447"/>
            <a:ext cx="5909134" cy="296754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SzTx/>
              <a:buNone/>
              <a:defRPr sz="1150" cap="all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1" name="A clean kit with minimal design elements."/>
          <p:cNvSpPr txBox="1">
            <a:spLocks noGrp="1"/>
          </p:cNvSpPr>
          <p:nvPr>
            <p:ph type="body" sz="quarter" idx="22"/>
          </p:nvPr>
        </p:nvSpPr>
        <p:spPr>
          <a:xfrm>
            <a:off x="603250" y="716544"/>
            <a:ext cx="5672968" cy="48540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SzTx/>
              <a:buNone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432210" y="6474003"/>
            <a:ext cx="112193" cy="13335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0DCB4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1A25111-82CD-C80B-DC86-2EF69CE6791B}"/>
              </a:ext>
            </a:extLst>
          </p:cNvPr>
          <p:cNvGrpSpPr/>
          <p:nvPr userDrawn="1"/>
        </p:nvGrpSpPr>
        <p:grpSpPr>
          <a:xfrm>
            <a:off x="-1" y="134764"/>
            <a:ext cx="508126" cy="506118"/>
            <a:chOff x="-1" y="269528"/>
            <a:chExt cx="1016251" cy="1012235"/>
          </a:xfrm>
        </p:grpSpPr>
        <p:pic>
          <p:nvPicPr>
            <p:cNvPr id="4" name="50-Logo-Bug-Red-no-50.png" descr="50-Logo-Bug-Red-no-50.png">
              <a:extLst>
                <a:ext uri="{FF2B5EF4-FFF2-40B4-BE49-F238E27FC236}">
                  <a16:creationId xmlns:a16="http://schemas.microsoft.com/office/drawing/2014/main" id="{03CB4F0C-558F-1B61-6C56-689894946E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t="52284"/>
            <a:stretch/>
          </p:blipFill>
          <p:spPr>
            <a:xfrm rot="16200000">
              <a:off x="-213892" y="483421"/>
              <a:ext cx="1012235" cy="5844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" name="Line-2.png" descr="Line-2.png">
              <a:extLst>
                <a:ext uri="{FF2B5EF4-FFF2-40B4-BE49-F238E27FC236}">
                  <a16:creationId xmlns:a16="http://schemas.microsoft.com/office/drawing/2014/main" id="{A9E1DCF3-1B15-A8D0-390C-0404411376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72390"/>
            <a:stretch/>
          </p:blipFill>
          <p:spPr>
            <a:xfrm>
              <a:off x="-1" y="553396"/>
              <a:ext cx="1016251" cy="4445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" name="Freeform 5">
            <a:extLst>
              <a:ext uri="{FF2B5EF4-FFF2-40B4-BE49-F238E27FC236}">
                <a16:creationId xmlns:a16="http://schemas.microsoft.com/office/drawing/2014/main" id="{7B64C4BD-1D5B-4F26-8562-75F938506334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224671" y="6550589"/>
            <a:ext cx="378579" cy="183852"/>
          </a:xfrm>
          <a:custGeom>
            <a:avLst/>
            <a:gdLst>
              <a:gd name="T0" fmla="*/ 65 w 467"/>
              <a:gd name="T1" fmla="*/ 28 h 225"/>
              <a:gd name="T2" fmla="*/ 0 w 467"/>
              <a:gd name="T3" fmla="*/ 20 h 225"/>
              <a:gd name="T4" fmla="*/ 24 w 467"/>
              <a:gd name="T5" fmla="*/ 184 h 225"/>
              <a:gd name="T6" fmla="*/ 148 w 467"/>
              <a:gd name="T7" fmla="*/ 180 h 225"/>
              <a:gd name="T8" fmla="*/ 153 w 467"/>
              <a:gd name="T9" fmla="*/ 140 h 225"/>
              <a:gd name="T10" fmla="*/ 178 w 467"/>
              <a:gd name="T11" fmla="*/ 86 h 225"/>
              <a:gd name="T12" fmla="*/ 77 w 467"/>
              <a:gd name="T13" fmla="*/ 155 h 225"/>
              <a:gd name="T14" fmla="*/ 96 w 467"/>
              <a:gd name="T15" fmla="*/ 155 h 225"/>
              <a:gd name="T16" fmla="*/ 319 w 467"/>
              <a:gd name="T17" fmla="*/ 113 h 225"/>
              <a:gd name="T18" fmla="*/ 324 w 467"/>
              <a:gd name="T19" fmla="*/ 157 h 225"/>
              <a:gd name="T20" fmla="*/ 361 w 467"/>
              <a:gd name="T21" fmla="*/ 150 h 225"/>
              <a:gd name="T22" fmla="*/ 343 w 467"/>
              <a:gd name="T23" fmla="*/ 155 h 225"/>
              <a:gd name="T24" fmla="*/ 353 w 467"/>
              <a:gd name="T25" fmla="*/ 165 h 225"/>
              <a:gd name="T26" fmla="*/ 383 w 467"/>
              <a:gd name="T27" fmla="*/ 28 h 225"/>
              <a:gd name="T28" fmla="*/ 283 w 467"/>
              <a:gd name="T29" fmla="*/ 17 h 225"/>
              <a:gd name="T30" fmla="*/ 314 w 467"/>
              <a:gd name="T31" fmla="*/ 78 h 225"/>
              <a:gd name="T32" fmla="*/ 342 w 467"/>
              <a:gd name="T33" fmla="*/ 80 h 225"/>
              <a:gd name="T34" fmla="*/ 380 w 467"/>
              <a:gd name="T35" fmla="*/ 68 h 225"/>
              <a:gd name="T36" fmla="*/ 381 w 467"/>
              <a:gd name="T37" fmla="*/ 178 h 225"/>
              <a:gd name="T38" fmla="*/ 450 w 467"/>
              <a:gd name="T39" fmla="*/ 164 h 225"/>
              <a:gd name="T40" fmla="*/ 194 w 467"/>
              <a:gd name="T41" fmla="*/ 44 h 225"/>
              <a:gd name="T42" fmla="*/ 242 w 467"/>
              <a:gd name="T43" fmla="*/ 58 h 225"/>
              <a:gd name="T44" fmla="*/ 233 w 467"/>
              <a:gd name="T45" fmla="*/ 1 h 225"/>
              <a:gd name="T46" fmla="*/ 164 w 467"/>
              <a:gd name="T47" fmla="*/ 99 h 225"/>
              <a:gd name="T48" fmla="*/ 200 w 467"/>
              <a:gd name="T49" fmla="*/ 101 h 225"/>
              <a:gd name="T50" fmla="*/ 207 w 467"/>
              <a:gd name="T51" fmla="*/ 115 h 225"/>
              <a:gd name="T52" fmla="*/ 225 w 467"/>
              <a:gd name="T53" fmla="*/ 143 h 225"/>
              <a:gd name="T54" fmla="*/ 235 w 467"/>
              <a:gd name="T55" fmla="*/ 122 h 225"/>
              <a:gd name="T56" fmla="*/ 251 w 467"/>
              <a:gd name="T57" fmla="*/ 116 h 225"/>
              <a:gd name="T58" fmla="*/ 273 w 467"/>
              <a:gd name="T59" fmla="*/ 110 h 225"/>
              <a:gd name="T60" fmla="*/ 231 w 467"/>
              <a:gd name="T61" fmla="*/ 61 h 225"/>
              <a:gd name="T62" fmla="*/ 229 w 467"/>
              <a:gd name="T63" fmla="*/ 84 h 225"/>
              <a:gd name="T64" fmla="*/ 190 w 467"/>
              <a:gd name="T65" fmla="*/ 82 h 225"/>
              <a:gd name="T66" fmla="*/ 255 w 467"/>
              <a:gd name="T67" fmla="*/ 100 h 225"/>
              <a:gd name="T68" fmla="*/ 328 w 467"/>
              <a:gd name="T69" fmla="*/ 221 h 225"/>
              <a:gd name="T70" fmla="*/ 285 w 467"/>
              <a:gd name="T71" fmla="*/ 170 h 225"/>
              <a:gd name="T72" fmla="*/ 243 w 467"/>
              <a:gd name="T73" fmla="*/ 110 h 225"/>
              <a:gd name="T74" fmla="*/ 284 w 467"/>
              <a:gd name="T75" fmla="*/ 138 h 225"/>
              <a:gd name="T76" fmla="*/ 356 w 467"/>
              <a:gd name="T77" fmla="*/ 165 h 225"/>
              <a:gd name="T78" fmla="*/ 284 w 467"/>
              <a:gd name="T79" fmla="*/ 173 h 225"/>
              <a:gd name="T80" fmla="*/ 182 w 467"/>
              <a:gd name="T81" fmla="*/ 201 h 225"/>
              <a:gd name="T82" fmla="*/ 176 w 467"/>
              <a:gd name="T83" fmla="*/ 205 h 225"/>
              <a:gd name="T84" fmla="*/ 180 w 467"/>
              <a:gd name="T85" fmla="*/ 104 h 225"/>
              <a:gd name="T86" fmla="*/ 202 w 467"/>
              <a:gd name="T87" fmla="*/ 123 h 225"/>
              <a:gd name="T88" fmla="*/ 264 w 467"/>
              <a:gd name="T89" fmla="*/ 157 h 225"/>
              <a:gd name="T90" fmla="*/ 316 w 467"/>
              <a:gd name="T91" fmla="*/ 110 h 225"/>
              <a:gd name="T92" fmla="*/ 339 w 467"/>
              <a:gd name="T93" fmla="*/ 93 h 225"/>
              <a:gd name="T94" fmla="*/ 340 w 467"/>
              <a:gd name="T95" fmla="*/ 77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67" h="225">
                <a:moveTo>
                  <a:pt x="140" y="38"/>
                </a:moveTo>
                <a:cubicBezTo>
                  <a:pt x="128" y="32"/>
                  <a:pt x="116" y="29"/>
                  <a:pt x="99" y="28"/>
                </a:cubicBezTo>
                <a:cubicBezTo>
                  <a:pt x="99" y="28"/>
                  <a:pt x="99" y="28"/>
                  <a:pt x="99" y="28"/>
                </a:cubicBezTo>
                <a:cubicBezTo>
                  <a:pt x="65" y="28"/>
                  <a:pt x="65" y="28"/>
                  <a:pt x="65" y="28"/>
                </a:cubicBezTo>
                <a:cubicBezTo>
                  <a:pt x="39" y="28"/>
                  <a:pt x="26" y="27"/>
                  <a:pt x="17" y="25"/>
                </a:cubicBezTo>
                <a:cubicBezTo>
                  <a:pt x="9" y="23"/>
                  <a:pt x="2" y="19"/>
                  <a:pt x="2" y="19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1"/>
                  <a:pt x="2" y="39"/>
                  <a:pt x="23" y="54"/>
                </a:cubicBezTo>
                <a:cubicBezTo>
                  <a:pt x="27" y="57"/>
                  <a:pt x="30" y="60"/>
                  <a:pt x="30" y="71"/>
                </a:cubicBezTo>
                <a:cubicBezTo>
                  <a:pt x="30" y="168"/>
                  <a:pt x="30" y="168"/>
                  <a:pt x="30" y="168"/>
                </a:cubicBezTo>
                <a:cubicBezTo>
                  <a:pt x="30" y="178"/>
                  <a:pt x="28" y="181"/>
                  <a:pt x="24" y="184"/>
                </a:cubicBezTo>
                <a:cubicBezTo>
                  <a:pt x="18" y="187"/>
                  <a:pt x="8" y="193"/>
                  <a:pt x="8" y="193"/>
                </a:cubicBezTo>
                <a:cubicBezTo>
                  <a:pt x="4" y="196"/>
                  <a:pt x="4" y="196"/>
                  <a:pt x="4" y="196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116" y="196"/>
                  <a:pt x="132" y="192"/>
                  <a:pt x="148" y="180"/>
                </a:cubicBezTo>
                <a:cubicBezTo>
                  <a:pt x="151" y="178"/>
                  <a:pt x="154" y="176"/>
                  <a:pt x="157" y="174"/>
                </a:cubicBezTo>
                <a:cubicBezTo>
                  <a:pt x="155" y="161"/>
                  <a:pt x="157" y="150"/>
                  <a:pt x="159" y="144"/>
                </a:cubicBezTo>
                <a:cubicBezTo>
                  <a:pt x="159" y="144"/>
                  <a:pt x="154" y="148"/>
                  <a:pt x="152" y="153"/>
                </a:cubicBezTo>
                <a:cubicBezTo>
                  <a:pt x="152" y="151"/>
                  <a:pt x="153" y="147"/>
                  <a:pt x="153" y="140"/>
                </a:cubicBezTo>
                <a:cubicBezTo>
                  <a:pt x="154" y="133"/>
                  <a:pt x="158" y="113"/>
                  <a:pt x="176" y="102"/>
                </a:cubicBezTo>
                <a:cubicBezTo>
                  <a:pt x="175" y="102"/>
                  <a:pt x="174" y="102"/>
                  <a:pt x="173" y="102"/>
                </a:cubicBezTo>
                <a:cubicBezTo>
                  <a:pt x="171" y="102"/>
                  <a:pt x="164" y="102"/>
                  <a:pt x="154" y="105"/>
                </a:cubicBezTo>
                <a:cubicBezTo>
                  <a:pt x="158" y="99"/>
                  <a:pt x="173" y="89"/>
                  <a:pt x="178" y="86"/>
                </a:cubicBezTo>
                <a:cubicBezTo>
                  <a:pt x="179" y="86"/>
                  <a:pt x="179" y="86"/>
                  <a:pt x="180" y="85"/>
                </a:cubicBezTo>
                <a:cubicBezTo>
                  <a:pt x="173" y="65"/>
                  <a:pt x="160" y="48"/>
                  <a:pt x="140" y="38"/>
                </a:cubicBezTo>
                <a:moveTo>
                  <a:pt x="96" y="155"/>
                </a:moveTo>
                <a:cubicBezTo>
                  <a:pt x="77" y="155"/>
                  <a:pt x="77" y="155"/>
                  <a:pt x="77" y="155"/>
                </a:cubicBezTo>
                <a:cubicBezTo>
                  <a:pt x="77" y="68"/>
                  <a:pt x="77" y="68"/>
                  <a:pt x="77" y="68"/>
                </a:cubicBezTo>
                <a:cubicBezTo>
                  <a:pt x="96" y="68"/>
                  <a:pt x="96" y="68"/>
                  <a:pt x="96" y="68"/>
                </a:cubicBezTo>
                <a:cubicBezTo>
                  <a:pt x="121" y="68"/>
                  <a:pt x="135" y="84"/>
                  <a:pt x="135" y="112"/>
                </a:cubicBezTo>
                <a:cubicBezTo>
                  <a:pt x="135" y="139"/>
                  <a:pt x="121" y="155"/>
                  <a:pt x="96" y="155"/>
                </a:cubicBezTo>
                <a:moveTo>
                  <a:pt x="352" y="110"/>
                </a:moveTo>
                <a:cubicBezTo>
                  <a:pt x="349" y="108"/>
                  <a:pt x="349" y="108"/>
                  <a:pt x="349" y="108"/>
                </a:cubicBezTo>
                <a:cubicBezTo>
                  <a:pt x="346" y="106"/>
                  <a:pt x="342" y="104"/>
                  <a:pt x="338" y="104"/>
                </a:cubicBezTo>
                <a:cubicBezTo>
                  <a:pt x="331" y="104"/>
                  <a:pt x="324" y="107"/>
                  <a:pt x="319" y="113"/>
                </a:cubicBezTo>
                <a:cubicBezTo>
                  <a:pt x="317" y="115"/>
                  <a:pt x="316" y="117"/>
                  <a:pt x="314" y="119"/>
                </a:cubicBezTo>
                <a:cubicBezTo>
                  <a:pt x="314" y="158"/>
                  <a:pt x="314" y="158"/>
                  <a:pt x="314" y="158"/>
                </a:cubicBezTo>
                <a:cubicBezTo>
                  <a:pt x="316" y="159"/>
                  <a:pt x="317" y="160"/>
                  <a:pt x="319" y="160"/>
                </a:cubicBezTo>
                <a:cubicBezTo>
                  <a:pt x="321" y="160"/>
                  <a:pt x="323" y="159"/>
                  <a:pt x="324" y="157"/>
                </a:cubicBezTo>
                <a:cubicBezTo>
                  <a:pt x="326" y="154"/>
                  <a:pt x="328" y="147"/>
                  <a:pt x="322" y="140"/>
                </a:cubicBezTo>
                <a:cubicBezTo>
                  <a:pt x="325" y="141"/>
                  <a:pt x="333" y="147"/>
                  <a:pt x="334" y="148"/>
                </a:cubicBezTo>
                <a:cubicBezTo>
                  <a:pt x="334" y="148"/>
                  <a:pt x="341" y="147"/>
                  <a:pt x="347" y="147"/>
                </a:cubicBezTo>
                <a:cubicBezTo>
                  <a:pt x="352" y="147"/>
                  <a:pt x="357" y="148"/>
                  <a:pt x="361" y="150"/>
                </a:cubicBezTo>
                <a:cubicBezTo>
                  <a:pt x="361" y="104"/>
                  <a:pt x="361" y="104"/>
                  <a:pt x="361" y="104"/>
                </a:cubicBezTo>
                <a:cubicBezTo>
                  <a:pt x="358" y="105"/>
                  <a:pt x="355" y="106"/>
                  <a:pt x="354" y="108"/>
                </a:cubicBezTo>
                <a:lnTo>
                  <a:pt x="352" y="110"/>
                </a:lnTo>
                <a:close/>
                <a:moveTo>
                  <a:pt x="343" y="155"/>
                </a:moveTo>
                <a:cubicBezTo>
                  <a:pt x="338" y="154"/>
                  <a:pt x="338" y="154"/>
                  <a:pt x="338" y="154"/>
                </a:cubicBezTo>
                <a:cubicBezTo>
                  <a:pt x="340" y="157"/>
                  <a:pt x="341" y="161"/>
                  <a:pt x="341" y="165"/>
                </a:cubicBezTo>
                <a:cubicBezTo>
                  <a:pt x="341" y="169"/>
                  <a:pt x="341" y="173"/>
                  <a:pt x="339" y="176"/>
                </a:cubicBezTo>
                <a:cubicBezTo>
                  <a:pt x="345" y="176"/>
                  <a:pt x="353" y="172"/>
                  <a:pt x="353" y="165"/>
                </a:cubicBezTo>
                <a:cubicBezTo>
                  <a:pt x="353" y="159"/>
                  <a:pt x="347" y="155"/>
                  <a:pt x="343" y="155"/>
                </a:cubicBezTo>
                <a:moveTo>
                  <a:pt x="424" y="38"/>
                </a:moveTo>
                <a:cubicBezTo>
                  <a:pt x="412" y="32"/>
                  <a:pt x="400" y="29"/>
                  <a:pt x="383" y="28"/>
                </a:cubicBezTo>
                <a:cubicBezTo>
                  <a:pt x="383" y="28"/>
                  <a:pt x="383" y="28"/>
                  <a:pt x="383" y="28"/>
                </a:cubicBezTo>
                <a:cubicBezTo>
                  <a:pt x="349" y="28"/>
                  <a:pt x="349" y="28"/>
                  <a:pt x="349" y="28"/>
                </a:cubicBezTo>
                <a:cubicBezTo>
                  <a:pt x="322" y="28"/>
                  <a:pt x="310" y="27"/>
                  <a:pt x="300" y="25"/>
                </a:cubicBezTo>
                <a:cubicBezTo>
                  <a:pt x="292" y="23"/>
                  <a:pt x="285" y="19"/>
                  <a:pt x="285" y="19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3" y="20"/>
                  <a:pt x="283" y="20"/>
                  <a:pt x="283" y="20"/>
                </a:cubicBezTo>
                <a:cubicBezTo>
                  <a:pt x="283" y="21"/>
                  <a:pt x="285" y="39"/>
                  <a:pt x="307" y="54"/>
                </a:cubicBezTo>
                <a:cubicBezTo>
                  <a:pt x="311" y="57"/>
                  <a:pt x="314" y="60"/>
                  <a:pt x="314" y="71"/>
                </a:cubicBezTo>
                <a:cubicBezTo>
                  <a:pt x="314" y="78"/>
                  <a:pt x="314" y="78"/>
                  <a:pt x="314" y="78"/>
                </a:cubicBezTo>
                <a:cubicBezTo>
                  <a:pt x="319" y="75"/>
                  <a:pt x="324" y="73"/>
                  <a:pt x="329" y="71"/>
                </a:cubicBezTo>
                <a:cubicBezTo>
                  <a:pt x="327" y="73"/>
                  <a:pt x="323" y="77"/>
                  <a:pt x="321" y="82"/>
                </a:cubicBezTo>
                <a:cubicBezTo>
                  <a:pt x="323" y="79"/>
                  <a:pt x="339" y="69"/>
                  <a:pt x="357" y="73"/>
                </a:cubicBezTo>
                <a:cubicBezTo>
                  <a:pt x="353" y="74"/>
                  <a:pt x="347" y="76"/>
                  <a:pt x="342" y="80"/>
                </a:cubicBezTo>
                <a:cubicBezTo>
                  <a:pt x="343" y="80"/>
                  <a:pt x="348" y="79"/>
                  <a:pt x="353" y="79"/>
                </a:cubicBezTo>
                <a:cubicBezTo>
                  <a:pt x="355" y="79"/>
                  <a:pt x="358" y="79"/>
                  <a:pt x="361" y="79"/>
                </a:cubicBezTo>
                <a:cubicBezTo>
                  <a:pt x="361" y="68"/>
                  <a:pt x="361" y="68"/>
                  <a:pt x="361" y="68"/>
                </a:cubicBezTo>
                <a:cubicBezTo>
                  <a:pt x="380" y="68"/>
                  <a:pt x="380" y="68"/>
                  <a:pt x="380" y="68"/>
                </a:cubicBezTo>
                <a:cubicBezTo>
                  <a:pt x="404" y="68"/>
                  <a:pt x="419" y="84"/>
                  <a:pt x="419" y="112"/>
                </a:cubicBezTo>
                <a:cubicBezTo>
                  <a:pt x="419" y="139"/>
                  <a:pt x="404" y="155"/>
                  <a:pt x="380" y="155"/>
                </a:cubicBezTo>
                <a:cubicBezTo>
                  <a:pt x="369" y="155"/>
                  <a:pt x="369" y="155"/>
                  <a:pt x="369" y="155"/>
                </a:cubicBezTo>
                <a:cubicBezTo>
                  <a:pt x="376" y="160"/>
                  <a:pt x="381" y="169"/>
                  <a:pt x="381" y="178"/>
                </a:cubicBezTo>
                <a:cubicBezTo>
                  <a:pt x="381" y="185"/>
                  <a:pt x="379" y="191"/>
                  <a:pt x="375" y="196"/>
                </a:cubicBezTo>
                <a:cubicBezTo>
                  <a:pt x="375" y="196"/>
                  <a:pt x="375" y="196"/>
                  <a:pt x="375" y="196"/>
                </a:cubicBezTo>
                <a:cubicBezTo>
                  <a:pt x="400" y="196"/>
                  <a:pt x="415" y="192"/>
                  <a:pt x="432" y="180"/>
                </a:cubicBezTo>
                <a:cubicBezTo>
                  <a:pt x="439" y="176"/>
                  <a:pt x="445" y="170"/>
                  <a:pt x="450" y="164"/>
                </a:cubicBezTo>
                <a:cubicBezTo>
                  <a:pt x="461" y="150"/>
                  <a:pt x="467" y="131"/>
                  <a:pt x="467" y="111"/>
                </a:cubicBezTo>
                <a:cubicBezTo>
                  <a:pt x="467" y="80"/>
                  <a:pt x="451" y="52"/>
                  <a:pt x="424" y="38"/>
                </a:cubicBezTo>
                <a:moveTo>
                  <a:pt x="191" y="68"/>
                </a:moveTo>
                <a:cubicBezTo>
                  <a:pt x="189" y="59"/>
                  <a:pt x="191" y="51"/>
                  <a:pt x="194" y="44"/>
                </a:cubicBezTo>
                <a:cubicBezTo>
                  <a:pt x="197" y="52"/>
                  <a:pt x="200" y="60"/>
                  <a:pt x="213" y="67"/>
                </a:cubicBezTo>
                <a:cubicBezTo>
                  <a:pt x="212" y="61"/>
                  <a:pt x="212" y="53"/>
                  <a:pt x="214" y="47"/>
                </a:cubicBezTo>
                <a:cubicBezTo>
                  <a:pt x="211" y="33"/>
                  <a:pt x="219" y="22"/>
                  <a:pt x="230" y="22"/>
                </a:cubicBezTo>
                <a:cubicBezTo>
                  <a:pt x="247" y="22"/>
                  <a:pt x="251" y="44"/>
                  <a:pt x="242" y="58"/>
                </a:cubicBezTo>
                <a:cubicBezTo>
                  <a:pt x="247" y="65"/>
                  <a:pt x="254" y="71"/>
                  <a:pt x="259" y="76"/>
                </a:cubicBezTo>
                <a:cubicBezTo>
                  <a:pt x="260" y="76"/>
                  <a:pt x="260" y="77"/>
                  <a:pt x="261" y="77"/>
                </a:cubicBezTo>
                <a:cubicBezTo>
                  <a:pt x="268" y="68"/>
                  <a:pt x="274" y="53"/>
                  <a:pt x="274" y="42"/>
                </a:cubicBezTo>
                <a:cubicBezTo>
                  <a:pt x="274" y="22"/>
                  <a:pt x="261" y="3"/>
                  <a:pt x="233" y="1"/>
                </a:cubicBezTo>
                <a:cubicBezTo>
                  <a:pt x="215" y="0"/>
                  <a:pt x="203" y="6"/>
                  <a:pt x="194" y="15"/>
                </a:cubicBezTo>
                <a:cubicBezTo>
                  <a:pt x="190" y="19"/>
                  <a:pt x="181" y="29"/>
                  <a:pt x="183" y="48"/>
                </a:cubicBezTo>
                <a:cubicBezTo>
                  <a:pt x="184" y="61"/>
                  <a:pt x="191" y="68"/>
                  <a:pt x="191" y="68"/>
                </a:cubicBezTo>
                <a:moveTo>
                  <a:pt x="164" y="99"/>
                </a:moveTo>
                <a:cubicBezTo>
                  <a:pt x="176" y="97"/>
                  <a:pt x="182" y="99"/>
                  <a:pt x="184" y="104"/>
                </a:cubicBezTo>
                <a:cubicBezTo>
                  <a:pt x="185" y="107"/>
                  <a:pt x="184" y="112"/>
                  <a:pt x="183" y="118"/>
                </a:cubicBezTo>
                <a:cubicBezTo>
                  <a:pt x="187" y="114"/>
                  <a:pt x="200" y="104"/>
                  <a:pt x="210" y="103"/>
                </a:cubicBezTo>
                <a:cubicBezTo>
                  <a:pt x="208" y="102"/>
                  <a:pt x="202" y="101"/>
                  <a:pt x="200" y="101"/>
                </a:cubicBezTo>
                <a:cubicBezTo>
                  <a:pt x="207" y="92"/>
                  <a:pt x="223" y="89"/>
                  <a:pt x="232" y="91"/>
                </a:cubicBezTo>
                <a:cubicBezTo>
                  <a:pt x="226" y="91"/>
                  <a:pt x="215" y="94"/>
                  <a:pt x="210" y="98"/>
                </a:cubicBezTo>
                <a:cubicBezTo>
                  <a:pt x="214" y="98"/>
                  <a:pt x="218" y="99"/>
                  <a:pt x="221" y="100"/>
                </a:cubicBezTo>
                <a:cubicBezTo>
                  <a:pt x="216" y="103"/>
                  <a:pt x="209" y="109"/>
                  <a:pt x="207" y="115"/>
                </a:cubicBezTo>
                <a:cubicBezTo>
                  <a:pt x="214" y="111"/>
                  <a:pt x="227" y="112"/>
                  <a:pt x="230" y="122"/>
                </a:cubicBezTo>
                <a:cubicBezTo>
                  <a:pt x="231" y="129"/>
                  <a:pt x="226" y="135"/>
                  <a:pt x="224" y="136"/>
                </a:cubicBezTo>
                <a:cubicBezTo>
                  <a:pt x="226" y="136"/>
                  <a:pt x="231" y="136"/>
                  <a:pt x="233" y="135"/>
                </a:cubicBezTo>
                <a:cubicBezTo>
                  <a:pt x="232" y="137"/>
                  <a:pt x="228" y="142"/>
                  <a:pt x="225" y="143"/>
                </a:cubicBezTo>
                <a:cubicBezTo>
                  <a:pt x="233" y="143"/>
                  <a:pt x="243" y="138"/>
                  <a:pt x="246" y="131"/>
                </a:cubicBezTo>
                <a:cubicBezTo>
                  <a:pt x="246" y="131"/>
                  <a:pt x="241" y="133"/>
                  <a:pt x="239" y="131"/>
                </a:cubicBezTo>
                <a:cubicBezTo>
                  <a:pt x="237" y="129"/>
                  <a:pt x="240" y="120"/>
                  <a:pt x="240" y="120"/>
                </a:cubicBezTo>
                <a:cubicBezTo>
                  <a:pt x="240" y="120"/>
                  <a:pt x="237" y="124"/>
                  <a:pt x="235" y="122"/>
                </a:cubicBezTo>
                <a:cubicBezTo>
                  <a:pt x="233" y="119"/>
                  <a:pt x="236" y="112"/>
                  <a:pt x="237" y="110"/>
                </a:cubicBezTo>
                <a:cubicBezTo>
                  <a:pt x="235" y="109"/>
                  <a:pt x="229" y="108"/>
                  <a:pt x="226" y="108"/>
                </a:cubicBezTo>
                <a:cubicBezTo>
                  <a:pt x="234" y="105"/>
                  <a:pt x="252" y="104"/>
                  <a:pt x="254" y="107"/>
                </a:cubicBezTo>
                <a:cubicBezTo>
                  <a:pt x="255" y="110"/>
                  <a:pt x="251" y="116"/>
                  <a:pt x="251" y="116"/>
                </a:cubicBezTo>
                <a:cubicBezTo>
                  <a:pt x="254" y="116"/>
                  <a:pt x="264" y="116"/>
                  <a:pt x="267" y="120"/>
                </a:cubicBezTo>
                <a:cubicBezTo>
                  <a:pt x="270" y="124"/>
                  <a:pt x="268" y="129"/>
                  <a:pt x="268" y="129"/>
                </a:cubicBezTo>
                <a:cubicBezTo>
                  <a:pt x="275" y="125"/>
                  <a:pt x="282" y="114"/>
                  <a:pt x="280" y="103"/>
                </a:cubicBezTo>
                <a:cubicBezTo>
                  <a:pt x="279" y="105"/>
                  <a:pt x="276" y="109"/>
                  <a:pt x="273" y="110"/>
                </a:cubicBezTo>
                <a:cubicBezTo>
                  <a:pt x="274" y="106"/>
                  <a:pt x="271" y="104"/>
                  <a:pt x="268" y="103"/>
                </a:cubicBezTo>
                <a:cubicBezTo>
                  <a:pt x="270" y="96"/>
                  <a:pt x="267" y="88"/>
                  <a:pt x="257" y="78"/>
                </a:cubicBezTo>
                <a:cubicBezTo>
                  <a:pt x="248" y="70"/>
                  <a:pt x="233" y="58"/>
                  <a:pt x="233" y="44"/>
                </a:cubicBezTo>
                <a:cubicBezTo>
                  <a:pt x="231" y="47"/>
                  <a:pt x="229" y="56"/>
                  <a:pt x="231" y="61"/>
                </a:cubicBezTo>
                <a:cubicBezTo>
                  <a:pt x="238" y="70"/>
                  <a:pt x="253" y="78"/>
                  <a:pt x="257" y="92"/>
                </a:cubicBezTo>
                <a:cubicBezTo>
                  <a:pt x="250" y="76"/>
                  <a:pt x="219" y="63"/>
                  <a:pt x="220" y="41"/>
                </a:cubicBezTo>
                <a:cubicBezTo>
                  <a:pt x="216" y="46"/>
                  <a:pt x="214" y="61"/>
                  <a:pt x="217" y="69"/>
                </a:cubicBezTo>
                <a:cubicBezTo>
                  <a:pt x="223" y="73"/>
                  <a:pt x="228" y="79"/>
                  <a:pt x="229" y="84"/>
                </a:cubicBezTo>
                <a:cubicBezTo>
                  <a:pt x="223" y="72"/>
                  <a:pt x="201" y="69"/>
                  <a:pt x="194" y="54"/>
                </a:cubicBezTo>
                <a:cubicBezTo>
                  <a:pt x="193" y="60"/>
                  <a:pt x="194" y="66"/>
                  <a:pt x="197" y="71"/>
                </a:cubicBezTo>
                <a:cubicBezTo>
                  <a:pt x="197" y="71"/>
                  <a:pt x="191" y="69"/>
                  <a:pt x="179" y="69"/>
                </a:cubicBezTo>
                <a:cubicBezTo>
                  <a:pt x="182" y="70"/>
                  <a:pt x="191" y="78"/>
                  <a:pt x="190" y="82"/>
                </a:cubicBezTo>
                <a:cubicBezTo>
                  <a:pt x="189" y="86"/>
                  <a:pt x="172" y="91"/>
                  <a:pt x="164" y="99"/>
                </a:cubicBezTo>
                <a:moveTo>
                  <a:pt x="255" y="100"/>
                </a:moveTo>
                <a:cubicBezTo>
                  <a:pt x="248" y="100"/>
                  <a:pt x="246" y="95"/>
                  <a:pt x="244" y="90"/>
                </a:cubicBezTo>
                <a:cubicBezTo>
                  <a:pt x="252" y="93"/>
                  <a:pt x="255" y="100"/>
                  <a:pt x="255" y="100"/>
                </a:cubicBezTo>
                <a:moveTo>
                  <a:pt x="377" y="178"/>
                </a:moveTo>
                <a:cubicBezTo>
                  <a:pt x="377" y="195"/>
                  <a:pt x="361" y="207"/>
                  <a:pt x="342" y="205"/>
                </a:cubicBezTo>
                <a:cubicBezTo>
                  <a:pt x="347" y="209"/>
                  <a:pt x="358" y="212"/>
                  <a:pt x="365" y="209"/>
                </a:cubicBezTo>
                <a:cubicBezTo>
                  <a:pt x="361" y="216"/>
                  <a:pt x="344" y="225"/>
                  <a:pt x="328" y="221"/>
                </a:cubicBezTo>
                <a:cubicBezTo>
                  <a:pt x="314" y="217"/>
                  <a:pt x="307" y="202"/>
                  <a:pt x="307" y="193"/>
                </a:cubicBezTo>
                <a:cubicBezTo>
                  <a:pt x="300" y="200"/>
                  <a:pt x="302" y="212"/>
                  <a:pt x="307" y="216"/>
                </a:cubicBezTo>
                <a:cubicBezTo>
                  <a:pt x="301" y="215"/>
                  <a:pt x="292" y="209"/>
                  <a:pt x="291" y="198"/>
                </a:cubicBezTo>
                <a:cubicBezTo>
                  <a:pt x="289" y="189"/>
                  <a:pt x="294" y="178"/>
                  <a:pt x="285" y="170"/>
                </a:cubicBezTo>
                <a:cubicBezTo>
                  <a:pt x="279" y="164"/>
                  <a:pt x="270" y="157"/>
                  <a:pt x="264" y="153"/>
                </a:cubicBezTo>
                <a:cubicBezTo>
                  <a:pt x="252" y="143"/>
                  <a:pt x="257" y="136"/>
                  <a:pt x="254" y="132"/>
                </a:cubicBezTo>
                <a:cubicBezTo>
                  <a:pt x="252" y="128"/>
                  <a:pt x="247" y="126"/>
                  <a:pt x="244" y="122"/>
                </a:cubicBezTo>
                <a:cubicBezTo>
                  <a:pt x="241" y="119"/>
                  <a:pt x="241" y="113"/>
                  <a:pt x="243" y="110"/>
                </a:cubicBezTo>
                <a:cubicBezTo>
                  <a:pt x="243" y="115"/>
                  <a:pt x="245" y="118"/>
                  <a:pt x="249" y="119"/>
                </a:cubicBezTo>
                <a:cubicBezTo>
                  <a:pt x="254" y="120"/>
                  <a:pt x="258" y="119"/>
                  <a:pt x="261" y="121"/>
                </a:cubicBezTo>
                <a:cubicBezTo>
                  <a:pt x="266" y="124"/>
                  <a:pt x="264" y="131"/>
                  <a:pt x="267" y="134"/>
                </a:cubicBezTo>
                <a:cubicBezTo>
                  <a:pt x="270" y="136"/>
                  <a:pt x="277" y="133"/>
                  <a:pt x="284" y="138"/>
                </a:cubicBezTo>
                <a:cubicBezTo>
                  <a:pt x="290" y="143"/>
                  <a:pt x="304" y="155"/>
                  <a:pt x="310" y="160"/>
                </a:cubicBezTo>
                <a:cubicBezTo>
                  <a:pt x="321" y="169"/>
                  <a:pt x="332" y="158"/>
                  <a:pt x="329" y="148"/>
                </a:cubicBezTo>
                <a:cubicBezTo>
                  <a:pt x="340" y="155"/>
                  <a:pt x="341" y="173"/>
                  <a:pt x="332" y="180"/>
                </a:cubicBezTo>
                <a:cubicBezTo>
                  <a:pt x="340" y="181"/>
                  <a:pt x="356" y="178"/>
                  <a:pt x="356" y="165"/>
                </a:cubicBezTo>
                <a:cubicBezTo>
                  <a:pt x="356" y="157"/>
                  <a:pt x="349" y="152"/>
                  <a:pt x="344" y="151"/>
                </a:cubicBezTo>
                <a:cubicBezTo>
                  <a:pt x="362" y="149"/>
                  <a:pt x="377" y="162"/>
                  <a:pt x="377" y="178"/>
                </a:cubicBezTo>
                <a:moveTo>
                  <a:pt x="282" y="172"/>
                </a:moveTo>
                <a:cubicBezTo>
                  <a:pt x="283" y="173"/>
                  <a:pt x="283" y="173"/>
                  <a:pt x="284" y="173"/>
                </a:cubicBezTo>
                <a:cubicBezTo>
                  <a:pt x="274" y="193"/>
                  <a:pt x="256" y="218"/>
                  <a:pt x="221" y="218"/>
                </a:cubicBezTo>
                <a:cubicBezTo>
                  <a:pt x="209" y="218"/>
                  <a:pt x="198" y="213"/>
                  <a:pt x="190" y="208"/>
                </a:cubicBezTo>
                <a:cubicBezTo>
                  <a:pt x="187" y="205"/>
                  <a:pt x="185" y="203"/>
                  <a:pt x="182" y="201"/>
                </a:cubicBezTo>
                <a:cubicBezTo>
                  <a:pt x="182" y="201"/>
                  <a:pt x="182" y="201"/>
                  <a:pt x="182" y="201"/>
                </a:cubicBezTo>
                <a:cubicBezTo>
                  <a:pt x="182" y="201"/>
                  <a:pt x="182" y="201"/>
                  <a:pt x="182" y="201"/>
                </a:cubicBezTo>
                <a:cubicBezTo>
                  <a:pt x="181" y="199"/>
                  <a:pt x="180" y="198"/>
                  <a:pt x="179" y="196"/>
                </a:cubicBezTo>
                <a:cubicBezTo>
                  <a:pt x="177" y="194"/>
                  <a:pt x="176" y="194"/>
                  <a:pt x="175" y="195"/>
                </a:cubicBezTo>
                <a:cubicBezTo>
                  <a:pt x="173" y="198"/>
                  <a:pt x="176" y="205"/>
                  <a:pt x="176" y="205"/>
                </a:cubicBezTo>
                <a:cubicBezTo>
                  <a:pt x="149" y="179"/>
                  <a:pt x="163" y="142"/>
                  <a:pt x="164" y="140"/>
                </a:cubicBezTo>
                <a:cubicBezTo>
                  <a:pt x="165" y="136"/>
                  <a:pt x="164" y="135"/>
                  <a:pt x="162" y="135"/>
                </a:cubicBezTo>
                <a:cubicBezTo>
                  <a:pt x="160" y="136"/>
                  <a:pt x="157" y="140"/>
                  <a:pt x="157" y="140"/>
                </a:cubicBezTo>
                <a:cubicBezTo>
                  <a:pt x="159" y="117"/>
                  <a:pt x="180" y="104"/>
                  <a:pt x="180" y="104"/>
                </a:cubicBezTo>
                <a:cubicBezTo>
                  <a:pt x="180" y="104"/>
                  <a:pt x="180" y="104"/>
                  <a:pt x="180" y="104"/>
                </a:cubicBezTo>
                <a:cubicBezTo>
                  <a:pt x="183" y="108"/>
                  <a:pt x="179" y="112"/>
                  <a:pt x="179" y="126"/>
                </a:cubicBezTo>
                <a:cubicBezTo>
                  <a:pt x="183" y="121"/>
                  <a:pt x="198" y="110"/>
                  <a:pt x="207" y="107"/>
                </a:cubicBezTo>
                <a:cubicBezTo>
                  <a:pt x="204" y="111"/>
                  <a:pt x="202" y="116"/>
                  <a:pt x="202" y="123"/>
                </a:cubicBezTo>
                <a:cubicBezTo>
                  <a:pt x="202" y="123"/>
                  <a:pt x="208" y="116"/>
                  <a:pt x="216" y="116"/>
                </a:cubicBezTo>
                <a:cubicBezTo>
                  <a:pt x="218" y="116"/>
                  <a:pt x="220" y="117"/>
                  <a:pt x="222" y="117"/>
                </a:cubicBezTo>
                <a:cubicBezTo>
                  <a:pt x="191" y="147"/>
                  <a:pt x="204" y="184"/>
                  <a:pt x="230" y="184"/>
                </a:cubicBezTo>
                <a:cubicBezTo>
                  <a:pt x="244" y="184"/>
                  <a:pt x="258" y="168"/>
                  <a:pt x="264" y="157"/>
                </a:cubicBezTo>
                <a:cubicBezTo>
                  <a:pt x="270" y="161"/>
                  <a:pt x="277" y="168"/>
                  <a:pt x="282" y="172"/>
                </a:cubicBezTo>
                <a:moveTo>
                  <a:pt x="385" y="98"/>
                </a:moveTo>
                <a:cubicBezTo>
                  <a:pt x="375" y="95"/>
                  <a:pt x="356" y="99"/>
                  <a:pt x="351" y="104"/>
                </a:cubicBezTo>
                <a:cubicBezTo>
                  <a:pt x="342" y="98"/>
                  <a:pt x="326" y="99"/>
                  <a:pt x="316" y="110"/>
                </a:cubicBezTo>
                <a:cubicBezTo>
                  <a:pt x="305" y="123"/>
                  <a:pt x="298" y="138"/>
                  <a:pt x="296" y="143"/>
                </a:cubicBezTo>
                <a:cubicBezTo>
                  <a:pt x="292" y="140"/>
                  <a:pt x="288" y="137"/>
                  <a:pt x="286" y="135"/>
                </a:cubicBezTo>
                <a:cubicBezTo>
                  <a:pt x="284" y="134"/>
                  <a:pt x="282" y="133"/>
                  <a:pt x="280" y="132"/>
                </a:cubicBezTo>
                <a:cubicBezTo>
                  <a:pt x="290" y="117"/>
                  <a:pt x="313" y="94"/>
                  <a:pt x="339" y="93"/>
                </a:cubicBezTo>
                <a:cubicBezTo>
                  <a:pt x="324" y="91"/>
                  <a:pt x="301" y="101"/>
                  <a:pt x="290" y="115"/>
                </a:cubicBezTo>
                <a:cubicBezTo>
                  <a:pt x="292" y="106"/>
                  <a:pt x="302" y="90"/>
                  <a:pt x="315" y="83"/>
                </a:cubicBezTo>
                <a:cubicBezTo>
                  <a:pt x="315" y="83"/>
                  <a:pt x="309" y="91"/>
                  <a:pt x="311" y="92"/>
                </a:cubicBezTo>
                <a:cubicBezTo>
                  <a:pt x="316" y="94"/>
                  <a:pt x="326" y="78"/>
                  <a:pt x="340" y="77"/>
                </a:cubicBezTo>
                <a:cubicBezTo>
                  <a:pt x="340" y="77"/>
                  <a:pt x="329" y="82"/>
                  <a:pt x="332" y="85"/>
                </a:cubicBezTo>
                <a:cubicBezTo>
                  <a:pt x="333" y="88"/>
                  <a:pt x="340" y="82"/>
                  <a:pt x="352" y="82"/>
                </a:cubicBezTo>
                <a:cubicBezTo>
                  <a:pt x="366" y="82"/>
                  <a:pt x="379" y="91"/>
                  <a:pt x="385" y="98"/>
                </a:cubicBezTo>
              </a:path>
            </a:pathLst>
          </a:custGeom>
          <a:solidFill>
            <a:sysClr val="window" lastClr="FFFFFF">
              <a:alpha val="9888"/>
            </a:sys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2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0B00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AD1F102-9FE2-5A64-88ED-19572CE93B52}"/>
              </a:ext>
            </a:extLst>
          </p:cNvPr>
          <p:cNvSpPr txBox="1"/>
          <p:nvPr userDrawn="1"/>
        </p:nvSpPr>
        <p:spPr>
          <a:xfrm>
            <a:off x="603250" y="6554905"/>
            <a:ext cx="46386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2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srgbClr val="737373">
                    <a:alpha val="10001"/>
                  </a:srgbClr>
                </a:solidFill>
                <a:effectLst/>
                <a:uLnTx/>
                <a:uFillTx/>
                <a:latin typeface="Aptos" panose="020B0004020202020204" pitchFamily="34" charset="0"/>
              </a:rPr>
              <a:t>|</a:t>
            </a: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alpha val="10001"/>
                  </a:prstClr>
                </a:solidFill>
                <a:effectLst/>
                <a:uLnTx/>
                <a:uFillTx/>
                <a:latin typeface="Aptos" panose="020B0004020202020204" pitchFamily="34" charset="0"/>
              </a:rPr>
              <a:t>  ©2025 Wizards of the Coast  </a:t>
            </a: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srgbClr val="737373">
                    <a:alpha val="10001"/>
                  </a:srgbClr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|</a:t>
            </a: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alpha val="10001"/>
                  </a:prstClr>
                </a:solidFill>
                <a:effectLst/>
                <a:uLnTx/>
                <a:uFillTx/>
                <a:latin typeface="Aptos" panose="020B0004020202020204" pitchFamily="34" charset="0"/>
              </a:rPr>
              <a:t>  Confidential and </a:t>
            </a: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alpha val="11000"/>
                  </a:prstClr>
                </a:solidFill>
                <a:effectLst/>
                <a:uLnTx/>
                <a:uFillTx/>
                <a:latin typeface="Aptos" panose="020B0004020202020204" pitchFamily="34" charset="0"/>
              </a:rPr>
              <a:t>proprietary</a:t>
            </a:r>
          </a:p>
        </p:txBody>
      </p:sp>
    </p:spTree>
    <p:extLst>
      <p:ext uri="{BB962C8B-B14F-4D97-AF65-F5344CB8AC3E}">
        <p14:creationId xmlns:p14="http://schemas.microsoft.com/office/powerpoint/2010/main" val="421407951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F9C1883-79A5-925D-F38F-2CB94F647A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156" t="1139" r="1156" b="2204"/>
          <a:stretch/>
        </p:blipFill>
        <p:spPr>
          <a:xfrm>
            <a:off x="5093" y="0"/>
            <a:ext cx="1218690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127198"/>
      </p:ext>
    </p:extLst>
  </p:cSld>
  <p:clrMapOvr>
    <a:masterClrMapping/>
  </p:clrMapOvr>
  <p:transition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1D67C41-E3FB-F964-FB25-64BD385D517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939413"/>
      </p:ext>
    </p:extLst>
  </p:cSld>
  <p:clrMapOvr>
    <a:masterClrMapping/>
  </p:clrMapOvr>
  <p:transition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5919A9C-DE20-C444-6F27-6810DEB697D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H="1">
            <a:off x="0" y="0"/>
            <a:ext cx="12191996" cy="685799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7C1131A-F110-9DC6-C5B2-BCC869A7FE8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6000">
                <a:schemeClr val="tx1">
                  <a:lumMod val="0"/>
                </a:schemeClr>
              </a:gs>
              <a:gs pos="93000">
                <a:schemeClr val="tx1">
                  <a:alpha val="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white dragon with a black background&#10;&#10;Description automatically generated">
            <a:extLst>
              <a:ext uri="{FF2B5EF4-FFF2-40B4-BE49-F238E27FC236}">
                <a16:creationId xmlns:a16="http://schemas.microsoft.com/office/drawing/2014/main" id="{9F37237C-1E7F-E6AB-71C1-82698013B9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60" t="7416" r="-1319" b="11637"/>
          <a:stretch/>
        </p:blipFill>
        <p:spPr>
          <a:xfrm>
            <a:off x="-4" y="0"/>
            <a:ext cx="7181854" cy="6858000"/>
          </a:xfrm>
          <a:prstGeom prst="rect">
            <a:avLst/>
          </a:prstGeom>
          <a:effectLst>
            <a:glow rad="1905000">
              <a:schemeClr val="accent1">
                <a:satMod val="175000"/>
                <a:alpha val="16064"/>
              </a:schemeClr>
            </a:glow>
          </a:effec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ABD8191-B038-DDCE-0D82-1EF5B51BBDCC}"/>
              </a:ext>
            </a:extLst>
          </p:cNvPr>
          <p:cNvSpPr/>
          <p:nvPr userDrawn="1"/>
        </p:nvSpPr>
        <p:spPr>
          <a:xfrm rot="16200000">
            <a:off x="2667000" y="-2667000"/>
            <a:ext cx="6858000" cy="121920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0"/>
                  <a:alpha val="78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742343"/>
      </p:ext>
    </p:extLst>
  </p:cSld>
  <p:clrMapOvr>
    <a:masterClrMapping/>
  </p:clrMapOvr>
  <p:transition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C79BF30-5508-902C-EF60-247AEDF3858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7015" b="701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990E01F-FBCA-3388-FCCE-A5DB5C7D33ED}"/>
              </a:ext>
            </a:extLst>
          </p:cNvPr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chemeClr val="tx1">
              <a:alpha val="41453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665909"/>
      </p:ext>
    </p:extLst>
  </p:cSld>
  <p:clrMapOvr>
    <a:masterClrMapping/>
  </p:clrMapOvr>
  <p:transition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AA79CDD-EFB3-3638-4871-BE8CE007A3E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993" r="3993" b="7986"/>
          <a:stretch/>
        </p:blipFill>
        <p:spPr>
          <a:xfrm>
            <a:off x="-1" y="-1"/>
            <a:ext cx="12192001" cy="685800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C4929FE-E2EA-F0F4-ED65-1C3868D75993}"/>
              </a:ext>
            </a:extLst>
          </p:cNvPr>
          <p:cNvSpPr/>
          <p:nvPr userDrawn="1"/>
        </p:nvSpPr>
        <p:spPr>
          <a:xfrm rot="16200000">
            <a:off x="2667000" y="-2667003"/>
            <a:ext cx="6857999" cy="12192001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76503"/>
                </a:schemeClr>
              </a:gs>
              <a:gs pos="100000">
                <a:schemeClr val="tx1">
                  <a:alpha val="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317903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4/9/26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5B3628-62D7-4A6D-A79F-34DE91DBA31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991350" y="487680"/>
            <a:ext cx="4179570" cy="3376691"/>
          </a:xfrm>
        </p:spPr>
        <p:txBody>
          <a:bodyPr anchor="b">
            <a:noAutofit/>
          </a:bodyPr>
          <a:lstStyle>
            <a:lvl1pPr algn="l">
              <a:defRPr sz="3600" spc="15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title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D8E94DD-0F7B-3F92-58EA-5F06D557BF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3990667" y="0"/>
            <a:ext cx="1126278" cy="251229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19F5397-34DB-BC88-ADF5-AA470A06FE5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-5080"/>
            <a:ext cx="6576291" cy="6872605"/>
          </a:xfrm>
          <a:custGeom>
            <a:avLst/>
            <a:gdLst>
              <a:gd name="connsiteX0" fmla="*/ 0 w 6576291"/>
              <a:gd name="connsiteY0" fmla="*/ 0 h 6867525"/>
              <a:gd name="connsiteX1" fmla="*/ 6576291 w 6576291"/>
              <a:gd name="connsiteY1" fmla="*/ 0 h 6867525"/>
              <a:gd name="connsiteX2" fmla="*/ 6576291 w 6576291"/>
              <a:gd name="connsiteY2" fmla="*/ 6867525 h 6867525"/>
              <a:gd name="connsiteX3" fmla="*/ 0 w 6576291"/>
              <a:gd name="connsiteY3" fmla="*/ 6867525 h 6867525"/>
              <a:gd name="connsiteX4" fmla="*/ 0 w 6576291"/>
              <a:gd name="connsiteY4" fmla="*/ 0 h 6867525"/>
              <a:gd name="connsiteX0" fmla="*/ 0 w 6576291"/>
              <a:gd name="connsiteY0" fmla="*/ 5080 h 6872605"/>
              <a:gd name="connsiteX1" fmla="*/ 3604491 w 6576291"/>
              <a:gd name="connsiteY1" fmla="*/ 0 h 6872605"/>
              <a:gd name="connsiteX2" fmla="*/ 6576291 w 6576291"/>
              <a:gd name="connsiteY2" fmla="*/ 6872605 h 6872605"/>
              <a:gd name="connsiteX3" fmla="*/ 0 w 6576291"/>
              <a:gd name="connsiteY3" fmla="*/ 6872605 h 6872605"/>
              <a:gd name="connsiteX4" fmla="*/ 0 w 6576291"/>
              <a:gd name="connsiteY4" fmla="*/ 5080 h 6872605"/>
              <a:gd name="connsiteX0" fmla="*/ 0 w 6576291"/>
              <a:gd name="connsiteY0" fmla="*/ 0 h 6867525"/>
              <a:gd name="connsiteX1" fmla="*/ 3624811 w 6576291"/>
              <a:gd name="connsiteY1" fmla="*/ 10160 h 6867525"/>
              <a:gd name="connsiteX2" fmla="*/ 6576291 w 6576291"/>
              <a:gd name="connsiteY2" fmla="*/ 6867525 h 6867525"/>
              <a:gd name="connsiteX3" fmla="*/ 0 w 6576291"/>
              <a:gd name="connsiteY3" fmla="*/ 6867525 h 6867525"/>
              <a:gd name="connsiteX4" fmla="*/ 0 w 6576291"/>
              <a:gd name="connsiteY4" fmla="*/ 0 h 6867525"/>
              <a:gd name="connsiteX0" fmla="*/ 0 w 6576291"/>
              <a:gd name="connsiteY0" fmla="*/ 5080 h 6872605"/>
              <a:gd name="connsiteX1" fmla="*/ 3629891 w 6576291"/>
              <a:gd name="connsiteY1" fmla="*/ 0 h 6872605"/>
              <a:gd name="connsiteX2" fmla="*/ 6576291 w 6576291"/>
              <a:gd name="connsiteY2" fmla="*/ 6872605 h 6872605"/>
              <a:gd name="connsiteX3" fmla="*/ 0 w 6576291"/>
              <a:gd name="connsiteY3" fmla="*/ 6872605 h 6872605"/>
              <a:gd name="connsiteX4" fmla="*/ 0 w 6576291"/>
              <a:gd name="connsiteY4" fmla="*/ 5080 h 6872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76291" h="6872605">
                <a:moveTo>
                  <a:pt x="0" y="5080"/>
                </a:moveTo>
                <a:lnTo>
                  <a:pt x="3629891" y="0"/>
                </a:lnTo>
                <a:lnTo>
                  <a:pt x="6576291" y="6872605"/>
                </a:lnTo>
                <a:lnTo>
                  <a:pt x="0" y="6872605"/>
                </a:lnTo>
                <a:lnTo>
                  <a:pt x="0" y="5080"/>
                </a:lnTo>
                <a:close/>
              </a:path>
            </a:pathLst>
          </a:custGeom>
        </p:spPr>
        <p:txBody>
          <a:bodyPr lIns="182880" tIns="182880" bIns="91440"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3368948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43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03250" y="1122981"/>
            <a:ext cx="10985500" cy="515524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412750">
              <a:lnSpc>
                <a:spcPct val="100000"/>
              </a:lnSpc>
              <a:spcBef>
                <a:spcPts val="0"/>
              </a:spcBef>
              <a:buSzTx/>
              <a:buNone/>
              <a:defRPr sz="2750" b="1"/>
            </a:lvl1pPr>
          </a:lstStyle>
          <a:p>
            <a:r>
              <a:t>Slide Subtitle</a:t>
            </a:r>
          </a:p>
        </p:txBody>
      </p:sp>
      <p:sp>
        <p:nvSpPr>
          <p:cNvPr id="44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84601467"/>
      </p:ext>
    </p:extLst>
  </p:cSld>
  <p:clrMapOvr>
    <a:masterClrMapping/>
  </p:clrMapOvr>
  <p:transition spd="med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FD19C1-7B0C-4997-BEBF-61F7AE2A0B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28700"/>
            <a:ext cx="11277600" cy="5148263"/>
          </a:xfrm>
          <a:prstGeom prst="rect">
            <a:avLst/>
          </a:prstGeom>
        </p:spPr>
        <p:txBody>
          <a:bodyPr/>
          <a:lstStyle>
            <a:lvl2pPr>
              <a:defRPr>
                <a:latin typeface="Gotham Narrow Book" pitchFamily="50" charset="0"/>
              </a:defRPr>
            </a:lvl2pPr>
            <a:lvl3pPr>
              <a:defRPr>
                <a:latin typeface="Gotham Narrow Book" pitchFamily="50" charset="0"/>
              </a:defRPr>
            </a:lvl3pPr>
            <a:lvl4pPr>
              <a:defRPr>
                <a:latin typeface="Gotham Narrow Book" pitchFamily="50" charset="0"/>
              </a:defRPr>
            </a:lvl4pPr>
            <a:lvl5pPr>
              <a:defRPr>
                <a:latin typeface="Gotham Narrow Book" pitchFamily="50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00DEBC-836D-4942-899E-9EA7241FC5A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B8AD01A-DF43-4A5C-BAB0-B79C5BAA9756}" type="datetimeFigureOut">
              <a:rPr lang="en-US" smtClean="0"/>
              <a:t>4/9/26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A15A1B-4326-451E-AA3A-FB7D46D02B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8EE7CD-F60E-4DD6-8FC3-B3A071932F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AC28BAE-368B-4674-8DA9-28D49398727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CA11626B-A6BD-47F7-966E-5D150FA90B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55601"/>
            <a:ext cx="11277600" cy="3873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6143305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_b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When Hasbro tried to extend its reach over Dungeons &amp; Dragons, fans fought  back | CBC Radio">
            <a:extLst>
              <a:ext uri="{FF2B5EF4-FFF2-40B4-BE49-F238E27FC236}">
                <a16:creationId xmlns:a16="http://schemas.microsoft.com/office/drawing/2014/main" id="{87D9211E-5E86-6F72-2760-A17D4F31FAB2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22" t="2925" r="28561" b="574"/>
          <a:stretch>
            <a:fillRect/>
          </a:stretch>
        </p:blipFill>
        <p:spPr bwMode="auto">
          <a:xfrm>
            <a:off x="-5897" y="11779"/>
            <a:ext cx="1856040" cy="2085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A group of people in clothing&#10;&#10;AI-generated content may be incorrect.">
            <a:extLst>
              <a:ext uri="{FF2B5EF4-FFF2-40B4-BE49-F238E27FC236}">
                <a16:creationId xmlns:a16="http://schemas.microsoft.com/office/drawing/2014/main" id="{AE4D0563-03E8-1513-3865-92F8DA631A9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5" r="1"/>
          <a:stretch>
            <a:fillRect/>
          </a:stretch>
        </p:blipFill>
        <p:spPr>
          <a:xfrm>
            <a:off x="-1" y="4336253"/>
            <a:ext cx="3600905" cy="2521743"/>
          </a:xfrm>
          <a:prstGeom prst="rect">
            <a:avLst/>
          </a:prstGeom>
        </p:spPr>
      </p:pic>
      <p:pic>
        <p:nvPicPr>
          <p:cNvPr id="9" name="Picture 8" descr="A group of people posing for a photo&#10;&#10;AI-generated content may be incorrect.">
            <a:extLst>
              <a:ext uri="{FF2B5EF4-FFF2-40B4-BE49-F238E27FC236}">
                <a16:creationId xmlns:a16="http://schemas.microsoft.com/office/drawing/2014/main" id="{5706D768-1783-FF7E-7A5D-C554A967373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6798" y="3124196"/>
            <a:ext cx="4978404" cy="3733803"/>
          </a:xfrm>
          <a:prstGeom prst="rect">
            <a:avLst/>
          </a:prstGeom>
        </p:spPr>
      </p:pic>
      <p:pic>
        <p:nvPicPr>
          <p:cNvPr id="16394" name="Picture 10">
            <a:extLst>
              <a:ext uri="{FF2B5EF4-FFF2-40B4-BE49-F238E27FC236}">
                <a16:creationId xmlns:a16="http://schemas.microsoft.com/office/drawing/2014/main" id="{BEA5601A-8D13-A710-CE75-3EFC044214B0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4" t="16594" r="747" b="25436"/>
          <a:stretch>
            <a:fillRect/>
          </a:stretch>
        </p:blipFill>
        <p:spPr bwMode="auto">
          <a:xfrm>
            <a:off x="1825689" y="0"/>
            <a:ext cx="3396392" cy="2085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2" name="Picture 8" descr="A Dungeons and Dragons Campaign Has Been Running for Nearly 40 Years">
            <a:extLst>
              <a:ext uri="{FF2B5EF4-FFF2-40B4-BE49-F238E27FC236}">
                <a16:creationId xmlns:a16="http://schemas.microsoft.com/office/drawing/2014/main" id="{B76BFCBA-9A3F-5CD5-C225-050C9B2B926E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5" b="5545"/>
          <a:stretch>
            <a:fillRect/>
          </a:stretch>
        </p:blipFill>
        <p:spPr bwMode="auto">
          <a:xfrm>
            <a:off x="1993016" y="2085974"/>
            <a:ext cx="4500555" cy="2250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>
            <a:extLst>
              <a:ext uri="{FF2B5EF4-FFF2-40B4-BE49-F238E27FC236}">
                <a16:creationId xmlns:a16="http://schemas.microsoft.com/office/drawing/2014/main" id="{0B9A4DB2-9BCE-ADF2-7693-514E02B6F6E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3" t="17542" r="35881" b="17339"/>
          <a:stretch>
            <a:fillRect/>
          </a:stretch>
        </p:blipFill>
        <p:spPr bwMode="auto">
          <a:xfrm>
            <a:off x="0" y="2085974"/>
            <a:ext cx="2578894" cy="2250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54054497-5829-390B-6093-2F8628C603F8}"/>
              </a:ext>
            </a:extLst>
          </p:cNvPr>
          <p:cNvSpPr/>
          <p:nvPr userDrawn="1"/>
        </p:nvSpPr>
        <p:spPr bwMode="auto">
          <a:xfrm rot="16200000">
            <a:off x="3051342" y="1254832"/>
            <a:ext cx="45719" cy="6160193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endParaRPr lang="en-US" sz="1800">
              <a:effectLst/>
              <a:ea typeface="Calibri" panose="020F050202020403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FD50617-CC4C-1417-EFC7-C8C4D63E9D6D}"/>
              </a:ext>
            </a:extLst>
          </p:cNvPr>
          <p:cNvSpPr/>
          <p:nvPr userDrawn="1"/>
        </p:nvSpPr>
        <p:spPr bwMode="auto">
          <a:xfrm rot="16200000">
            <a:off x="2513796" y="-455258"/>
            <a:ext cx="45719" cy="5085102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endParaRPr lang="en-US" sz="1800">
              <a:effectLst/>
              <a:ea typeface="Calibri" panose="020F0502020204030204" pitchFamily="34" charset="0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D27D027-5700-12FB-6C62-E5235C716925}"/>
              </a:ext>
            </a:extLst>
          </p:cNvPr>
          <p:cNvGrpSpPr>
            <a:grpSpLocks/>
          </p:cNvGrpSpPr>
          <p:nvPr userDrawn="1"/>
        </p:nvGrpSpPr>
        <p:grpSpPr bwMode="hidden">
          <a:xfrm flipH="1" flipV="1">
            <a:off x="4243292" y="-1"/>
            <a:ext cx="7948708" cy="6858002"/>
            <a:chOff x="1115436" y="0"/>
            <a:chExt cx="7796337" cy="6858002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CB56AB54-331A-0E5B-4A92-B0E2C4E9713A}"/>
                </a:ext>
              </a:extLst>
            </p:cNvPr>
            <p:cNvSpPr>
              <a:spLocks/>
            </p:cNvSpPr>
            <p:nvPr/>
          </p:nvSpPr>
          <p:spPr bwMode="hidden">
            <a:xfrm>
              <a:off x="1115437" y="1"/>
              <a:ext cx="7796336" cy="6858001"/>
            </a:xfrm>
            <a:custGeom>
              <a:avLst/>
              <a:gdLst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70697 w 8796342"/>
                <a:gd name="connsiteY8" fmla="*/ 609891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86137 w 8796342"/>
                <a:gd name="connsiteY13" fmla="*/ 1140455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86137 w 8796342"/>
                <a:gd name="connsiteY13" fmla="*/ 1140455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891669 w 8796342"/>
                <a:gd name="connsiteY42" fmla="*/ 4785448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</a:cxnLst>
              <a:rect l="l" t="t" r="r" b="b"/>
              <a:pathLst>
                <a:path w="8796342" h="6858001">
                  <a:moveTo>
                    <a:pt x="1" y="0"/>
                  </a:moveTo>
                  <a:lnTo>
                    <a:pt x="5638954" y="0"/>
                  </a:lnTo>
                  <a:lnTo>
                    <a:pt x="5654162" y="53091"/>
                  </a:lnTo>
                  <a:cubicBezTo>
                    <a:pt x="5661225" y="75423"/>
                    <a:pt x="5669161" y="97606"/>
                    <a:pt x="5678672" y="119470"/>
                  </a:cubicBezTo>
                  <a:cubicBezTo>
                    <a:pt x="5703561" y="177989"/>
                    <a:pt x="5739626" y="234601"/>
                    <a:pt x="5749290" y="293694"/>
                  </a:cubicBezTo>
                  <a:cubicBezTo>
                    <a:pt x="5752189" y="311422"/>
                    <a:pt x="5752466" y="327168"/>
                    <a:pt x="5756790" y="344248"/>
                  </a:cubicBezTo>
                  <a:cubicBezTo>
                    <a:pt x="5770225" y="388929"/>
                    <a:pt x="5810520" y="424571"/>
                    <a:pt x="5825380" y="468604"/>
                  </a:cubicBezTo>
                  <a:cubicBezTo>
                    <a:pt x="5833294" y="493575"/>
                    <a:pt x="5830259" y="517175"/>
                    <a:pt x="5835321" y="543443"/>
                  </a:cubicBezTo>
                  <a:cubicBezTo>
                    <a:pt x="5837760" y="567729"/>
                    <a:pt x="5836641" y="587638"/>
                    <a:pt x="5854028" y="595604"/>
                  </a:cubicBezTo>
                  <a:cubicBezTo>
                    <a:pt x="5853339" y="605441"/>
                    <a:pt x="5868122" y="626934"/>
                    <a:pt x="5867433" y="636770"/>
                  </a:cubicBezTo>
                  <a:cubicBezTo>
                    <a:pt x="5888321" y="712980"/>
                    <a:pt x="5912797" y="797082"/>
                    <a:pt x="5961465" y="851137"/>
                  </a:cubicBezTo>
                  <a:cubicBezTo>
                    <a:pt x="5981982" y="873552"/>
                    <a:pt x="6008201" y="893374"/>
                    <a:pt x="6015655" y="924903"/>
                  </a:cubicBezTo>
                  <a:cubicBezTo>
                    <a:pt x="6031988" y="987312"/>
                    <a:pt x="6044044" y="1051667"/>
                    <a:pt x="6056099" y="1116021"/>
                  </a:cubicBezTo>
                  <a:cubicBezTo>
                    <a:pt x="6066587" y="1123949"/>
                    <a:pt x="6061362" y="1144434"/>
                    <a:pt x="6071850" y="1152362"/>
                  </a:cubicBezTo>
                  <a:cubicBezTo>
                    <a:pt x="6072357" y="1164829"/>
                    <a:pt x="6085725" y="1166038"/>
                    <a:pt x="6086231" y="1178505"/>
                  </a:cubicBezTo>
                  <a:cubicBezTo>
                    <a:pt x="6119168" y="1220667"/>
                    <a:pt x="6149483" y="1260847"/>
                    <a:pt x="6182419" y="1303009"/>
                  </a:cubicBezTo>
                  <a:cubicBezTo>
                    <a:pt x="6188217" y="1338465"/>
                    <a:pt x="6211862" y="1375329"/>
                    <a:pt x="6236886" y="1392520"/>
                  </a:cubicBezTo>
                  <a:cubicBezTo>
                    <a:pt x="6242731" y="1447001"/>
                    <a:pt x="6253821" y="1505446"/>
                    <a:pt x="6269187" y="1561946"/>
                  </a:cubicBezTo>
                  <a:cubicBezTo>
                    <a:pt x="6279675" y="1569875"/>
                    <a:pt x="6273725" y="1572144"/>
                    <a:pt x="6283017" y="1577442"/>
                  </a:cubicBezTo>
                  <a:cubicBezTo>
                    <a:pt x="6278509" y="1582666"/>
                    <a:pt x="6290670" y="1590270"/>
                    <a:pt x="6285933" y="1598773"/>
                  </a:cubicBezTo>
                  <a:cubicBezTo>
                    <a:pt x="6308334" y="1613982"/>
                    <a:pt x="6307969" y="1658589"/>
                    <a:pt x="6315193" y="1693397"/>
                  </a:cubicBezTo>
                  <a:cubicBezTo>
                    <a:pt x="6323383" y="1734114"/>
                    <a:pt x="6353698" y="1774294"/>
                    <a:pt x="6382310" y="1799377"/>
                  </a:cubicBezTo>
                  <a:cubicBezTo>
                    <a:pt x="6410692" y="1827738"/>
                    <a:pt x="6440959" y="1848893"/>
                    <a:pt x="6464604" y="1885757"/>
                  </a:cubicBezTo>
                  <a:cubicBezTo>
                    <a:pt x="6492067" y="1927234"/>
                    <a:pt x="6505272" y="1975194"/>
                    <a:pt x="6524179" y="2020561"/>
                  </a:cubicBezTo>
                  <a:cubicBezTo>
                    <a:pt x="6544513" y="2065280"/>
                    <a:pt x="6557940" y="2073518"/>
                    <a:pt x="6598870" y="2113500"/>
                  </a:cubicBezTo>
                  <a:cubicBezTo>
                    <a:pt x="6610343" y="2140466"/>
                    <a:pt x="6578195" y="2092363"/>
                    <a:pt x="6622577" y="2172630"/>
                  </a:cubicBezTo>
                  <a:cubicBezTo>
                    <a:pt x="6666959" y="2252897"/>
                    <a:pt x="6770354" y="2450925"/>
                    <a:pt x="6865163" y="2595102"/>
                  </a:cubicBezTo>
                  <a:cubicBezTo>
                    <a:pt x="6862082" y="2599678"/>
                    <a:pt x="6882584" y="2638488"/>
                    <a:pt x="6879502" y="2643064"/>
                  </a:cubicBezTo>
                  <a:cubicBezTo>
                    <a:pt x="6898180" y="2691710"/>
                    <a:pt x="6925184" y="2739744"/>
                    <a:pt x="6955498" y="2779924"/>
                  </a:cubicBezTo>
                  <a:cubicBezTo>
                    <a:pt x="6969575" y="2795744"/>
                    <a:pt x="6984847" y="2814195"/>
                    <a:pt x="6997038" y="2837221"/>
                  </a:cubicBezTo>
                  <a:cubicBezTo>
                    <a:pt x="7004214" y="2853004"/>
                    <a:pt x="7009965" y="2869435"/>
                    <a:pt x="7015716" y="2885867"/>
                  </a:cubicBezTo>
                  <a:cubicBezTo>
                    <a:pt x="7043043" y="2968672"/>
                    <a:pt x="7078467" y="3054145"/>
                    <a:pt x="7118628" y="3131114"/>
                  </a:cubicBezTo>
                  <a:cubicBezTo>
                    <a:pt x="7137076" y="3183039"/>
                    <a:pt x="7175256" y="3191066"/>
                    <a:pt x="7209294" y="3235909"/>
                  </a:cubicBezTo>
                  <a:cubicBezTo>
                    <a:pt x="7246775" y="3294342"/>
                    <a:pt x="7233771" y="3320010"/>
                    <a:pt x="7259301" y="3349669"/>
                  </a:cubicBezTo>
                  <a:cubicBezTo>
                    <a:pt x="7262389" y="3443496"/>
                    <a:pt x="7276702" y="3554439"/>
                    <a:pt x="7320498" y="3658325"/>
                  </a:cubicBezTo>
                  <a:cubicBezTo>
                    <a:pt x="7338210" y="3701061"/>
                    <a:pt x="7357253" y="3705100"/>
                    <a:pt x="7371835" y="3733387"/>
                  </a:cubicBezTo>
                  <a:cubicBezTo>
                    <a:pt x="7391433" y="3768917"/>
                    <a:pt x="7393183" y="3803040"/>
                    <a:pt x="7405880" y="3838533"/>
                  </a:cubicBezTo>
                  <a:cubicBezTo>
                    <a:pt x="7419544" y="3879935"/>
                    <a:pt x="7447697" y="3911576"/>
                    <a:pt x="7472997" y="3944513"/>
                  </a:cubicBezTo>
                  <a:cubicBezTo>
                    <a:pt x="7522402" y="4007756"/>
                    <a:pt x="7568266" y="4082133"/>
                    <a:pt x="7605805" y="4157120"/>
                  </a:cubicBezTo>
                  <a:cubicBezTo>
                    <a:pt x="7642147" y="4229478"/>
                    <a:pt x="7658528" y="4310912"/>
                    <a:pt x="7693674" y="4380639"/>
                  </a:cubicBezTo>
                  <a:cubicBezTo>
                    <a:pt x="7721414" y="4437861"/>
                    <a:pt x="7762217" y="4485970"/>
                    <a:pt x="7792119" y="4551732"/>
                  </a:cubicBezTo>
                  <a:cubicBezTo>
                    <a:pt x="7822022" y="4617495"/>
                    <a:pt x="7844795" y="4686499"/>
                    <a:pt x="7883253" y="4748371"/>
                  </a:cubicBezTo>
                  <a:cubicBezTo>
                    <a:pt x="7890659" y="4760875"/>
                    <a:pt x="7889966" y="4770351"/>
                    <a:pt x="7891669" y="4785448"/>
                  </a:cubicBezTo>
                  <a:cubicBezTo>
                    <a:pt x="7893602" y="4797267"/>
                    <a:pt x="7899815" y="4807502"/>
                    <a:pt x="7899126" y="4817338"/>
                  </a:cubicBezTo>
                  <a:cubicBezTo>
                    <a:pt x="7903498" y="4853443"/>
                    <a:pt x="7939929" y="4865447"/>
                    <a:pt x="7956167" y="4889807"/>
                  </a:cubicBezTo>
                  <a:cubicBezTo>
                    <a:pt x="7982434" y="4928653"/>
                    <a:pt x="7981333" y="4964073"/>
                    <a:pt x="8009025" y="5002270"/>
                  </a:cubicBezTo>
                  <a:cubicBezTo>
                    <a:pt x="8021446" y="5022018"/>
                    <a:pt x="8037914" y="5043099"/>
                    <a:pt x="8047483" y="5064143"/>
                  </a:cubicBezTo>
                  <a:cubicBezTo>
                    <a:pt x="8057052" y="5085187"/>
                    <a:pt x="8055674" y="5104860"/>
                    <a:pt x="8050477" y="5119920"/>
                  </a:cubicBezTo>
                  <a:cubicBezTo>
                    <a:pt x="8069567" y="5142984"/>
                    <a:pt x="8092935" y="5164102"/>
                    <a:pt x="8114877" y="5185868"/>
                  </a:cubicBezTo>
                  <a:cubicBezTo>
                    <a:pt x="8142063" y="5211599"/>
                    <a:pt x="8114377" y="5271803"/>
                    <a:pt x="8120587" y="5281677"/>
                  </a:cubicBezTo>
                  <a:cubicBezTo>
                    <a:pt x="8164518" y="5344235"/>
                    <a:pt x="8199205" y="5420520"/>
                    <a:pt x="8220093" y="5496730"/>
                  </a:cubicBezTo>
                  <a:cubicBezTo>
                    <a:pt x="8226581" y="5522350"/>
                    <a:pt x="8231642" y="5548618"/>
                    <a:pt x="8240981" y="5572940"/>
                  </a:cubicBezTo>
                  <a:cubicBezTo>
                    <a:pt x="8262281" y="5623568"/>
                    <a:pt x="8296779" y="5623754"/>
                    <a:pt x="8317112" y="5668472"/>
                  </a:cubicBezTo>
                  <a:cubicBezTo>
                    <a:pt x="8327877" y="5692146"/>
                    <a:pt x="8326269" y="5715099"/>
                    <a:pt x="8337263" y="5735494"/>
                  </a:cubicBezTo>
                  <a:cubicBezTo>
                    <a:pt x="8344440" y="5751277"/>
                    <a:pt x="8357550" y="5761187"/>
                    <a:pt x="8364956" y="5773692"/>
                  </a:cubicBezTo>
                  <a:cubicBezTo>
                    <a:pt x="8410313" y="5835601"/>
                    <a:pt x="8331891" y="5871260"/>
                    <a:pt x="8388425" y="5931262"/>
                  </a:cubicBezTo>
                  <a:cubicBezTo>
                    <a:pt x="8401305" y="5944452"/>
                    <a:pt x="8414415" y="5954362"/>
                    <a:pt x="8420855" y="5960957"/>
                  </a:cubicBezTo>
                  <a:cubicBezTo>
                    <a:pt x="8472470" y="6051766"/>
                    <a:pt x="8500622" y="6083406"/>
                    <a:pt x="8505549" y="6151002"/>
                  </a:cubicBezTo>
                  <a:cubicBezTo>
                    <a:pt x="8508724" y="6184476"/>
                    <a:pt x="8533059" y="6211503"/>
                    <a:pt x="8533843" y="6239716"/>
                  </a:cubicBezTo>
                  <a:cubicBezTo>
                    <a:pt x="8534349" y="6252183"/>
                    <a:pt x="8553670" y="6271968"/>
                    <a:pt x="8562042" y="6290381"/>
                  </a:cubicBezTo>
                  <a:cubicBezTo>
                    <a:pt x="8599581" y="6365369"/>
                    <a:pt x="8588863" y="6360719"/>
                    <a:pt x="8584863" y="6378410"/>
                  </a:cubicBezTo>
                  <a:cubicBezTo>
                    <a:pt x="8606345" y="6406734"/>
                    <a:pt x="8632477" y="6486908"/>
                    <a:pt x="8632754" y="6502655"/>
                  </a:cubicBezTo>
                  <a:cubicBezTo>
                    <a:pt x="8635565" y="6580735"/>
                    <a:pt x="8692511" y="6615155"/>
                    <a:pt x="8715102" y="6706462"/>
                  </a:cubicBezTo>
                  <a:cubicBezTo>
                    <a:pt x="8738889" y="6800400"/>
                    <a:pt x="8789395" y="6828225"/>
                    <a:pt x="8796342" y="6847287"/>
                  </a:cubicBezTo>
                  <a:lnTo>
                    <a:pt x="8789127" y="6858000"/>
                  </a:lnTo>
                  <a:lnTo>
                    <a:pt x="3071093" y="6858000"/>
                  </a:lnTo>
                  <a:lnTo>
                    <a:pt x="3069300" y="6853919"/>
                  </a:lnTo>
                  <a:lnTo>
                    <a:pt x="3063838" y="6841374"/>
                  </a:lnTo>
                  <a:cubicBezTo>
                    <a:pt x="3039734" y="6811069"/>
                    <a:pt x="3035591" y="6771685"/>
                    <a:pt x="3017420" y="6735507"/>
                  </a:cubicBezTo>
                  <a:cubicBezTo>
                    <a:pt x="3004263" y="6706571"/>
                    <a:pt x="3005872" y="6683619"/>
                    <a:pt x="3019163" y="6671226"/>
                  </a:cubicBezTo>
                  <a:cubicBezTo>
                    <a:pt x="3015575" y="6663334"/>
                    <a:pt x="3009365" y="6653461"/>
                    <a:pt x="3008629" y="6644273"/>
                  </a:cubicBezTo>
                  <a:cubicBezTo>
                    <a:pt x="2971820" y="6480071"/>
                    <a:pt x="2927436" y="6522473"/>
                    <a:pt x="2877152" y="6392967"/>
                  </a:cubicBezTo>
                  <a:cubicBezTo>
                    <a:pt x="2854751" y="6377759"/>
                    <a:pt x="2831153" y="6359919"/>
                    <a:pt x="2807326" y="6345359"/>
                  </a:cubicBezTo>
                  <a:cubicBezTo>
                    <a:pt x="2798216" y="6317757"/>
                    <a:pt x="2812245" y="6314552"/>
                    <a:pt x="2820064" y="6301474"/>
                  </a:cubicBezTo>
                  <a:cubicBezTo>
                    <a:pt x="2803271" y="6245622"/>
                    <a:pt x="2745635" y="6221040"/>
                    <a:pt x="2714537" y="6152647"/>
                  </a:cubicBezTo>
                  <a:cubicBezTo>
                    <a:pt x="2695169" y="6113837"/>
                    <a:pt x="2644203" y="6092571"/>
                    <a:pt x="2618213" y="6069471"/>
                  </a:cubicBezTo>
                  <a:lnTo>
                    <a:pt x="2606759" y="6055633"/>
                  </a:lnTo>
                  <a:cubicBezTo>
                    <a:pt x="2588588" y="6019454"/>
                    <a:pt x="2653718" y="5996188"/>
                    <a:pt x="2568754" y="5888800"/>
                  </a:cubicBezTo>
                  <a:cubicBezTo>
                    <a:pt x="2516728" y="5823574"/>
                    <a:pt x="2477946" y="5726931"/>
                    <a:pt x="2424033" y="5668912"/>
                  </a:cubicBezTo>
                  <a:cubicBezTo>
                    <a:pt x="2416397" y="5659687"/>
                    <a:pt x="2407335" y="5651110"/>
                    <a:pt x="2399699" y="5641884"/>
                  </a:cubicBezTo>
                  <a:cubicBezTo>
                    <a:pt x="2365566" y="5597092"/>
                    <a:pt x="2350611" y="5515009"/>
                    <a:pt x="2303693" y="5495076"/>
                  </a:cubicBezTo>
                  <a:cubicBezTo>
                    <a:pt x="2338968" y="5425072"/>
                    <a:pt x="2269371" y="5374185"/>
                    <a:pt x="2231143" y="5309034"/>
                  </a:cubicBezTo>
                  <a:cubicBezTo>
                    <a:pt x="2212513" y="5279413"/>
                    <a:pt x="2200734" y="5230804"/>
                    <a:pt x="2194706" y="5198627"/>
                  </a:cubicBezTo>
                  <a:cubicBezTo>
                    <a:pt x="2187253" y="5167098"/>
                    <a:pt x="2180995" y="5138200"/>
                    <a:pt x="2176163" y="5108653"/>
                  </a:cubicBezTo>
                  <a:cubicBezTo>
                    <a:pt x="2173035" y="5094204"/>
                    <a:pt x="2146538" y="5058636"/>
                    <a:pt x="2141706" y="5029090"/>
                  </a:cubicBezTo>
                  <a:cubicBezTo>
                    <a:pt x="2132043" y="4969996"/>
                    <a:pt x="2087104" y="4980906"/>
                    <a:pt x="2078637" y="4924444"/>
                  </a:cubicBezTo>
                  <a:cubicBezTo>
                    <a:pt x="2073576" y="4898176"/>
                    <a:pt x="2045289" y="4907864"/>
                    <a:pt x="2046573" y="4850141"/>
                  </a:cubicBezTo>
                  <a:cubicBezTo>
                    <a:pt x="2046984" y="4824559"/>
                    <a:pt x="2040268" y="4802218"/>
                    <a:pt x="2027111" y="4773283"/>
                  </a:cubicBezTo>
                  <a:cubicBezTo>
                    <a:pt x="2006547" y="4731843"/>
                    <a:pt x="1990626" y="4643851"/>
                    <a:pt x="1970063" y="4602412"/>
                  </a:cubicBezTo>
                  <a:cubicBezTo>
                    <a:pt x="1916008" y="4487318"/>
                    <a:pt x="1946830" y="4539965"/>
                    <a:pt x="1908507" y="4436764"/>
                  </a:cubicBezTo>
                  <a:cubicBezTo>
                    <a:pt x="1900182" y="4437376"/>
                    <a:pt x="1894708" y="4436690"/>
                    <a:pt x="1887809" y="4436653"/>
                  </a:cubicBezTo>
                  <a:cubicBezTo>
                    <a:pt x="1884450" y="4425483"/>
                    <a:pt x="1874652" y="4407718"/>
                    <a:pt x="1876537" y="4400512"/>
                  </a:cubicBezTo>
                  <a:cubicBezTo>
                    <a:pt x="1879341" y="4380190"/>
                    <a:pt x="1875294" y="4378857"/>
                    <a:pt x="1834626" y="4289419"/>
                  </a:cubicBezTo>
                  <a:cubicBezTo>
                    <a:pt x="1821469" y="4260484"/>
                    <a:pt x="1811164" y="4230252"/>
                    <a:pt x="1790188" y="4214394"/>
                  </a:cubicBezTo>
                  <a:cubicBezTo>
                    <a:pt x="1773261" y="4199871"/>
                    <a:pt x="1755684" y="4115806"/>
                    <a:pt x="1735627" y="4086834"/>
                  </a:cubicBezTo>
                  <a:cubicBezTo>
                    <a:pt x="1728221" y="4074330"/>
                    <a:pt x="1723159" y="4048062"/>
                    <a:pt x="1716490" y="4044746"/>
                  </a:cubicBezTo>
                  <a:cubicBezTo>
                    <a:pt x="1695284" y="4032167"/>
                    <a:pt x="1704758" y="4015162"/>
                    <a:pt x="1701400" y="4003992"/>
                  </a:cubicBezTo>
                  <a:cubicBezTo>
                    <a:pt x="1693716" y="3975742"/>
                    <a:pt x="1688655" y="3949474"/>
                    <a:pt x="1663631" y="3932283"/>
                  </a:cubicBezTo>
                  <a:cubicBezTo>
                    <a:pt x="1647899" y="3920390"/>
                    <a:pt x="1633087" y="3895381"/>
                    <a:pt x="1630418" y="3874375"/>
                  </a:cubicBezTo>
                  <a:cubicBezTo>
                    <a:pt x="1623376" y="3817263"/>
                    <a:pt x="1588878" y="3817078"/>
                    <a:pt x="1540710" y="3677087"/>
                  </a:cubicBezTo>
                  <a:cubicBezTo>
                    <a:pt x="1528243" y="3638315"/>
                    <a:pt x="1516606" y="3646781"/>
                    <a:pt x="1513842" y="3587725"/>
                  </a:cubicBezTo>
                  <a:cubicBezTo>
                    <a:pt x="1499259" y="3559437"/>
                    <a:pt x="1488494" y="3535763"/>
                    <a:pt x="1473911" y="3507475"/>
                  </a:cubicBezTo>
                  <a:cubicBezTo>
                    <a:pt x="1465816" y="3504808"/>
                    <a:pt x="1453902" y="3497527"/>
                    <a:pt x="1441988" y="3490248"/>
                  </a:cubicBezTo>
                  <a:cubicBezTo>
                    <a:pt x="1425473" y="3450142"/>
                    <a:pt x="1411349" y="3415297"/>
                    <a:pt x="1405781" y="3376562"/>
                  </a:cubicBezTo>
                  <a:cubicBezTo>
                    <a:pt x="1405044" y="3367374"/>
                    <a:pt x="1389542" y="3352202"/>
                    <a:pt x="1386184" y="3341032"/>
                  </a:cubicBezTo>
                  <a:cubicBezTo>
                    <a:pt x="1379696" y="3315412"/>
                    <a:pt x="1359410" y="3289718"/>
                    <a:pt x="1359822" y="3264136"/>
                  </a:cubicBezTo>
                  <a:cubicBezTo>
                    <a:pt x="1360052" y="3260857"/>
                    <a:pt x="1358856" y="3258227"/>
                    <a:pt x="1358856" y="3258227"/>
                  </a:cubicBezTo>
                  <a:cubicBezTo>
                    <a:pt x="1328082" y="3224604"/>
                    <a:pt x="1333920" y="3180683"/>
                    <a:pt x="1312897" y="3145801"/>
                  </a:cubicBezTo>
                  <a:cubicBezTo>
                    <a:pt x="1300477" y="3126053"/>
                    <a:pt x="1283549" y="3111530"/>
                    <a:pt x="1263262" y="3085836"/>
                  </a:cubicBezTo>
                  <a:cubicBezTo>
                    <a:pt x="1257187" y="3034634"/>
                    <a:pt x="1186489" y="3019165"/>
                    <a:pt x="1173879" y="2923319"/>
                  </a:cubicBezTo>
                  <a:cubicBezTo>
                    <a:pt x="1172406" y="2904943"/>
                    <a:pt x="1172176" y="2908222"/>
                    <a:pt x="1099769" y="2779253"/>
                  </a:cubicBezTo>
                  <a:cubicBezTo>
                    <a:pt x="1096592" y="2745779"/>
                    <a:pt x="1085321" y="2709638"/>
                    <a:pt x="1063101" y="2672125"/>
                  </a:cubicBezTo>
                  <a:cubicBezTo>
                    <a:pt x="1054499" y="2656990"/>
                    <a:pt x="1049208" y="2634002"/>
                    <a:pt x="1039179" y="2619515"/>
                  </a:cubicBezTo>
                  <a:cubicBezTo>
                    <a:pt x="1029151" y="2605029"/>
                    <a:pt x="1014846" y="2592488"/>
                    <a:pt x="1003391" y="2578650"/>
                  </a:cubicBezTo>
                  <a:cubicBezTo>
                    <a:pt x="993133" y="2567442"/>
                    <a:pt x="985727" y="2554938"/>
                    <a:pt x="978320" y="2542434"/>
                  </a:cubicBezTo>
                  <a:cubicBezTo>
                    <a:pt x="968292" y="2527948"/>
                    <a:pt x="955412" y="2514758"/>
                    <a:pt x="956791" y="2495085"/>
                  </a:cubicBezTo>
                  <a:cubicBezTo>
                    <a:pt x="957250" y="2488527"/>
                    <a:pt x="936687" y="2447087"/>
                    <a:pt x="941424" y="2438585"/>
                  </a:cubicBezTo>
                  <a:cubicBezTo>
                    <a:pt x="963961" y="2412466"/>
                    <a:pt x="925368" y="2391922"/>
                    <a:pt x="902135" y="2329475"/>
                  </a:cubicBezTo>
                  <a:cubicBezTo>
                    <a:pt x="884883" y="2280181"/>
                    <a:pt x="842472" y="2255024"/>
                    <a:pt x="847621" y="2220939"/>
                  </a:cubicBezTo>
                  <a:cubicBezTo>
                    <a:pt x="836904" y="2216289"/>
                    <a:pt x="829038" y="2210343"/>
                    <a:pt x="818320" y="2205693"/>
                  </a:cubicBezTo>
                  <a:cubicBezTo>
                    <a:pt x="813259" y="2179425"/>
                    <a:pt x="795594" y="2155713"/>
                    <a:pt x="800284" y="2128186"/>
                  </a:cubicBezTo>
                  <a:cubicBezTo>
                    <a:pt x="800973" y="2118350"/>
                    <a:pt x="792094" y="2087469"/>
                    <a:pt x="777328" y="2081485"/>
                  </a:cubicBezTo>
                  <a:cubicBezTo>
                    <a:pt x="751845" y="2070852"/>
                    <a:pt x="736067" y="2039934"/>
                    <a:pt x="723646" y="2020187"/>
                  </a:cubicBezTo>
                  <a:cubicBezTo>
                    <a:pt x="706299" y="1932844"/>
                    <a:pt x="703860" y="1908558"/>
                    <a:pt x="688817" y="1886828"/>
                  </a:cubicBezTo>
                  <a:cubicBezTo>
                    <a:pt x="653488" y="1839405"/>
                    <a:pt x="619443" y="1734259"/>
                    <a:pt x="620133" y="1724423"/>
                  </a:cubicBezTo>
                  <a:cubicBezTo>
                    <a:pt x="621234" y="1689004"/>
                    <a:pt x="601637" y="1653474"/>
                    <a:pt x="582547" y="1630410"/>
                  </a:cubicBezTo>
                  <a:cubicBezTo>
                    <a:pt x="535534" y="1572428"/>
                    <a:pt x="535899" y="1527821"/>
                    <a:pt x="481432" y="1438310"/>
                  </a:cubicBezTo>
                  <a:cubicBezTo>
                    <a:pt x="417294" y="1334150"/>
                    <a:pt x="387594" y="1248257"/>
                    <a:pt x="346634" y="1167932"/>
                  </a:cubicBezTo>
                  <a:lnTo>
                    <a:pt x="300227" y="1088992"/>
                  </a:lnTo>
                  <a:lnTo>
                    <a:pt x="300226" y="1088992"/>
                  </a:lnTo>
                  <a:cubicBezTo>
                    <a:pt x="371620" y="1193026"/>
                    <a:pt x="395913" y="1299431"/>
                    <a:pt x="481431" y="1438311"/>
                  </a:cubicBezTo>
                  <a:cubicBezTo>
                    <a:pt x="535898" y="1527822"/>
                    <a:pt x="535533" y="1572429"/>
                    <a:pt x="582546" y="1630411"/>
                  </a:cubicBezTo>
                  <a:cubicBezTo>
                    <a:pt x="601636" y="1653475"/>
                    <a:pt x="621233" y="1689005"/>
                    <a:pt x="620132" y="1724424"/>
                  </a:cubicBezTo>
                  <a:cubicBezTo>
                    <a:pt x="619442" y="1734260"/>
                    <a:pt x="653487" y="1839406"/>
                    <a:pt x="688816" y="1886829"/>
                  </a:cubicBezTo>
                  <a:cubicBezTo>
                    <a:pt x="703859" y="1908559"/>
                    <a:pt x="706298" y="1932845"/>
                    <a:pt x="723645" y="2020188"/>
                  </a:cubicBezTo>
                  <a:cubicBezTo>
                    <a:pt x="736066" y="2039935"/>
                    <a:pt x="751844" y="2070853"/>
                    <a:pt x="777327" y="2081486"/>
                  </a:cubicBezTo>
                  <a:cubicBezTo>
                    <a:pt x="792093" y="2087470"/>
                    <a:pt x="800972" y="2118351"/>
                    <a:pt x="800283" y="2128187"/>
                  </a:cubicBezTo>
                  <a:cubicBezTo>
                    <a:pt x="795593" y="2155714"/>
                    <a:pt x="813258" y="2179426"/>
                    <a:pt x="818319" y="2205694"/>
                  </a:cubicBezTo>
                  <a:cubicBezTo>
                    <a:pt x="829037" y="2210344"/>
                    <a:pt x="836903" y="2216290"/>
                    <a:pt x="847620" y="2220940"/>
                  </a:cubicBezTo>
                  <a:cubicBezTo>
                    <a:pt x="842471" y="2255025"/>
                    <a:pt x="884882" y="2280182"/>
                    <a:pt x="902134" y="2329476"/>
                  </a:cubicBezTo>
                  <a:cubicBezTo>
                    <a:pt x="925367" y="2391923"/>
                    <a:pt x="963960" y="2412467"/>
                    <a:pt x="941423" y="2438586"/>
                  </a:cubicBezTo>
                  <a:cubicBezTo>
                    <a:pt x="936686" y="2447088"/>
                    <a:pt x="957249" y="2488528"/>
                    <a:pt x="956790" y="2495086"/>
                  </a:cubicBezTo>
                  <a:cubicBezTo>
                    <a:pt x="955411" y="2514759"/>
                    <a:pt x="968291" y="2527949"/>
                    <a:pt x="978319" y="2542435"/>
                  </a:cubicBezTo>
                  <a:cubicBezTo>
                    <a:pt x="985726" y="2554939"/>
                    <a:pt x="993132" y="2567443"/>
                    <a:pt x="1003390" y="2578651"/>
                  </a:cubicBezTo>
                  <a:cubicBezTo>
                    <a:pt x="1014845" y="2592489"/>
                    <a:pt x="1029150" y="2605030"/>
                    <a:pt x="1039178" y="2619516"/>
                  </a:cubicBezTo>
                  <a:cubicBezTo>
                    <a:pt x="1049207" y="2634003"/>
                    <a:pt x="1054498" y="2656991"/>
                    <a:pt x="1063100" y="2672126"/>
                  </a:cubicBezTo>
                  <a:cubicBezTo>
                    <a:pt x="1085320" y="2709639"/>
                    <a:pt x="1096591" y="2745780"/>
                    <a:pt x="1099768" y="2779254"/>
                  </a:cubicBezTo>
                  <a:cubicBezTo>
                    <a:pt x="1172175" y="2908223"/>
                    <a:pt x="1172405" y="2904944"/>
                    <a:pt x="1173878" y="2923320"/>
                  </a:cubicBezTo>
                  <a:cubicBezTo>
                    <a:pt x="1186488" y="3019166"/>
                    <a:pt x="1257186" y="3034635"/>
                    <a:pt x="1263261" y="3085837"/>
                  </a:cubicBezTo>
                  <a:cubicBezTo>
                    <a:pt x="1283548" y="3111531"/>
                    <a:pt x="1300476" y="3126054"/>
                    <a:pt x="1312896" y="3145802"/>
                  </a:cubicBezTo>
                  <a:cubicBezTo>
                    <a:pt x="1333919" y="3180684"/>
                    <a:pt x="1328081" y="3224605"/>
                    <a:pt x="1358855" y="3258228"/>
                  </a:cubicBezTo>
                  <a:cubicBezTo>
                    <a:pt x="1358855" y="3258228"/>
                    <a:pt x="1360051" y="3260858"/>
                    <a:pt x="1359821" y="3264137"/>
                  </a:cubicBezTo>
                  <a:cubicBezTo>
                    <a:pt x="1359409" y="3289719"/>
                    <a:pt x="1379695" y="3315413"/>
                    <a:pt x="1386183" y="3341033"/>
                  </a:cubicBezTo>
                  <a:cubicBezTo>
                    <a:pt x="1389541" y="3352203"/>
                    <a:pt x="1405043" y="3367375"/>
                    <a:pt x="1405780" y="3376563"/>
                  </a:cubicBezTo>
                  <a:cubicBezTo>
                    <a:pt x="1411348" y="3415298"/>
                    <a:pt x="1425472" y="3450143"/>
                    <a:pt x="1441987" y="3490249"/>
                  </a:cubicBezTo>
                  <a:cubicBezTo>
                    <a:pt x="1453901" y="3497528"/>
                    <a:pt x="1465815" y="3504809"/>
                    <a:pt x="1473910" y="3507476"/>
                  </a:cubicBezTo>
                  <a:cubicBezTo>
                    <a:pt x="1488493" y="3535764"/>
                    <a:pt x="1499258" y="3559438"/>
                    <a:pt x="1513841" y="3587726"/>
                  </a:cubicBezTo>
                  <a:cubicBezTo>
                    <a:pt x="1516605" y="3646782"/>
                    <a:pt x="1528242" y="3638316"/>
                    <a:pt x="1540709" y="3677088"/>
                  </a:cubicBezTo>
                  <a:cubicBezTo>
                    <a:pt x="1588877" y="3817079"/>
                    <a:pt x="1623375" y="3817264"/>
                    <a:pt x="1630417" y="3874376"/>
                  </a:cubicBezTo>
                  <a:cubicBezTo>
                    <a:pt x="1633086" y="3895382"/>
                    <a:pt x="1647898" y="3920391"/>
                    <a:pt x="1663630" y="3932284"/>
                  </a:cubicBezTo>
                  <a:cubicBezTo>
                    <a:pt x="1688654" y="3949475"/>
                    <a:pt x="1693715" y="3975743"/>
                    <a:pt x="1701399" y="4003993"/>
                  </a:cubicBezTo>
                  <a:cubicBezTo>
                    <a:pt x="1704757" y="4015163"/>
                    <a:pt x="1695283" y="4032168"/>
                    <a:pt x="1716489" y="4044747"/>
                  </a:cubicBezTo>
                  <a:cubicBezTo>
                    <a:pt x="1723158" y="4048063"/>
                    <a:pt x="1728220" y="4074331"/>
                    <a:pt x="1735626" y="4086835"/>
                  </a:cubicBezTo>
                  <a:cubicBezTo>
                    <a:pt x="1755683" y="4115807"/>
                    <a:pt x="1773260" y="4199872"/>
                    <a:pt x="1790187" y="4214395"/>
                  </a:cubicBezTo>
                  <a:cubicBezTo>
                    <a:pt x="1811163" y="4230253"/>
                    <a:pt x="1821468" y="4260485"/>
                    <a:pt x="1834625" y="4289420"/>
                  </a:cubicBezTo>
                  <a:cubicBezTo>
                    <a:pt x="1875293" y="4378858"/>
                    <a:pt x="1879340" y="4380191"/>
                    <a:pt x="1876536" y="4400513"/>
                  </a:cubicBezTo>
                  <a:cubicBezTo>
                    <a:pt x="1874651" y="4407719"/>
                    <a:pt x="1884449" y="4425484"/>
                    <a:pt x="1887808" y="4436654"/>
                  </a:cubicBezTo>
                  <a:cubicBezTo>
                    <a:pt x="1894707" y="4436691"/>
                    <a:pt x="1900181" y="4437377"/>
                    <a:pt x="1908506" y="4436765"/>
                  </a:cubicBezTo>
                  <a:cubicBezTo>
                    <a:pt x="1946829" y="4539966"/>
                    <a:pt x="1916007" y="4487319"/>
                    <a:pt x="1970062" y="4602413"/>
                  </a:cubicBezTo>
                  <a:cubicBezTo>
                    <a:pt x="1990625" y="4643852"/>
                    <a:pt x="2006546" y="4731844"/>
                    <a:pt x="2027110" y="4773284"/>
                  </a:cubicBezTo>
                  <a:cubicBezTo>
                    <a:pt x="2040267" y="4802219"/>
                    <a:pt x="2046983" y="4824560"/>
                    <a:pt x="2046572" y="4850142"/>
                  </a:cubicBezTo>
                  <a:cubicBezTo>
                    <a:pt x="2045288" y="4907865"/>
                    <a:pt x="2073575" y="4898177"/>
                    <a:pt x="2078636" y="4924445"/>
                  </a:cubicBezTo>
                  <a:cubicBezTo>
                    <a:pt x="2087103" y="4980907"/>
                    <a:pt x="2132042" y="4969997"/>
                    <a:pt x="2141705" y="5029091"/>
                  </a:cubicBezTo>
                  <a:cubicBezTo>
                    <a:pt x="2146537" y="5058637"/>
                    <a:pt x="2173034" y="5094205"/>
                    <a:pt x="2176162" y="5108654"/>
                  </a:cubicBezTo>
                  <a:cubicBezTo>
                    <a:pt x="2180994" y="5138201"/>
                    <a:pt x="2187252" y="5167099"/>
                    <a:pt x="2194705" y="5198628"/>
                  </a:cubicBezTo>
                  <a:cubicBezTo>
                    <a:pt x="2200733" y="5230805"/>
                    <a:pt x="2212512" y="5279414"/>
                    <a:pt x="2231142" y="5309035"/>
                  </a:cubicBezTo>
                  <a:cubicBezTo>
                    <a:pt x="2269370" y="5374186"/>
                    <a:pt x="2338967" y="5425073"/>
                    <a:pt x="2303692" y="5495077"/>
                  </a:cubicBezTo>
                  <a:cubicBezTo>
                    <a:pt x="2350610" y="5515010"/>
                    <a:pt x="2365565" y="5597093"/>
                    <a:pt x="2399698" y="5641885"/>
                  </a:cubicBezTo>
                  <a:cubicBezTo>
                    <a:pt x="2407334" y="5651111"/>
                    <a:pt x="2416396" y="5659688"/>
                    <a:pt x="2424032" y="5668913"/>
                  </a:cubicBezTo>
                  <a:cubicBezTo>
                    <a:pt x="2477945" y="5726932"/>
                    <a:pt x="2516727" y="5823575"/>
                    <a:pt x="2568753" y="5888801"/>
                  </a:cubicBezTo>
                  <a:cubicBezTo>
                    <a:pt x="2653717" y="5996189"/>
                    <a:pt x="2588587" y="6019455"/>
                    <a:pt x="2606758" y="6055634"/>
                  </a:cubicBezTo>
                  <a:lnTo>
                    <a:pt x="2618212" y="6069472"/>
                  </a:lnTo>
                  <a:cubicBezTo>
                    <a:pt x="2644202" y="6092572"/>
                    <a:pt x="2695168" y="6113838"/>
                    <a:pt x="2714536" y="6152648"/>
                  </a:cubicBezTo>
                  <a:cubicBezTo>
                    <a:pt x="2745634" y="6221041"/>
                    <a:pt x="2803270" y="6245623"/>
                    <a:pt x="2820063" y="6301475"/>
                  </a:cubicBezTo>
                  <a:cubicBezTo>
                    <a:pt x="2812244" y="6314553"/>
                    <a:pt x="2798215" y="6317758"/>
                    <a:pt x="2807325" y="6345360"/>
                  </a:cubicBezTo>
                  <a:cubicBezTo>
                    <a:pt x="2831152" y="6359920"/>
                    <a:pt x="2854750" y="6377760"/>
                    <a:pt x="2877151" y="6392968"/>
                  </a:cubicBezTo>
                  <a:cubicBezTo>
                    <a:pt x="2927435" y="6522474"/>
                    <a:pt x="2971819" y="6480072"/>
                    <a:pt x="3008628" y="6644274"/>
                  </a:cubicBezTo>
                  <a:cubicBezTo>
                    <a:pt x="3009364" y="6653462"/>
                    <a:pt x="3015574" y="6663335"/>
                    <a:pt x="3019162" y="6671227"/>
                  </a:cubicBezTo>
                  <a:cubicBezTo>
                    <a:pt x="3005871" y="6683620"/>
                    <a:pt x="3004262" y="6706572"/>
                    <a:pt x="3017419" y="6735508"/>
                  </a:cubicBezTo>
                  <a:cubicBezTo>
                    <a:pt x="3035590" y="6771686"/>
                    <a:pt x="3039733" y="6811070"/>
                    <a:pt x="3063837" y="6841375"/>
                  </a:cubicBezTo>
                  <a:cubicBezTo>
                    <a:pt x="3064136" y="6842033"/>
                    <a:pt x="3066215" y="6846841"/>
                    <a:pt x="3069299" y="6853920"/>
                  </a:cubicBezTo>
                  <a:lnTo>
                    <a:pt x="3071092" y="6858001"/>
                  </a:lnTo>
                  <a:lnTo>
                    <a:pt x="0" y="6858001"/>
                  </a:lnTo>
                  <a:lnTo>
                    <a:pt x="0" y="353848"/>
                  </a:lnTo>
                  <a:lnTo>
                    <a:pt x="8105" y="368857"/>
                  </a:lnTo>
                  <a:cubicBezTo>
                    <a:pt x="20419" y="392273"/>
                    <a:pt x="28924" y="410031"/>
                    <a:pt x="33536" y="423012"/>
                  </a:cubicBezTo>
                  <a:cubicBezTo>
                    <a:pt x="46004" y="461784"/>
                    <a:pt x="73697" y="499982"/>
                    <a:pt x="73561" y="541311"/>
                  </a:cubicBezTo>
                  <a:cubicBezTo>
                    <a:pt x="74528" y="547220"/>
                    <a:pt x="83360" y="559076"/>
                    <a:pt x="89570" y="568949"/>
                  </a:cubicBezTo>
                  <a:cubicBezTo>
                    <a:pt x="156735" y="693954"/>
                    <a:pt x="129041" y="655756"/>
                    <a:pt x="154389" y="707718"/>
                  </a:cubicBezTo>
                  <a:cubicBezTo>
                    <a:pt x="170169" y="738635"/>
                    <a:pt x="179278" y="766237"/>
                    <a:pt x="171966" y="791782"/>
                  </a:cubicBezTo>
                  <a:cubicBezTo>
                    <a:pt x="239265" y="875458"/>
                    <a:pt x="167513" y="914433"/>
                    <a:pt x="235407" y="950223"/>
                  </a:cubicBezTo>
                  <a:cubicBezTo>
                    <a:pt x="255416" y="960171"/>
                    <a:pt x="292401" y="1003667"/>
                    <a:pt x="288494" y="1059407"/>
                  </a:cubicBezTo>
                  <a:lnTo>
                    <a:pt x="321843" y="1075987"/>
                  </a:lnTo>
                  <a:lnTo>
                    <a:pt x="321844" y="1075986"/>
                  </a:lnTo>
                  <a:cubicBezTo>
                    <a:pt x="308505" y="1069354"/>
                    <a:pt x="299213" y="1064056"/>
                    <a:pt x="288495" y="1059406"/>
                  </a:cubicBezTo>
                  <a:cubicBezTo>
                    <a:pt x="292402" y="1003666"/>
                    <a:pt x="255417" y="960170"/>
                    <a:pt x="235408" y="950222"/>
                  </a:cubicBezTo>
                  <a:cubicBezTo>
                    <a:pt x="167514" y="914432"/>
                    <a:pt x="239266" y="875457"/>
                    <a:pt x="171967" y="791781"/>
                  </a:cubicBezTo>
                  <a:cubicBezTo>
                    <a:pt x="179279" y="766236"/>
                    <a:pt x="170170" y="738634"/>
                    <a:pt x="154390" y="707717"/>
                  </a:cubicBezTo>
                  <a:cubicBezTo>
                    <a:pt x="129042" y="655755"/>
                    <a:pt x="156736" y="693953"/>
                    <a:pt x="89571" y="568948"/>
                  </a:cubicBezTo>
                  <a:cubicBezTo>
                    <a:pt x="83361" y="559075"/>
                    <a:pt x="74529" y="547219"/>
                    <a:pt x="73562" y="541310"/>
                  </a:cubicBezTo>
                  <a:cubicBezTo>
                    <a:pt x="73698" y="499981"/>
                    <a:pt x="46005" y="461783"/>
                    <a:pt x="33537" y="423011"/>
                  </a:cubicBezTo>
                  <a:cubicBezTo>
                    <a:pt x="28925" y="410030"/>
                    <a:pt x="20420" y="392272"/>
                    <a:pt x="8106" y="368856"/>
                  </a:cubicBezTo>
                  <a:lnTo>
                    <a:pt x="1" y="353847"/>
                  </a:lnTo>
                  <a:lnTo>
                    <a:pt x="1" y="0"/>
                  </a:ln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100000">
                  <a:srgbClr val="E7E6E6">
                    <a:lumMod val="75000"/>
                  </a:srgbClr>
                </a:gs>
              </a:gsLst>
              <a:lin ang="5400000" scaled="1"/>
            </a:gradFill>
            <a:ln w="31750" cap="flat" cmpd="sng" algn="ctr">
              <a:noFill/>
              <a:prstDash val="solid"/>
              <a:miter lim="800000"/>
            </a:ln>
            <a:effectLst>
              <a:outerShdw blurRad="88900" dist="38100" algn="l" rotWithShape="0">
                <a:prstClr val="black">
                  <a:alpha val="3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548E0974-11C3-30C6-FC3A-79508DC3455D}"/>
                </a:ext>
              </a:extLst>
            </p:cNvPr>
            <p:cNvSpPr>
              <a:spLocks/>
            </p:cNvSpPr>
            <p:nvPr/>
          </p:nvSpPr>
          <p:spPr bwMode="hidden">
            <a:xfrm>
              <a:off x="1115436" y="0"/>
              <a:ext cx="7622164" cy="6858000"/>
            </a:xfrm>
            <a:custGeom>
              <a:avLst/>
              <a:gdLst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99196 w 9052562"/>
                <a:gd name="connsiteY14" fmla="*/ 1394015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22225 w 9052562"/>
                <a:gd name="connsiteY19" fmla="*/ 1896473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22225 w 9052562"/>
                <a:gd name="connsiteY19" fmla="*/ 1896473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9052562" h="6858000">
                  <a:moveTo>
                    <a:pt x="0" y="0"/>
                  </a:moveTo>
                  <a:lnTo>
                    <a:pt x="2348737" y="0"/>
                  </a:lnTo>
                  <a:lnTo>
                    <a:pt x="5789954" y="0"/>
                  </a:lnTo>
                  <a:lnTo>
                    <a:pt x="5805273" y="43371"/>
                  </a:lnTo>
                  <a:cubicBezTo>
                    <a:pt x="5819882" y="81369"/>
                    <a:pt x="5835770" y="119144"/>
                    <a:pt x="5851635" y="151554"/>
                  </a:cubicBezTo>
                  <a:cubicBezTo>
                    <a:pt x="5887754" y="223510"/>
                    <a:pt x="5933379" y="287889"/>
                    <a:pt x="5962093" y="363354"/>
                  </a:cubicBezTo>
                  <a:cubicBezTo>
                    <a:pt x="5977822" y="405044"/>
                    <a:pt x="5986604" y="446955"/>
                    <a:pt x="6005167" y="490373"/>
                  </a:cubicBezTo>
                  <a:cubicBezTo>
                    <a:pt x="6019432" y="520470"/>
                    <a:pt x="6036164" y="549398"/>
                    <a:pt x="6051709" y="575818"/>
                  </a:cubicBezTo>
                  <a:cubicBezTo>
                    <a:pt x="6069996" y="610152"/>
                    <a:pt x="6086639" y="645265"/>
                    <a:pt x="6101636" y="681159"/>
                  </a:cubicBezTo>
                  <a:cubicBezTo>
                    <a:pt x="6136384" y="762979"/>
                    <a:pt x="6159249" y="847359"/>
                    <a:pt x="6197655" y="930517"/>
                  </a:cubicBezTo>
                  <a:cubicBezTo>
                    <a:pt x="6222984" y="986086"/>
                    <a:pt x="6255261" y="1041434"/>
                    <a:pt x="6270809" y="1095495"/>
                  </a:cubicBezTo>
                  <a:cubicBezTo>
                    <a:pt x="6275473" y="1111714"/>
                    <a:pt x="6278126" y="1125814"/>
                    <a:pt x="6283613" y="1141643"/>
                  </a:cubicBezTo>
                  <a:cubicBezTo>
                    <a:pt x="6299342" y="1183333"/>
                    <a:pt x="6331068" y="1220512"/>
                    <a:pt x="6347620" y="1261812"/>
                  </a:cubicBezTo>
                  <a:cubicBezTo>
                    <a:pt x="6356673" y="1285164"/>
                    <a:pt x="6358413" y="1305841"/>
                    <a:pt x="6365821" y="1329974"/>
                  </a:cubicBezTo>
                  <a:cubicBezTo>
                    <a:pt x="6371217" y="1351988"/>
                    <a:pt x="6377146" y="1382213"/>
                    <a:pt x="6389671" y="1391634"/>
                  </a:cubicBezTo>
                  <a:cubicBezTo>
                    <a:pt x="6390769" y="1400328"/>
                    <a:pt x="6400203" y="1408895"/>
                    <a:pt x="6401301" y="1417589"/>
                  </a:cubicBezTo>
                  <a:cubicBezTo>
                    <a:pt x="6426816" y="1488428"/>
                    <a:pt x="6455896" y="1566791"/>
                    <a:pt x="6495944" y="1621528"/>
                  </a:cubicBezTo>
                  <a:cubicBezTo>
                    <a:pt x="6512767" y="1644269"/>
                    <a:pt x="6532882" y="1665451"/>
                    <a:pt x="6542667" y="1694600"/>
                  </a:cubicBezTo>
                  <a:cubicBezTo>
                    <a:pt x="6563060" y="1752509"/>
                    <a:pt x="6580985" y="1811587"/>
                    <a:pt x="6598910" y="1870665"/>
                  </a:cubicBezTo>
                  <a:cubicBezTo>
                    <a:pt x="6606956" y="1879138"/>
                    <a:pt x="6609416" y="1892762"/>
                    <a:pt x="6617462" y="1901235"/>
                  </a:cubicBezTo>
                  <a:cubicBezTo>
                    <a:pt x="6619749" y="1912437"/>
                    <a:pt x="6625976" y="1919267"/>
                    <a:pt x="6628263" y="1930470"/>
                  </a:cubicBezTo>
                  <a:cubicBezTo>
                    <a:pt x="6656242" y="1972497"/>
                    <a:pt x="6682209" y="2012405"/>
                    <a:pt x="6710188" y="2054432"/>
                  </a:cubicBezTo>
                  <a:cubicBezTo>
                    <a:pt x="6719517" y="2086869"/>
                    <a:pt x="6740638" y="2122932"/>
                    <a:pt x="6759564" y="2141605"/>
                  </a:cubicBezTo>
                  <a:cubicBezTo>
                    <a:pt x="6771912" y="2191041"/>
                    <a:pt x="6788282" y="2244712"/>
                    <a:pt x="6807120" y="2297215"/>
                  </a:cubicBezTo>
                  <a:cubicBezTo>
                    <a:pt x="6815166" y="2305688"/>
                    <a:pt x="6808558" y="2313643"/>
                    <a:pt x="6815415" y="2319608"/>
                  </a:cubicBezTo>
                  <a:cubicBezTo>
                    <a:pt x="6813313" y="2323676"/>
                    <a:pt x="6825499" y="2325363"/>
                    <a:pt x="6823763" y="2332328"/>
                  </a:cubicBezTo>
                  <a:cubicBezTo>
                    <a:pt x="6840677" y="2348884"/>
                    <a:pt x="6847447" y="2388677"/>
                    <a:pt x="6857598" y="2420724"/>
                  </a:cubicBezTo>
                  <a:cubicBezTo>
                    <a:pt x="6869304" y="2458178"/>
                    <a:pt x="6895272" y="2498086"/>
                    <a:pt x="6917763" y="2524284"/>
                  </a:cubicBezTo>
                  <a:cubicBezTo>
                    <a:pt x="6940621" y="2553381"/>
                    <a:pt x="6963570" y="2576291"/>
                    <a:pt x="6984692" y="2612353"/>
                  </a:cubicBezTo>
                  <a:cubicBezTo>
                    <a:pt x="7009014" y="2653042"/>
                    <a:pt x="7025109" y="2697629"/>
                    <a:pt x="7044495" y="2740658"/>
                  </a:cubicBezTo>
                  <a:cubicBezTo>
                    <a:pt x="7064703" y="2783296"/>
                    <a:pt x="7079126" y="2812069"/>
                    <a:pt x="7109773" y="2839284"/>
                  </a:cubicBezTo>
                  <a:cubicBezTo>
                    <a:pt x="7108769" y="2852047"/>
                    <a:pt x="7087788" y="2807771"/>
                    <a:pt x="7132182" y="2889533"/>
                  </a:cubicBezTo>
                  <a:cubicBezTo>
                    <a:pt x="7176576" y="2971295"/>
                    <a:pt x="7292017" y="3188505"/>
                    <a:pt x="7376138" y="3329856"/>
                  </a:cubicBezTo>
                  <a:cubicBezTo>
                    <a:pt x="7374859" y="3333534"/>
                    <a:pt x="7373945" y="3340110"/>
                    <a:pt x="7372666" y="3343788"/>
                  </a:cubicBezTo>
                  <a:cubicBezTo>
                    <a:pt x="7392418" y="3389714"/>
                    <a:pt x="7417472" y="3436199"/>
                    <a:pt x="7443439" y="3476108"/>
                  </a:cubicBezTo>
                  <a:cubicBezTo>
                    <a:pt x="7455051" y="3492105"/>
                    <a:pt x="7467852" y="3510610"/>
                    <a:pt x="7479373" y="3532793"/>
                  </a:cubicBezTo>
                  <a:cubicBezTo>
                    <a:pt x="7486506" y="3547842"/>
                    <a:pt x="7492815" y="3563281"/>
                    <a:pt x="7499125" y="3578719"/>
                  </a:cubicBezTo>
                  <a:cubicBezTo>
                    <a:pt x="7529851" y="3656303"/>
                    <a:pt x="7566245" y="3737342"/>
                    <a:pt x="7604375" y="3811417"/>
                  </a:cubicBezTo>
                  <a:cubicBezTo>
                    <a:pt x="7624493" y="3860241"/>
                    <a:pt x="7637445" y="3880310"/>
                    <a:pt x="7672482" y="3921805"/>
                  </a:cubicBezTo>
                  <a:cubicBezTo>
                    <a:pt x="7698023" y="3962293"/>
                    <a:pt x="7708705" y="3995405"/>
                    <a:pt x="7729918" y="4025282"/>
                  </a:cubicBezTo>
                  <a:cubicBezTo>
                    <a:pt x="7746657" y="4109493"/>
                    <a:pt x="7773364" y="4210483"/>
                    <a:pt x="7818079" y="4309080"/>
                  </a:cubicBezTo>
                  <a:cubicBezTo>
                    <a:pt x="7836276" y="4349599"/>
                    <a:pt x="7849258" y="4355733"/>
                    <a:pt x="7863157" y="4382932"/>
                  </a:cubicBezTo>
                  <a:cubicBezTo>
                    <a:pt x="7881445" y="4417266"/>
                    <a:pt x="7887939" y="4447975"/>
                    <a:pt x="7901747" y="4481361"/>
                  </a:cubicBezTo>
                  <a:cubicBezTo>
                    <a:pt x="7917110" y="4520152"/>
                    <a:pt x="7940334" y="4552147"/>
                    <a:pt x="7961913" y="4584921"/>
                  </a:cubicBezTo>
                  <a:cubicBezTo>
                    <a:pt x="8003881" y="4647961"/>
                    <a:pt x="8045302" y="4720475"/>
                    <a:pt x="8081421" y="4792431"/>
                  </a:cubicBezTo>
                  <a:cubicBezTo>
                    <a:pt x="8116351" y="4861879"/>
                    <a:pt x="8139763" y="4936786"/>
                    <a:pt x="8173504" y="5003725"/>
                  </a:cubicBezTo>
                  <a:cubicBezTo>
                    <a:pt x="8200479" y="5058514"/>
                    <a:pt x="8234492" y="5106895"/>
                    <a:pt x="8264211" y="5169599"/>
                  </a:cubicBezTo>
                  <a:cubicBezTo>
                    <a:pt x="8293929" y="5232301"/>
                    <a:pt x="8319534" y="5296954"/>
                    <a:pt x="8354189" y="5357318"/>
                  </a:cubicBezTo>
                  <a:cubicBezTo>
                    <a:pt x="8360955" y="5369469"/>
                    <a:pt x="8368544" y="5381229"/>
                    <a:pt x="8372019" y="5394940"/>
                  </a:cubicBezTo>
                  <a:cubicBezTo>
                    <a:pt x="8375129" y="5405753"/>
                    <a:pt x="8374216" y="5412329"/>
                    <a:pt x="8375314" y="5421022"/>
                  </a:cubicBezTo>
                  <a:cubicBezTo>
                    <a:pt x="8383820" y="5453849"/>
                    <a:pt x="8409327" y="5469404"/>
                    <a:pt x="8423682" y="5493315"/>
                  </a:cubicBezTo>
                  <a:cubicBezTo>
                    <a:pt x="8446815" y="5531496"/>
                    <a:pt x="8451665" y="5562985"/>
                    <a:pt x="8475621" y="5600775"/>
                  </a:cubicBezTo>
                  <a:cubicBezTo>
                    <a:pt x="8486776" y="5620060"/>
                    <a:pt x="8500765" y="5641073"/>
                    <a:pt x="8510275" y="5661139"/>
                  </a:cubicBezTo>
                  <a:cubicBezTo>
                    <a:pt x="8519785" y="5681203"/>
                    <a:pt x="8521981" y="5698592"/>
                    <a:pt x="8520977" y="5711354"/>
                  </a:cubicBezTo>
                  <a:cubicBezTo>
                    <a:pt x="8536978" y="5734486"/>
                    <a:pt x="8555447" y="5756448"/>
                    <a:pt x="8573093" y="5778799"/>
                  </a:cubicBezTo>
                  <a:cubicBezTo>
                    <a:pt x="8594763" y="5805387"/>
                    <a:pt x="8586267" y="5855487"/>
                    <a:pt x="8591845" y="5865129"/>
                  </a:cubicBezTo>
                  <a:cubicBezTo>
                    <a:pt x="8630156" y="5926832"/>
                    <a:pt x="8664629" y="5999567"/>
                    <a:pt x="8690144" y="6070406"/>
                  </a:cubicBezTo>
                  <a:cubicBezTo>
                    <a:pt x="8698374" y="6094149"/>
                    <a:pt x="8705782" y="6118282"/>
                    <a:pt x="8715658" y="6141245"/>
                  </a:cubicBezTo>
                  <a:cubicBezTo>
                    <a:pt x="8737421" y="6189289"/>
                    <a:pt x="8759819" y="6194031"/>
                    <a:pt x="8780027" y="6236669"/>
                  </a:cubicBezTo>
                  <a:cubicBezTo>
                    <a:pt x="8790726" y="6259243"/>
                    <a:pt x="8793289" y="6279529"/>
                    <a:pt x="8803621" y="6299204"/>
                  </a:cubicBezTo>
                  <a:cubicBezTo>
                    <a:pt x="8810754" y="6314253"/>
                    <a:pt x="8820810" y="6324843"/>
                    <a:pt x="8827577" y="6336994"/>
                  </a:cubicBezTo>
                  <a:cubicBezTo>
                    <a:pt x="8866711" y="6398306"/>
                    <a:pt x="8821462" y="6419752"/>
                    <a:pt x="8867544" y="6480842"/>
                  </a:cubicBezTo>
                  <a:cubicBezTo>
                    <a:pt x="8877968" y="6494332"/>
                    <a:pt x="8888025" y="6504923"/>
                    <a:pt x="8893236" y="6511667"/>
                  </a:cubicBezTo>
                  <a:cubicBezTo>
                    <a:pt x="8940967" y="6599620"/>
                    <a:pt x="8964191" y="6631615"/>
                    <a:pt x="8978003" y="6692643"/>
                  </a:cubicBezTo>
                  <a:cubicBezTo>
                    <a:pt x="8985320" y="6722962"/>
                    <a:pt x="9005344" y="6750330"/>
                    <a:pt x="9010283" y="6775632"/>
                  </a:cubicBezTo>
                  <a:cubicBezTo>
                    <a:pt x="9012570" y="6786834"/>
                    <a:pt x="9028205" y="6807068"/>
                    <a:pt x="9036526" y="6824625"/>
                  </a:cubicBezTo>
                  <a:lnTo>
                    <a:pt x="9052562" y="6858000"/>
                  </a:lnTo>
                  <a:lnTo>
                    <a:pt x="5679689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/>
              <a:srcRect/>
              <a:stretch>
                <a:fillRect l="-33706" r="-21632"/>
              </a:stretch>
            </a:blipFill>
            <a:ln w="12700" cap="flat" cmpd="sng" algn="ctr">
              <a:noFill/>
              <a:prstDash val="solid"/>
              <a:miter lim="800000"/>
            </a:ln>
            <a:effectLst>
              <a:outerShdw blurRad="88900" dist="381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ptos" panose="020B0004020202020204" pitchFamily="34" charset="0"/>
                  <a:ea typeface="+mn-ea"/>
                  <a:cs typeface="+mn-cs"/>
                </a:rPr>
                <a:t> </a:t>
              </a:r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935C9167-B5C7-4834-AC78-240C8C3EF11E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5867400" y="2016203"/>
            <a:ext cx="5484860" cy="1107996"/>
          </a:xfrm>
        </p:spPr>
        <p:txBody>
          <a:bodyPr anchor="b"/>
          <a:lstStyle>
            <a:lvl1pPr algn="r">
              <a:defRPr b="0" i="0"/>
            </a:lvl1pPr>
          </a:lstStyle>
          <a:p>
            <a:r>
              <a:rPr lang="en-US"/>
              <a:t>Content</a:t>
            </a:r>
            <a:br>
              <a:rPr lang="en-US"/>
            </a:br>
            <a:r>
              <a:rPr lang="en-US"/>
              <a:t>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5863580" y="3535539"/>
            <a:ext cx="5490220" cy="338554"/>
          </a:xfrm>
        </p:spPr>
        <p:txBody>
          <a:bodyPr/>
          <a:lstStyle>
            <a:lvl1pPr marL="0" indent="0" algn="r">
              <a:buNone/>
              <a:defRPr sz="2200" b="0" i="0">
                <a:latin typeface="Aptos" panose="020B0004020202020204" pitchFamily="34" charset="0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Click to edit text content</a:t>
            </a:r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7586A82D-A98B-269D-641F-B9C5E5D39F8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224671" y="6458039"/>
            <a:ext cx="569153" cy="276402"/>
          </a:xfrm>
          <a:custGeom>
            <a:avLst/>
            <a:gdLst>
              <a:gd name="T0" fmla="*/ 65 w 467"/>
              <a:gd name="T1" fmla="*/ 28 h 225"/>
              <a:gd name="T2" fmla="*/ 0 w 467"/>
              <a:gd name="T3" fmla="*/ 20 h 225"/>
              <a:gd name="T4" fmla="*/ 24 w 467"/>
              <a:gd name="T5" fmla="*/ 184 h 225"/>
              <a:gd name="T6" fmla="*/ 148 w 467"/>
              <a:gd name="T7" fmla="*/ 180 h 225"/>
              <a:gd name="T8" fmla="*/ 153 w 467"/>
              <a:gd name="T9" fmla="*/ 140 h 225"/>
              <a:gd name="T10" fmla="*/ 178 w 467"/>
              <a:gd name="T11" fmla="*/ 86 h 225"/>
              <a:gd name="T12" fmla="*/ 77 w 467"/>
              <a:gd name="T13" fmla="*/ 155 h 225"/>
              <a:gd name="T14" fmla="*/ 96 w 467"/>
              <a:gd name="T15" fmla="*/ 155 h 225"/>
              <a:gd name="T16" fmla="*/ 319 w 467"/>
              <a:gd name="T17" fmla="*/ 113 h 225"/>
              <a:gd name="T18" fmla="*/ 324 w 467"/>
              <a:gd name="T19" fmla="*/ 157 h 225"/>
              <a:gd name="T20" fmla="*/ 361 w 467"/>
              <a:gd name="T21" fmla="*/ 150 h 225"/>
              <a:gd name="T22" fmla="*/ 343 w 467"/>
              <a:gd name="T23" fmla="*/ 155 h 225"/>
              <a:gd name="T24" fmla="*/ 353 w 467"/>
              <a:gd name="T25" fmla="*/ 165 h 225"/>
              <a:gd name="T26" fmla="*/ 383 w 467"/>
              <a:gd name="T27" fmla="*/ 28 h 225"/>
              <a:gd name="T28" fmla="*/ 283 w 467"/>
              <a:gd name="T29" fmla="*/ 17 h 225"/>
              <a:gd name="T30" fmla="*/ 314 w 467"/>
              <a:gd name="T31" fmla="*/ 78 h 225"/>
              <a:gd name="T32" fmla="*/ 342 w 467"/>
              <a:gd name="T33" fmla="*/ 80 h 225"/>
              <a:gd name="T34" fmla="*/ 380 w 467"/>
              <a:gd name="T35" fmla="*/ 68 h 225"/>
              <a:gd name="T36" fmla="*/ 381 w 467"/>
              <a:gd name="T37" fmla="*/ 178 h 225"/>
              <a:gd name="T38" fmla="*/ 450 w 467"/>
              <a:gd name="T39" fmla="*/ 164 h 225"/>
              <a:gd name="T40" fmla="*/ 194 w 467"/>
              <a:gd name="T41" fmla="*/ 44 h 225"/>
              <a:gd name="T42" fmla="*/ 242 w 467"/>
              <a:gd name="T43" fmla="*/ 58 h 225"/>
              <a:gd name="T44" fmla="*/ 233 w 467"/>
              <a:gd name="T45" fmla="*/ 1 h 225"/>
              <a:gd name="T46" fmla="*/ 164 w 467"/>
              <a:gd name="T47" fmla="*/ 99 h 225"/>
              <a:gd name="T48" fmla="*/ 200 w 467"/>
              <a:gd name="T49" fmla="*/ 101 h 225"/>
              <a:gd name="T50" fmla="*/ 207 w 467"/>
              <a:gd name="T51" fmla="*/ 115 h 225"/>
              <a:gd name="T52" fmla="*/ 225 w 467"/>
              <a:gd name="T53" fmla="*/ 143 h 225"/>
              <a:gd name="T54" fmla="*/ 235 w 467"/>
              <a:gd name="T55" fmla="*/ 122 h 225"/>
              <a:gd name="T56" fmla="*/ 251 w 467"/>
              <a:gd name="T57" fmla="*/ 116 h 225"/>
              <a:gd name="T58" fmla="*/ 273 w 467"/>
              <a:gd name="T59" fmla="*/ 110 h 225"/>
              <a:gd name="T60" fmla="*/ 231 w 467"/>
              <a:gd name="T61" fmla="*/ 61 h 225"/>
              <a:gd name="T62" fmla="*/ 229 w 467"/>
              <a:gd name="T63" fmla="*/ 84 h 225"/>
              <a:gd name="T64" fmla="*/ 190 w 467"/>
              <a:gd name="T65" fmla="*/ 82 h 225"/>
              <a:gd name="T66" fmla="*/ 255 w 467"/>
              <a:gd name="T67" fmla="*/ 100 h 225"/>
              <a:gd name="T68" fmla="*/ 328 w 467"/>
              <a:gd name="T69" fmla="*/ 221 h 225"/>
              <a:gd name="T70" fmla="*/ 285 w 467"/>
              <a:gd name="T71" fmla="*/ 170 h 225"/>
              <a:gd name="T72" fmla="*/ 243 w 467"/>
              <a:gd name="T73" fmla="*/ 110 h 225"/>
              <a:gd name="T74" fmla="*/ 284 w 467"/>
              <a:gd name="T75" fmla="*/ 138 h 225"/>
              <a:gd name="T76" fmla="*/ 356 w 467"/>
              <a:gd name="T77" fmla="*/ 165 h 225"/>
              <a:gd name="T78" fmla="*/ 284 w 467"/>
              <a:gd name="T79" fmla="*/ 173 h 225"/>
              <a:gd name="T80" fmla="*/ 182 w 467"/>
              <a:gd name="T81" fmla="*/ 201 h 225"/>
              <a:gd name="T82" fmla="*/ 176 w 467"/>
              <a:gd name="T83" fmla="*/ 205 h 225"/>
              <a:gd name="T84" fmla="*/ 180 w 467"/>
              <a:gd name="T85" fmla="*/ 104 h 225"/>
              <a:gd name="T86" fmla="*/ 202 w 467"/>
              <a:gd name="T87" fmla="*/ 123 h 225"/>
              <a:gd name="T88" fmla="*/ 264 w 467"/>
              <a:gd name="T89" fmla="*/ 157 h 225"/>
              <a:gd name="T90" fmla="*/ 316 w 467"/>
              <a:gd name="T91" fmla="*/ 110 h 225"/>
              <a:gd name="T92" fmla="*/ 339 w 467"/>
              <a:gd name="T93" fmla="*/ 93 h 225"/>
              <a:gd name="T94" fmla="*/ 340 w 467"/>
              <a:gd name="T95" fmla="*/ 77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67" h="225">
                <a:moveTo>
                  <a:pt x="140" y="38"/>
                </a:moveTo>
                <a:cubicBezTo>
                  <a:pt x="128" y="32"/>
                  <a:pt x="116" y="29"/>
                  <a:pt x="99" y="28"/>
                </a:cubicBezTo>
                <a:cubicBezTo>
                  <a:pt x="99" y="28"/>
                  <a:pt x="99" y="28"/>
                  <a:pt x="99" y="28"/>
                </a:cubicBezTo>
                <a:cubicBezTo>
                  <a:pt x="65" y="28"/>
                  <a:pt x="65" y="28"/>
                  <a:pt x="65" y="28"/>
                </a:cubicBezTo>
                <a:cubicBezTo>
                  <a:pt x="39" y="28"/>
                  <a:pt x="26" y="27"/>
                  <a:pt x="17" y="25"/>
                </a:cubicBezTo>
                <a:cubicBezTo>
                  <a:pt x="9" y="23"/>
                  <a:pt x="2" y="19"/>
                  <a:pt x="2" y="19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1"/>
                  <a:pt x="2" y="39"/>
                  <a:pt x="23" y="54"/>
                </a:cubicBezTo>
                <a:cubicBezTo>
                  <a:pt x="27" y="57"/>
                  <a:pt x="30" y="60"/>
                  <a:pt x="30" y="71"/>
                </a:cubicBezTo>
                <a:cubicBezTo>
                  <a:pt x="30" y="168"/>
                  <a:pt x="30" y="168"/>
                  <a:pt x="30" y="168"/>
                </a:cubicBezTo>
                <a:cubicBezTo>
                  <a:pt x="30" y="178"/>
                  <a:pt x="28" y="181"/>
                  <a:pt x="24" y="184"/>
                </a:cubicBezTo>
                <a:cubicBezTo>
                  <a:pt x="18" y="187"/>
                  <a:pt x="8" y="193"/>
                  <a:pt x="8" y="193"/>
                </a:cubicBezTo>
                <a:cubicBezTo>
                  <a:pt x="4" y="196"/>
                  <a:pt x="4" y="196"/>
                  <a:pt x="4" y="196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116" y="196"/>
                  <a:pt x="132" y="192"/>
                  <a:pt x="148" y="180"/>
                </a:cubicBezTo>
                <a:cubicBezTo>
                  <a:pt x="151" y="178"/>
                  <a:pt x="154" y="176"/>
                  <a:pt x="157" y="174"/>
                </a:cubicBezTo>
                <a:cubicBezTo>
                  <a:pt x="155" y="161"/>
                  <a:pt x="157" y="150"/>
                  <a:pt x="159" y="144"/>
                </a:cubicBezTo>
                <a:cubicBezTo>
                  <a:pt x="159" y="144"/>
                  <a:pt x="154" y="148"/>
                  <a:pt x="152" y="153"/>
                </a:cubicBezTo>
                <a:cubicBezTo>
                  <a:pt x="152" y="151"/>
                  <a:pt x="153" y="147"/>
                  <a:pt x="153" y="140"/>
                </a:cubicBezTo>
                <a:cubicBezTo>
                  <a:pt x="154" y="133"/>
                  <a:pt x="158" y="113"/>
                  <a:pt x="176" y="102"/>
                </a:cubicBezTo>
                <a:cubicBezTo>
                  <a:pt x="175" y="102"/>
                  <a:pt x="174" y="102"/>
                  <a:pt x="173" y="102"/>
                </a:cubicBezTo>
                <a:cubicBezTo>
                  <a:pt x="171" y="102"/>
                  <a:pt x="164" y="102"/>
                  <a:pt x="154" y="105"/>
                </a:cubicBezTo>
                <a:cubicBezTo>
                  <a:pt x="158" y="99"/>
                  <a:pt x="173" y="89"/>
                  <a:pt x="178" y="86"/>
                </a:cubicBezTo>
                <a:cubicBezTo>
                  <a:pt x="179" y="86"/>
                  <a:pt x="179" y="86"/>
                  <a:pt x="180" y="85"/>
                </a:cubicBezTo>
                <a:cubicBezTo>
                  <a:pt x="173" y="65"/>
                  <a:pt x="160" y="48"/>
                  <a:pt x="140" y="38"/>
                </a:cubicBezTo>
                <a:moveTo>
                  <a:pt x="96" y="155"/>
                </a:moveTo>
                <a:cubicBezTo>
                  <a:pt x="77" y="155"/>
                  <a:pt x="77" y="155"/>
                  <a:pt x="77" y="155"/>
                </a:cubicBezTo>
                <a:cubicBezTo>
                  <a:pt x="77" y="68"/>
                  <a:pt x="77" y="68"/>
                  <a:pt x="77" y="68"/>
                </a:cubicBezTo>
                <a:cubicBezTo>
                  <a:pt x="96" y="68"/>
                  <a:pt x="96" y="68"/>
                  <a:pt x="96" y="68"/>
                </a:cubicBezTo>
                <a:cubicBezTo>
                  <a:pt x="121" y="68"/>
                  <a:pt x="135" y="84"/>
                  <a:pt x="135" y="112"/>
                </a:cubicBezTo>
                <a:cubicBezTo>
                  <a:pt x="135" y="139"/>
                  <a:pt x="121" y="155"/>
                  <a:pt x="96" y="155"/>
                </a:cubicBezTo>
                <a:moveTo>
                  <a:pt x="352" y="110"/>
                </a:moveTo>
                <a:cubicBezTo>
                  <a:pt x="349" y="108"/>
                  <a:pt x="349" y="108"/>
                  <a:pt x="349" y="108"/>
                </a:cubicBezTo>
                <a:cubicBezTo>
                  <a:pt x="346" y="106"/>
                  <a:pt x="342" y="104"/>
                  <a:pt x="338" y="104"/>
                </a:cubicBezTo>
                <a:cubicBezTo>
                  <a:pt x="331" y="104"/>
                  <a:pt x="324" y="107"/>
                  <a:pt x="319" y="113"/>
                </a:cubicBezTo>
                <a:cubicBezTo>
                  <a:pt x="317" y="115"/>
                  <a:pt x="316" y="117"/>
                  <a:pt x="314" y="119"/>
                </a:cubicBezTo>
                <a:cubicBezTo>
                  <a:pt x="314" y="158"/>
                  <a:pt x="314" y="158"/>
                  <a:pt x="314" y="158"/>
                </a:cubicBezTo>
                <a:cubicBezTo>
                  <a:pt x="316" y="159"/>
                  <a:pt x="317" y="160"/>
                  <a:pt x="319" y="160"/>
                </a:cubicBezTo>
                <a:cubicBezTo>
                  <a:pt x="321" y="160"/>
                  <a:pt x="323" y="159"/>
                  <a:pt x="324" y="157"/>
                </a:cubicBezTo>
                <a:cubicBezTo>
                  <a:pt x="326" y="154"/>
                  <a:pt x="328" y="147"/>
                  <a:pt x="322" y="140"/>
                </a:cubicBezTo>
                <a:cubicBezTo>
                  <a:pt x="325" y="141"/>
                  <a:pt x="333" y="147"/>
                  <a:pt x="334" y="148"/>
                </a:cubicBezTo>
                <a:cubicBezTo>
                  <a:pt x="334" y="148"/>
                  <a:pt x="341" y="147"/>
                  <a:pt x="347" y="147"/>
                </a:cubicBezTo>
                <a:cubicBezTo>
                  <a:pt x="352" y="147"/>
                  <a:pt x="357" y="148"/>
                  <a:pt x="361" y="150"/>
                </a:cubicBezTo>
                <a:cubicBezTo>
                  <a:pt x="361" y="104"/>
                  <a:pt x="361" y="104"/>
                  <a:pt x="361" y="104"/>
                </a:cubicBezTo>
                <a:cubicBezTo>
                  <a:pt x="358" y="105"/>
                  <a:pt x="355" y="106"/>
                  <a:pt x="354" y="108"/>
                </a:cubicBezTo>
                <a:lnTo>
                  <a:pt x="352" y="110"/>
                </a:lnTo>
                <a:close/>
                <a:moveTo>
                  <a:pt x="343" y="155"/>
                </a:moveTo>
                <a:cubicBezTo>
                  <a:pt x="338" y="154"/>
                  <a:pt x="338" y="154"/>
                  <a:pt x="338" y="154"/>
                </a:cubicBezTo>
                <a:cubicBezTo>
                  <a:pt x="340" y="157"/>
                  <a:pt x="341" y="161"/>
                  <a:pt x="341" y="165"/>
                </a:cubicBezTo>
                <a:cubicBezTo>
                  <a:pt x="341" y="169"/>
                  <a:pt x="341" y="173"/>
                  <a:pt x="339" y="176"/>
                </a:cubicBezTo>
                <a:cubicBezTo>
                  <a:pt x="345" y="176"/>
                  <a:pt x="353" y="172"/>
                  <a:pt x="353" y="165"/>
                </a:cubicBezTo>
                <a:cubicBezTo>
                  <a:pt x="353" y="159"/>
                  <a:pt x="347" y="155"/>
                  <a:pt x="343" y="155"/>
                </a:cubicBezTo>
                <a:moveTo>
                  <a:pt x="424" y="38"/>
                </a:moveTo>
                <a:cubicBezTo>
                  <a:pt x="412" y="32"/>
                  <a:pt x="400" y="29"/>
                  <a:pt x="383" y="28"/>
                </a:cubicBezTo>
                <a:cubicBezTo>
                  <a:pt x="383" y="28"/>
                  <a:pt x="383" y="28"/>
                  <a:pt x="383" y="28"/>
                </a:cubicBezTo>
                <a:cubicBezTo>
                  <a:pt x="349" y="28"/>
                  <a:pt x="349" y="28"/>
                  <a:pt x="349" y="28"/>
                </a:cubicBezTo>
                <a:cubicBezTo>
                  <a:pt x="322" y="28"/>
                  <a:pt x="310" y="27"/>
                  <a:pt x="300" y="25"/>
                </a:cubicBezTo>
                <a:cubicBezTo>
                  <a:pt x="292" y="23"/>
                  <a:pt x="285" y="19"/>
                  <a:pt x="285" y="19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3" y="20"/>
                  <a:pt x="283" y="20"/>
                  <a:pt x="283" y="20"/>
                </a:cubicBezTo>
                <a:cubicBezTo>
                  <a:pt x="283" y="21"/>
                  <a:pt x="285" y="39"/>
                  <a:pt x="307" y="54"/>
                </a:cubicBezTo>
                <a:cubicBezTo>
                  <a:pt x="311" y="57"/>
                  <a:pt x="314" y="60"/>
                  <a:pt x="314" y="71"/>
                </a:cubicBezTo>
                <a:cubicBezTo>
                  <a:pt x="314" y="78"/>
                  <a:pt x="314" y="78"/>
                  <a:pt x="314" y="78"/>
                </a:cubicBezTo>
                <a:cubicBezTo>
                  <a:pt x="319" y="75"/>
                  <a:pt x="324" y="73"/>
                  <a:pt x="329" y="71"/>
                </a:cubicBezTo>
                <a:cubicBezTo>
                  <a:pt x="327" y="73"/>
                  <a:pt x="323" y="77"/>
                  <a:pt x="321" y="82"/>
                </a:cubicBezTo>
                <a:cubicBezTo>
                  <a:pt x="323" y="79"/>
                  <a:pt x="339" y="69"/>
                  <a:pt x="357" y="73"/>
                </a:cubicBezTo>
                <a:cubicBezTo>
                  <a:pt x="353" y="74"/>
                  <a:pt x="347" y="76"/>
                  <a:pt x="342" y="80"/>
                </a:cubicBezTo>
                <a:cubicBezTo>
                  <a:pt x="343" y="80"/>
                  <a:pt x="348" y="79"/>
                  <a:pt x="353" y="79"/>
                </a:cubicBezTo>
                <a:cubicBezTo>
                  <a:pt x="355" y="79"/>
                  <a:pt x="358" y="79"/>
                  <a:pt x="361" y="79"/>
                </a:cubicBezTo>
                <a:cubicBezTo>
                  <a:pt x="361" y="68"/>
                  <a:pt x="361" y="68"/>
                  <a:pt x="361" y="68"/>
                </a:cubicBezTo>
                <a:cubicBezTo>
                  <a:pt x="380" y="68"/>
                  <a:pt x="380" y="68"/>
                  <a:pt x="380" y="68"/>
                </a:cubicBezTo>
                <a:cubicBezTo>
                  <a:pt x="404" y="68"/>
                  <a:pt x="419" y="84"/>
                  <a:pt x="419" y="112"/>
                </a:cubicBezTo>
                <a:cubicBezTo>
                  <a:pt x="419" y="139"/>
                  <a:pt x="404" y="155"/>
                  <a:pt x="380" y="155"/>
                </a:cubicBezTo>
                <a:cubicBezTo>
                  <a:pt x="369" y="155"/>
                  <a:pt x="369" y="155"/>
                  <a:pt x="369" y="155"/>
                </a:cubicBezTo>
                <a:cubicBezTo>
                  <a:pt x="376" y="160"/>
                  <a:pt x="381" y="169"/>
                  <a:pt x="381" y="178"/>
                </a:cubicBezTo>
                <a:cubicBezTo>
                  <a:pt x="381" y="185"/>
                  <a:pt x="379" y="191"/>
                  <a:pt x="375" y="196"/>
                </a:cubicBezTo>
                <a:cubicBezTo>
                  <a:pt x="375" y="196"/>
                  <a:pt x="375" y="196"/>
                  <a:pt x="375" y="196"/>
                </a:cubicBezTo>
                <a:cubicBezTo>
                  <a:pt x="400" y="196"/>
                  <a:pt x="415" y="192"/>
                  <a:pt x="432" y="180"/>
                </a:cubicBezTo>
                <a:cubicBezTo>
                  <a:pt x="439" y="176"/>
                  <a:pt x="445" y="170"/>
                  <a:pt x="450" y="164"/>
                </a:cubicBezTo>
                <a:cubicBezTo>
                  <a:pt x="461" y="150"/>
                  <a:pt x="467" y="131"/>
                  <a:pt x="467" y="111"/>
                </a:cubicBezTo>
                <a:cubicBezTo>
                  <a:pt x="467" y="80"/>
                  <a:pt x="451" y="52"/>
                  <a:pt x="424" y="38"/>
                </a:cubicBezTo>
                <a:moveTo>
                  <a:pt x="191" y="68"/>
                </a:moveTo>
                <a:cubicBezTo>
                  <a:pt x="189" y="59"/>
                  <a:pt x="191" y="51"/>
                  <a:pt x="194" y="44"/>
                </a:cubicBezTo>
                <a:cubicBezTo>
                  <a:pt x="197" y="52"/>
                  <a:pt x="200" y="60"/>
                  <a:pt x="213" y="67"/>
                </a:cubicBezTo>
                <a:cubicBezTo>
                  <a:pt x="212" y="61"/>
                  <a:pt x="212" y="53"/>
                  <a:pt x="214" y="47"/>
                </a:cubicBezTo>
                <a:cubicBezTo>
                  <a:pt x="211" y="33"/>
                  <a:pt x="219" y="22"/>
                  <a:pt x="230" y="22"/>
                </a:cubicBezTo>
                <a:cubicBezTo>
                  <a:pt x="247" y="22"/>
                  <a:pt x="251" y="44"/>
                  <a:pt x="242" y="58"/>
                </a:cubicBezTo>
                <a:cubicBezTo>
                  <a:pt x="247" y="65"/>
                  <a:pt x="254" y="71"/>
                  <a:pt x="259" y="76"/>
                </a:cubicBezTo>
                <a:cubicBezTo>
                  <a:pt x="260" y="76"/>
                  <a:pt x="260" y="77"/>
                  <a:pt x="261" y="77"/>
                </a:cubicBezTo>
                <a:cubicBezTo>
                  <a:pt x="268" y="68"/>
                  <a:pt x="274" y="53"/>
                  <a:pt x="274" y="42"/>
                </a:cubicBezTo>
                <a:cubicBezTo>
                  <a:pt x="274" y="22"/>
                  <a:pt x="261" y="3"/>
                  <a:pt x="233" y="1"/>
                </a:cubicBezTo>
                <a:cubicBezTo>
                  <a:pt x="215" y="0"/>
                  <a:pt x="203" y="6"/>
                  <a:pt x="194" y="15"/>
                </a:cubicBezTo>
                <a:cubicBezTo>
                  <a:pt x="190" y="19"/>
                  <a:pt x="181" y="29"/>
                  <a:pt x="183" y="48"/>
                </a:cubicBezTo>
                <a:cubicBezTo>
                  <a:pt x="184" y="61"/>
                  <a:pt x="191" y="68"/>
                  <a:pt x="191" y="68"/>
                </a:cubicBezTo>
                <a:moveTo>
                  <a:pt x="164" y="99"/>
                </a:moveTo>
                <a:cubicBezTo>
                  <a:pt x="176" y="97"/>
                  <a:pt x="182" y="99"/>
                  <a:pt x="184" y="104"/>
                </a:cubicBezTo>
                <a:cubicBezTo>
                  <a:pt x="185" y="107"/>
                  <a:pt x="184" y="112"/>
                  <a:pt x="183" y="118"/>
                </a:cubicBezTo>
                <a:cubicBezTo>
                  <a:pt x="187" y="114"/>
                  <a:pt x="200" y="104"/>
                  <a:pt x="210" y="103"/>
                </a:cubicBezTo>
                <a:cubicBezTo>
                  <a:pt x="208" y="102"/>
                  <a:pt x="202" y="101"/>
                  <a:pt x="200" y="101"/>
                </a:cubicBezTo>
                <a:cubicBezTo>
                  <a:pt x="207" y="92"/>
                  <a:pt x="223" y="89"/>
                  <a:pt x="232" y="91"/>
                </a:cubicBezTo>
                <a:cubicBezTo>
                  <a:pt x="226" y="91"/>
                  <a:pt x="215" y="94"/>
                  <a:pt x="210" y="98"/>
                </a:cubicBezTo>
                <a:cubicBezTo>
                  <a:pt x="214" y="98"/>
                  <a:pt x="218" y="99"/>
                  <a:pt x="221" y="100"/>
                </a:cubicBezTo>
                <a:cubicBezTo>
                  <a:pt x="216" y="103"/>
                  <a:pt x="209" y="109"/>
                  <a:pt x="207" y="115"/>
                </a:cubicBezTo>
                <a:cubicBezTo>
                  <a:pt x="214" y="111"/>
                  <a:pt x="227" y="112"/>
                  <a:pt x="230" y="122"/>
                </a:cubicBezTo>
                <a:cubicBezTo>
                  <a:pt x="231" y="129"/>
                  <a:pt x="226" y="135"/>
                  <a:pt x="224" y="136"/>
                </a:cubicBezTo>
                <a:cubicBezTo>
                  <a:pt x="226" y="136"/>
                  <a:pt x="231" y="136"/>
                  <a:pt x="233" y="135"/>
                </a:cubicBezTo>
                <a:cubicBezTo>
                  <a:pt x="232" y="137"/>
                  <a:pt x="228" y="142"/>
                  <a:pt x="225" y="143"/>
                </a:cubicBezTo>
                <a:cubicBezTo>
                  <a:pt x="233" y="143"/>
                  <a:pt x="243" y="138"/>
                  <a:pt x="246" y="131"/>
                </a:cubicBezTo>
                <a:cubicBezTo>
                  <a:pt x="246" y="131"/>
                  <a:pt x="241" y="133"/>
                  <a:pt x="239" y="131"/>
                </a:cubicBezTo>
                <a:cubicBezTo>
                  <a:pt x="237" y="129"/>
                  <a:pt x="240" y="120"/>
                  <a:pt x="240" y="120"/>
                </a:cubicBezTo>
                <a:cubicBezTo>
                  <a:pt x="240" y="120"/>
                  <a:pt x="237" y="124"/>
                  <a:pt x="235" y="122"/>
                </a:cubicBezTo>
                <a:cubicBezTo>
                  <a:pt x="233" y="119"/>
                  <a:pt x="236" y="112"/>
                  <a:pt x="237" y="110"/>
                </a:cubicBezTo>
                <a:cubicBezTo>
                  <a:pt x="235" y="109"/>
                  <a:pt x="229" y="108"/>
                  <a:pt x="226" y="108"/>
                </a:cubicBezTo>
                <a:cubicBezTo>
                  <a:pt x="234" y="105"/>
                  <a:pt x="252" y="104"/>
                  <a:pt x="254" y="107"/>
                </a:cubicBezTo>
                <a:cubicBezTo>
                  <a:pt x="255" y="110"/>
                  <a:pt x="251" y="116"/>
                  <a:pt x="251" y="116"/>
                </a:cubicBezTo>
                <a:cubicBezTo>
                  <a:pt x="254" y="116"/>
                  <a:pt x="264" y="116"/>
                  <a:pt x="267" y="120"/>
                </a:cubicBezTo>
                <a:cubicBezTo>
                  <a:pt x="270" y="124"/>
                  <a:pt x="268" y="129"/>
                  <a:pt x="268" y="129"/>
                </a:cubicBezTo>
                <a:cubicBezTo>
                  <a:pt x="275" y="125"/>
                  <a:pt x="282" y="114"/>
                  <a:pt x="280" y="103"/>
                </a:cubicBezTo>
                <a:cubicBezTo>
                  <a:pt x="279" y="105"/>
                  <a:pt x="276" y="109"/>
                  <a:pt x="273" y="110"/>
                </a:cubicBezTo>
                <a:cubicBezTo>
                  <a:pt x="274" y="106"/>
                  <a:pt x="271" y="104"/>
                  <a:pt x="268" y="103"/>
                </a:cubicBezTo>
                <a:cubicBezTo>
                  <a:pt x="270" y="96"/>
                  <a:pt x="267" y="88"/>
                  <a:pt x="257" y="78"/>
                </a:cubicBezTo>
                <a:cubicBezTo>
                  <a:pt x="248" y="70"/>
                  <a:pt x="233" y="58"/>
                  <a:pt x="233" y="44"/>
                </a:cubicBezTo>
                <a:cubicBezTo>
                  <a:pt x="231" y="47"/>
                  <a:pt x="229" y="56"/>
                  <a:pt x="231" y="61"/>
                </a:cubicBezTo>
                <a:cubicBezTo>
                  <a:pt x="238" y="70"/>
                  <a:pt x="253" y="78"/>
                  <a:pt x="257" y="92"/>
                </a:cubicBezTo>
                <a:cubicBezTo>
                  <a:pt x="250" y="76"/>
                  <a:pt x="219" y="63"/>
                  <a:pt x="220" y="41"/>
                </a:cubicBezTo>
                <a:cubicBezTo>
                  <a:pt x="216" y="46"/>
                  <a:pt x="214" y="61"/>
                  <a:pt x="217" y="69"/>
                </a:cubicBezTo>
                <a:cubicBezTo>
                  <a:pt x="223" y="73"/>
                  <a:pt x="228" y="79"/>
                  <a:pt x="229" y="84"/>
                </a:cubicBezTo>
                <a:cubicBezTo>
                  <a:pt x="223" y="72"/>
                  <a:pt x="201" y="69"/>
                  <a:pt x="194" y="54"/>
                </a:cubicBezTo>
                <a:cubicBezTo>
                  <a:pt x="193" y="60"/>
                  <a:pt x="194" y="66"/>
                  <a:pt x="197" y="71"/>
                </a:cubicBezTo>
                <a:cubicBezTo>
                  <a:pt x="197" y="71"/>
                  <a:pt x="191" y="69"/>
                  <a:pt x="179" y="69"/>
                </a:cubicBezTo>
                <a:cubicBezTo>
                  <a:pt x="182" y="70"/>
                  <a:pt x="191" y="78"/>
                  <a:pt x="190" y="82"/>
                </a:cubicBezTo>
                <a:cubicBezTo>
                  <a:pt x="189" y="86"/>
                  <a:pt x="172" y="91"/>
                  <a:pt x="164" y="99"/>
                </a:cubicBezTo>
                <a:moveTo>
                  <a:pt x="255" y="100"/>
                </a:moveTo>
                <a:cubicBezTo>
                  <a:pt x="248" y="100"/>
                  <a:pt x="246" y="95"/>
                  <a:pt x="244" y="90"/>
                </a:cubicBezTo>
                <a:cubicBezTo>
                  <a:pt x="252" y="93"/>
                  <a:pt x="255" y="100"/>
                  <a:pt x="255" y="100"/>
                </a:cubicBezTo>
                <a:moveTo>
                  <a:pt x="377" y="178"/>
                </a:moveTo>
                <a:cubicBezTo>
                  <a:pt x="377" y="195"/>
                  <a:pt x="361" y="207"/>
                  <a:pt x="342" y="205"/>
                </a:cubicBezTo>
                <a:cubicBezTo>
                  <a:pt x="347" y="209"/>
                  <a:pt x="358" y="212"/>
                  <a:pt x="365" y="209"/>
                </a:cubicBezTo>
                <a:cubicBezTo>
                  <a:pt x="361" y="216"/>
                  <a:pt x="344" y="225"/>
                  <a:pt x="328" y="221"/>
                </a:cubicBezTo>
                <a:cubicBezTo>
                  <a:pt x="314" y="217"/>
                  <a:pt x="307" y="202"/>
                  <a:pt x="307" y="193"/>
                </a:cubicBezTo>
                <a:cubicBezTo>
                  <a:pt x="300" y="200"/>
                  <a:pt x="302" y="212"/>
                  <a:pt x="307" y="216"/>
                </a:cubicBezTo>
                <a:cubicBezTo>
                  <a:pt x="301" y="215"/>
                  <a:pt x="292" y="209"/>
                  <a:pt x="291" y="198"/>
                </a:cubicBezTo>
                <a:cubicBezTo>
                  <a:pt x="289" y="189"/>
                  <a:pt x="294" y="178"/>
                  <a:pt x="285" y="170"/>
                </a:cubicBezTo>
                <a:cubicBezTo>
                  <a:pt x="279" y="164"/>
                  <a:pt x="270" y="157"/>
                  <a:pt x="264" y="153"/>
                </a:cubicBezTo>
                <a:cubicBezTo>
                  <a:pt x="252" y="143"/>
                  <a:pt x="257" y="136"/>
                  <a:pt x="254" y="132"/>
                </a:cubicBezTo>
                <a:cubicBezTo>
                  <a:pt x="252" y="128"/>
                  <a:pt x="247" y="126"/>
                  <a:pt x="244" y="122"/>
                </a:cubicBezTo>
                <a:cubicBezTo>
                  <a:pt x="241" y="119"/>
                  <a:pt x="241" y="113"/>
                  <a:pt x="243" y="110"/>
                </a:cubicBezTo>
                <a:cubicBezTo>
                  <a:pt x="243" y="115"/>
                  <a:pt x="245" y="118"/>
                  <a:pt x="249" y="119"/>
                </a:cubicBezTo>
                <a:cubicBezTo>
                  <a:pt x="254" y="120"/>
                  <a:pt x="258" y="119"/>
                  <a:pt x="261" y="121"/>
                </a:cubicBezTo>
                <a:cubicBezTo>
                  <a:pt x="266" y="124"/>
                  <a:pt x="264" y="131"/>
                  <a:pt x="267" y="134"/>
                </a:cubicBezTo>
                <a:cubicBezTo>
                  <a:pt x="270" y="136"/>
                  <a:pt x="277" y="133"/>
                  <a:pt x="284" y="138"/>
                </a:cubicBezTo>
                <a:cubicBezTo>
                  <a:pt x="290" y="143"/>
                  <a:pt x="304" y="155"/>
                  <a:pt x="310" y="160"/>
                </a:cubicBezTo>
                <a:cubicBezTo>
                  <a:pt x="321" y="169"/>
                  <a:pt x="332" y="158"/>
                  <a:pt x="329" y="148"/>
                </a:cubicBezTo>
                <a:cubicBezTo>
                  <a:pt x="340" y="155"/>
                  <a:pt x="341" y="173"/>
                  <a:pt x="332" y="180"/>
                </a:cubicBezTo>
                <a:cubicBezTo>
                  <a:pt x="340" y="181"/>
                  <a:pt x="356" y="178"/>
                  <a:pt x="356" y="165"/>
                </a:cubicBezTo>
                <a:cubicBezTo>
                  <a:pt x="356" y="157"/>
                  <a:pt x="349" y="152"/>
                  <a:pt x="344" y="151"/>
                </a:cubicBezTo>
                <a:cubicBezTo>
                  <a:pt x="362" y="149"/>
                  <a:pt x="377" y="162"/>
                  <a:pt x="377" y="178"/>
                </a:cubicBezTo>
                <a:moveTo>
                  <a:pt x="282" y="172"/>
                </a:moveTo>
                <a:cubicBezTo>
                  <a:pt x="283" y="173"/>
                  <a:pt x="283" y="173"/>
                  <a:pt x="284" y="173"/>
                </a:cubicBezTo>
                <a:cubicBezTo>
                  <a:pt x="274" y="193"/>
                  <a:pt x="256" y="218"/>
                  <a:pt x="221" y="218"/>
                </a:cubicBezTo>
                <a:cubicBezTo>
                  <a:pt x="209" y="218"/>
                  <a:pt x="198" y="213"/>
                  <a:pt x="190" y="208"/>
                </a:cubicBezTo>
                <a:cubicBezTo>
                  <a:pt x="187" y="205"/>
                  <a:pt x="185" y="203"/>
                  <a:pt x="182" y="201"/>
                </a:cubicBezTo>
                <a:cubicBezTo>
                  <a:pt x="182" y="201"/>
                  <a:pt x="182" y="201"/>
                  <a:pt x="182" y="201"/>
                </a:cubicBezTo>
                <a:cubicBezTo>
                  <a:pt x="182" y="201"/>
                  <a:pt x="182" y="201"/>
                  <a:pt x="182" y="201"/>
                </a:cubicBezTo>
                <a:cubicBezTo>
                  <a:pt x="181" y="199"/>
                  <a:pt x="180" y="198"/>
                  <a:pt x="179" y="196"/>
                </a:cubicBezTo>
                <a:cubicBezTo>
                  <a:pt x="177" y="194"/>
                  <a:pt x="176" y="194"/>
                  <a:pt x="175" y="195"/>
                </a:cubicBezTo>
                <a:cubicBezTo>
                  <a:pt x="173" y="198"/>
                  <a:pt x="176" y="205"/>
                  <a:pt x="176" y="205"/>
                </a:cubicBezTo>
                <a:cubicBezTo>
                  <a:pt x="149" y="179"/>
                  <a:pt x="163" y="142"/>
                  <a:pt x="164" y="140"/>
                </a:cubicBezTo>
                <a:cubicBezTo>
                  <a:pt x="165" y="136"/>
                  <a:pt x="164" y="135"/>
                  <a:pt x="162" y="135"/>
                </a:cubicBezTo>
                <a:cubicBezTo>
                  <a:pt x="160" y="136"/>
                  <a:pt x="157" y="140"/>
                  <a:pt x="157" y="140"/>
                </a:cubicBezTo>
                <a:cubicBezTo>
                  <a:pt x="159" y="117"/>
                  <a:pt x="180" y="104"/>
                  <a:pt x="180" y="104"/>
                </a:cubicBezTo>
                <a:cubicBezTo>
                  <a:pt x="180" y="104"/>
                  <a:pt x="180" y="104"/>
                  <a:pt x="180" y="104"/>
                </a:cubicBezTo>
                <a:cubicBezTo>
                  <a:pt x="183" y="108"/>
                  <a:pt x="179" y="112"/>
                  <a:pt x="179" y="126"/>
                </a:cubicBezTo>
                <a:cubicBezTo>
                  <a:pt x="183" y="121"/>
                  <a:pt x="198" y="110"/>
                  <a:pt x="207" y="107"/>
                </a:cubicBezTo>
                <a:cubicBezTo>
                  <a:pt x="204" y="111"/>
                  <a:pt x="202" y="116"/>
                  <a:pt x="202" y="123"/>
                </a:cubicBezTo>
                <a:cubicBezTo>
                  <a:pt x="202" y="123"/>
                  <a:pt x="208" y="116"/>
                  <a:pt x="216" y="116"/>
                </a:cubicBezTo>
                <a:cubicBezTo>
                  <a:pt x="218" y="116"/>
                  <a:pt x="220" y="117"/>
                  <a:pt x="222" y="117"/>
                </a:cubicBezTo>
                <a:cubicBezTo>
                  <a:pt x="191" y="147"/>
                  <a:pt x="204" y="184"/>
                  <a:pt x="230" y="184"/>
                </a:cubicBezTo>
                <a:cubicBezTo>
                  <a:pt x="244" y="184"/>
                  <a:pt x="258" y="168"/>
                  <a:pt x="264" y="157"/>
                </a:cubicBezTo>
                <a:cubicBezTo>
                  <a:pt x="270" y="161"/>
                  <a:pt x="277" y="168"/>
                  <a:pt x="282" y="172"/>
                </a:cubicBezTo>
                <a:moveTo>
                  <a:pt x="385" y="98"/>
                </a:moveTo>
                <a:cubicBezTo>
                  <a:pt x="375" y="95"/>
                  <a:pt x="356" y="99"/>
                  <a:pt x="351" y="104"/>
                </a:cubicBezTo>
                <a:cubicBezTo>
                  <a:pt x="342" y="98"/>
                  <a:pt x="326" y="99"/>
                  <a:pt x="316" y="110"/>
                </a:cubicBezTo>
                <a:cubicBezTo>
                  <a:pt x="305" y="123"/>
                  <a:pt x="298" y="138"/>
                  <a:pt x="296" y="143"/>
                </a:cubicBezTo>
                <a:cubicBezTo>
                  <a:pt x="292" y="140"/>
                  <a:pt x="288" y="137"/>
                  <a:pt x="286" y="135"/>
                </a:cubicBezTo>
                <a:cubicBezTo>
                  <a:pt x="284" y="134"/>
                  <a:pt x="282" y="133"/>
                  <a:pt x="280" y="132"/>
                </a:cubicBezTo>
                <a:cubicBezTo>
                  <a:pt x="290" y="117"/>
                  <a:pt x="313" y="94"/>
                  <a:pt x="339" y="93"/>
                </a:cubicBezTo>
                <a:cubicBezTo>
                  <a:pt x="324" y="91"/>
                  <a:pt x="301" y="101"/>
                  <a:pt x="290" y="115"/>
                </a:cubicBezTo>
                <a:cubicBezTo>
                  <a:pt x="292" y="106"/>
                  <a:pt x="302" y="90"/>
                  <a:pt x="315" y="83"/>
                </a:cubicBezTo>
                <a:cubicBezTo>
                  <a:pt x="315" y="83"/>
                  <a:pt x="309" y="91"/>
                  <a:pt x="311" y="92"/>
                </a:cubicBezTo>
                <a:cubicBezTo>
                  <a:pt x="316" y="94"/>
                  <a:pt x="326" y="78"/>
                  <a:pt x="340" y="77"/>
                </a:cubicBezTo>
                <a:cubicBezTo>
                  <a:pt x="340" y="77"/>
                  <a:pt x="329" y="82"/>
                  <a:pt x="332" y="85"/>
                </a:cubicBezTo>
                <a:cubicBezTo>
                  <a:pt x="333" y="88"/>
                  <a:pt x="340" y="82"/>
                  <a:pt x="352" y="82"/>
                </a:cubicBezTo>
                <a:cubicBezTo>
                  <a:pt x="366" y="82"/>
                  <a:pt x="379" y="91"/>
                  <a:pt x="385" y="98"/>
                </a:cubicBezTo>
              </a:path>
            </a:pathLst>
          </a:custGeom>
          <a:solidFill>
            <a:sysClr val="window" lastClr="FFFFFF">
              <a:alpha val="9888"/>
            </a:sys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2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0B0004020202020204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7F5B0A3-B3CF-BF39-A7B2-64086B1B2DDB}"/>
              </a:ext>
            </a:extLst>
          </p:cNvPr>
          <p:cNvSpPr/>
          <p:nvPr userDrawn="1"/>
        </p:nvSpPr>
        <p:spPr bwMode="auto">
          <a:xfrm>
            <a:off x="1825689" y="0"/>
            <a:ext cx="45719" cy="2085972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endParaRPr lang="en-US" sz="1800">
              <a:effectLst/>
              <a:ea typeface="Calibri" panose="020F050202020403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3CE7FB9-ADE6-11F1-0442-6BF3EC66EBE3}"/>
              </a:ext>
            </a:extLst>
          </p:cNvPr>
          <p:cNvSpPr/>
          <p:nvPr userDrawn="1"/>
        </p:nvSpPr>
        <p:spPr bwMode="auto">
          <a:xfrm>
            <a:off x="2564571" y="2085972"/>
            <a:ext cx="45719" cy="2250280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endParaRPr lang="en-US" sz="1800">
              <a:effectLst/>
              <a:ea typeface="Calibri" panose="020F050202020403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EFE4E12-E2CE-E75D-FE81-87CCB2C86613}"/>
              </a:ext>
            </a:extLst>
          </p:cNvPr>
          <p:cNvSpPr/>
          <p:nvPr userDrawn="1"/>
        </p:nvSpPr>
        <p:spPr bwMode="auto">
          <a:xfrm>
            <a:off x="3575403" y="4336250"/>
            <a:ext cx="48362" cy="2521746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endParaRPr lang="en-US" sz="1800">
              <a:effectLst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97494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2208">
          <p15:clr>
            <a:srgbClr val="5ACBF0"/>
          </p15:clr>
        </p15:guide>
        <p15:guide id="9" orient="horz" pos="1968">
          <p15:clr>
            <a:srgbClr val="5ACBF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4/9/26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4/9/26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4/9/26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26" Type="http://schemas.openxmlformats.org/officeDocument/2006/relationships/slideLayout" Target="../slideLayouts/slideLayout37.xml"/><Relationship Id="rId39" Type="http://schemas.openxmlformats.org/officeDocument/2006/relationships/slideLayout" Target="../slideLayouts/slideLayout50.xml"/><Relationship Id="rId21" Type="http://schemas.openxmlformats.org/officeDocument/2006/relationships/slideLayout" Target="../slideLayouts/slideLayout32.xml"/><Relationship Id="rId34" Type="http://schemas.openxmlformats.org/officeDocument/2006/relationships/slideLayout" Target="../slideLayouts/slideLayout45.xml"/><Relationship Id="rId42" Type="http://schemas.openxmlformats.org/officeDocument/2006/relationships/slideLayout" Target="../slideLayouts/slideLayout53.xml"/><Relationship Id="rId47" Type="http://schemas.openxmlformats.org/officeDocument/2006/relationships/slideLayout" Target="../slideLayouts/slideLayout58.xml"/><Relationship Id="rId50" Type="http://schemas.openxmlformats.org/officeDocument/2006/relationships/slideLayout" Target="../slideLayouts/slideLayout61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9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35.xml"/><Relationship Id="rId32" Type="http://schemas.openxmlformats.org/officeDocument/2006/relationships/slideLayout" Target="../slideLayouts/slideLayout43.xml"/><Relationship Id="rId37" Type="http://schemas.openxmlformats.org/officeDocument/2006/relationships/slideLayout" Target="../slideLayouts/slideLayout48.xml"/><Relationship Id="rId40" Type="http://schemas.openxmlformats.org/officeDocument/2006/relationships/slideLayout" Target="../slideLayouts/slideLayout51.xml"/><Relationship Id="rId45" Type="http://schemas.openxmlformats.org/officeDocument/2006/relationships/slideLayout" Target="../slideLayouts/slideLayout56.xml"/><Relationship Id="rId53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31" Type="http://schemas.openxmlformats.org/officeDocument/2006/relationships/slideLayout" Target="../slideLayouts/slideLayout42.xml"/><Relationship Id="rId44" Type="http://schemas.openxmlformats.org/officeDocument/2006/relationships/slideLayout" Target="../slideLayouts/slideLayout55.xml"/><Relationship Id="rId52" Type="http://schemas.openxmlformats.org/officeDocument/2006/relationships/slideLayout" Target="../slideLayouts/slideLayout63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Relationship Id="rId27" Type="http://schemas.openxmlformats.org/officeDocument/2006/relationships/slideLayout" Target="../slideLayouts/slideLayout38.xml"/><Relationship Id="rId30" Type="http://schemas.openxmlformats.org/officeDocument/2006/relationships/slideLayout" Target="../slideLayouts/slideLayout41.xml"/><Relationship Id="rId35" Type="http://schemas.openxmlformats.org/officeDocument/2006/relationships/slideLayout" Target="../slideLayouts/slideLayout46.xml"/><Relationship Id="rId43" Type="http://schemas.openxmlformats.org/officeDocument/2006/relationships/slideLayout" Target="../slideLayouts/slideLayout54.xml"/><Relationship Id="rId48" Type="http://schemas.openxmlformats.org/officeDocument/2006/relationships/slideLayout" Target="../slideLayouts/slideLayout59.xml"/><Relationship Id="rId8" Type="http://schemas.openxmlformats.org/officeDocument/2006/relationships/slideLayout" Target="../slideLayouts/slideLayout19.xml"/><Relationship Id="rId51" Type="http://schemas.openxmlformats.org/officeDocument/2006/relationships/slideLayout" Target="../slideLayouts/slideLayout62.xml"/><Relationship Id="rId3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slideLayout" Target="../slideLayouts/slideLayout36.xml"/><Relationship Id="rId33" Type="http://schemas.openxmlformats.org/officeDocument/2006/relationships/slideLayout" Target="../slideLayouts/slideLayout44.xml"/><Relationship Id="rId38" Type="http://schemas.openxmlformats.org/officeDocument/2006/relationships/slideLayout" Target="../slideLayouts/slideLayout49.xml"/><Relationship Id="rId46" Type="http://schemas.openxmlformats.org/officeDocument/2006/relationships/slideLayout" Target="../slideLayouts/slideLayout57.xml"/><Relationship Id="rId20" Type="http://schemas.openxmlformats.org/officeDocument/2006/relationships/slideLayout" Target="../slideLayouts/slideLayout31.xml"/><Relationship Id="rId41" Type="http://schemas.openxmlformats.org/officeDocument/2006/relationships/slideLayout" Target="../slideLayouts/slideLayout52.xml"/><Relationship Id="rId54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28" Type="http://schemas.openxmlformats.org/officeDocument/2006/relationships/slideLayout" Target="../slideLayouts/slideLayout39.xml"/><Relationship Id="rId36" Type="http://schemas.openxmlformats.org/officeDocument/2006/relationships/slideLayout" Target="../slideLayouts/slideLayout47.xml"/><Relationship Id="rId49" Type="http://schemas.openxmlformats.org/officeDocument/2006/relationships/slideLayout" Target="../slideLayouts/slideLayout6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4/9/26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Freeform 5">
            <a:extLst>
              <a:ext uri="{FF2B5EF4-FFF2-40B4-BE49-F238E27FC236}">
                <a16:creationId xmlns:a16="http://schemas.microsoft.com/office/drawing/2014/main" id="{E1909988-6203-A800-1D90-BDA786F95123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224671" y="6458039"/>
            <a:ext cx="569153" cy="276402"/>
          </a:xfrm>
          <a:custGeom>
            <a:avLst/>
            <a:gdLst>
              <a:gd name="T0" fmla="*/ 65 w 467"/>
              <a:gd name="T1" fmla="*/ 28 h 225"/>
              <a:gd name="T2" fmla="*/ 0 w 467"/>
              <a:gd name="T3" fmla="*/ 20 h 225"/>
              <a:gd name="T4" fmla="*/ 24 w 467"/>
              <a:gd name="T5" fmla="*/ 184 h 225"/>
              <a:gd name="T6" fmla="*/ 148 w 467"/>
              <a:gd name="T7" fmla="*/ 180 h 225"/>
              <a:gd name="T8" fmla="*/ 153 w 467"/>
              <a:gd name="T9" fmla="*/ 140 h 225"/>
              <a:gd name="T10" fmla="*/ 178 w 467"/>
              <a:gd name="T11" fmla="*/ 86 h 225"/>
              <a:gd name="T12" fmla="*/ 77 w 467"/>
              <a:gd name="T13" fmla="*/ 155 h 225"/>
              <a:gd name="T14" fmla="*/ 96 w 467"/>
              <a:gd name="T15" fmla="*/ 155 h 225"/>
              <a:gd name="T16" fmla="*/ 319 w 467"/>
              <a:gd name="T17" fmla="*/ 113 h 225"/>
              <a:gd name="T18" fmla="*/ 324 w 467"/>
              <a:gd name="T19" fmla="*/ 157 h 225"/>
              <a:gd name="T20" fmla="*/ 361 w 467"/>
              <a:gd name="T21" fmla="*/ 150 h 225"/>
              <a:gd name="T22" fmla="*/ 343 w 467"/>
              <a:gd name="T23" fmla="*/ 155 h 225"/>
              <a:gd name="T24" fmla="*/ 353 w 467"/>
              <a:gd name="T25" fmla="*/ 165 h 225"/>
              <a:gd name="T26" fmla="*/ 383 w 467"/>
              <a:gd name="T27" fmla="*/ 28 h 225"/>
              <a:gd name="T28" fmla="*/ 283 w 467"/>
              <a:gd name="T29" fmla="*/ 17 h 225"/>
              <a:gd name="T30" fmla="*/ 314 w 467"/>
              <a:gd name="T31" fmla="*/ 78 h 225"/>
              <a:gd name="T32" fmla="*/ 342 w 467"/>
              <a:gd name="T33" fmla="*/ 80 h 225"/>
              <a:gd name="T34" fmla="*/ 380 w 467"/>
              <a:gd name="T35" fmla="*/ 68 h 225"/>
              <a:gd name="T36" fmla="*/ 381 w 467"/>
              <a:gd name="T37" fmla="*/ 178 h 225"/>
              <a:gd name="T38" fmla="*/ 450 w 467"/>
              <a:gd name="T39" fmla="*/ 164 h 225"/>
              <a:gd name="T40" fmla="*/ 194 w 467"/>
              <a:gd name="T41" fmla="*/ 44 h 225"/>
              <a:gd name="T42" fmla="*/ 242 w 467"/>
              <a:gd name="T43" fmla="*/ 58 h 225"/>
              <a:gd name="T44" fmla="*/ 233 w 467"/>
              <a:gd name="T45" fmla="*/ 1 h 225"/>
              <a:gd name="T46" fmla="*/ 164 w 467"/>
              <a:gd name="T47" fmla="*/ 99 h 225"/>
              <a:gd name="T48" fmla="*/ 200 w 467"/>
              <a:gd name="T49" fmla="*/ 101 h 225"/>
              <a:gd name="T50" fmla="*/ 207 w 467"/>
              <a:gd name="T51" fmla="*/ 115 h 225"/>
              <a:gd name="T52" fmla="*/ 225 w 467"/>
              <a:gd name="T53" fmla="*/ 143 h 225"/>
              <a:gd name="T54" fmla="*/ 235 w 467"/>
              <a:gd name="T55" fmla="*/ 122 h 225"/>
              <a:gd name="T56" fmla="*/ 251 w 467"/>
              <a:gd name="T57" fmla="*/ 116 h 225"/>
              <a:gd name="T58" fmla="*/ 273 w 467"/>
              <a:gd name="T59" fmla="*/ 110 h 225"/>
              <a:gd name="T60" fmla="*/ 231 w 467"/>
              <a:gd name="T61" fmla="*/ 61 h 225"/>
              <a:gd name="T62" fmla="*/ 229 w 467"/>
              <a:gd name="T63" fmla="*/ 84 h 225"/>
              <a:gd name="T64" fmla="*/ 190 w 467"/>
              <a:gd name="T65" fmla="*/ 82 h 225"/>
              <a:gd name="T66" fmla="*/ 255 w 467"/>
              <a:gd name="T67" fmla="*/ 100 h 225"/>
              <a:gd name="T68" fmla="*/ 328 w 467"/>
              <a:gd name="T69" fmla="*/ 221 h 225"/>
              <a:gd name="T70" fmla="*/ 285 w 467"/>
              <a:gd name="T71" fmla="*/ 170 h 225"/>
              <a:gd name="T72" fmla="*/ 243 w 467"/>
              <a:gd name="T73" fmla="*/ 110 h 225"/>
              <a:gd name="T74" fmla="*/ 284 w 467"/>
              <a:gd name="T75" fmla="*/ 138 h 225"/>
              <a:gd name="T76" fmla="*/ 356 w 467"/>
              <a:gd name="T77" fmla="*/ 165 h 225"/>
              <a:gd name="T78" fmla="*/ 284 w 467"/>
              <a:gd name="T79" fmla="*/ 173 h 225"/>
              <a:gd name="T80" fmla="*/ 182 w 467"/>
              <a:gd name="T81" fmla="*/ 201 h 225"/>
              <a:gd name="T82" fmla="*/ 176 w 467"/>
              <a:gd name="T83" fmla="*/ 205 h 225"/>
              <a:gd name="T84" fmla="*/ 180 w 467"/>
              <a:gd name="T85" fmla="*/ 104 h 225"/>
              <a:gd name="T86" fmla="*/ 202 w 467"/>
              <a:gd name="T87" fmla="*/ 123 h 225"/>
              <a:gd name="T88" fmla="*/ 264 w 467"/>
              <a:gd name="T89" fmla="*/ 157 h 225"/>
              <a:gd name="T90" fmla="*/ 316 w 467"/>
              <a:gd name="T91" fmla="*/ 110 h 225"/>
              <a:gd name="T92" fmla="*/ 339 w 467"/>
              <a:gd name="T93" fmla="*/ 93 h 225"/>
              <a:gd name="T94" fmla="*/ 340 w 467"/>
              <a:gd name="T95" fmla="*/ 77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67" h="225">
                <a:moveTo>
                  <a:pt x="140" y="38"/>
                </a:moveTo>
                <a:cubicBezTo>
                  <a:pt x="128" y="32"/>
                  <a:pt x="116" y="29"/>
                  <a:pt x="99" y="28"/>
                </a:cubicBezTo>
                <a:cubicBezTo>
                  <a:pt x="99" y="28"/>
                  <a:pt x="99" y="28"/>
                  <a:pt x="99" y="28"/>
                </a:cubicBezTo>
                <a:cubicBezTo>
                  <a:pt x="65" y="28"/>
                  <a:pt x="65" y="28"/>
                  <a:pt x="65" y="28"/>
                </a:cubicBezTo>
                <a:cubicBezTo>
                  <a:pt x="39" y="28"/>
                  <a:pt x="26" y="27"/>
                  <a:pt x="17" y="25"/>
                </a:cubicBezTo>
                <a:cubicBezTo>
                  <a:pt x="9" y="23"/>
                  <a:pt x="2" y="19"/>
                  <a:pt x="2" y="19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1"/>
                  <a:pt x="2" y="39"/>
                  <a:pt x="23" y="54"/>
                </a:cubicBezTo>
                <a:cubicBezTo>
                  <a:pt x="27" y="57"/>
                  <a:pt x="30" y="60"/>
                  <a:pt x="30" y="71"/>
                </a:cubicBezTo>
                <a:cubicBezTo>
                  <a:pt x="30" y="168"/>
                  <a:pt x="30" y="168"/>
                  <a:pt x="30" y="168"/>
                </a:cubicBezTo>
                <a:cubicBezTo>
                  <a:pt x="30" y="178"/>
                  <a:pt x="28" y="181"/>
                  <a:pt x="24" y="184"/>
                </a:cubicBezTo>
                <a:cubicBezTo>
                  <a:pt x="18" y="187"/>
                  <a:pt x="8" y="193"/>
                  <a:pt x="8" y="193"/>
                </a:cubicBezTo>
                <a:cubicBezTo>
                  <a:pt x="4" y="196"/>
                  <a:pt x="4" y="196"/>
                  <a:pt x="4" y="196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116" y="196"/>
                  <a:pt x="132" y="192"/>
                  <a:pt x="148" y="180"/>
                </a:cubicBezTo>
                <a:cubicBezTo>
                  <a:pt x="151" y="178"/>
                  <a:pt x="154" y="176"/>
                  <a:pt x="157" y="174"/>
                </a:cubicBezTo>
                <a:cubicBezTo>
                  <a:pt x="155" y="161"/>
                  <a:pt x="157" y="150"/>
                  <a:pt x="159" y="144"/>
                </a:cubicBezTo>
                <a:cubicBezTo>
                  <a:pt x="159" y="144"/>
                  <a:pt x="154" y="148"/>
                  <a:pt x="152" y="153"/>
                </a:cubicBezTo>
                <a:cubicBezTo>
                  <a:pt x="152" y="151"/>
                  <a:pt x="153" y="147"/>
                  <a:pt x="153" y="140"/>
                </a:cubicBezTo>
                <a:cubicBezTo>
                  <a:pt x="154" y="133"/>
                  <a:pt x="158" y="113"/>
                  <a:pt x="176" y="102"/>
                </a:cubicBezTo>
                <a:cubicBezTo>
                  <a:pt x="175" y="102"/>
                  <a:pt x="174" y="102"/>
                  <a:pt x="173" y="102"/>
                </a:cubicBezTo>
                <a:cubicBezTo>
                  <a:pt x="171" y="102"/>
                  <a:pt x="164" y="102"/>
                  <a:pt x="154" y="105"/>
                </a:cubicBezTo>
                <a:cubicBezTo>
                  <a:pt x="158" y="99"/>
                  <a:pt x="173" y="89"/>
                  <a:pt x="178" y="86"/>
                </a:cubicBezTo>
                <a:cubicBezTo>
                  <a:pt x="179" y="86"/>
                  <a:pt x="179" y="86"/>
                  <a:pt x="180" y="85"/>
                </a:cubicBezTo>
                <a:cubicBezTo>
                  <a:pt x="173" y="65"/>
                  <a:pt x="160" y="48"/>
                  <a:pt x="140" y="38"/>
                </a:cubicBezTo>
                <a:moveTo>
                  <a:pt x="96" y="155"/>
                </a:moveTo>
                <a:cubicBezTo>
                  <a:pt x="77" y="155"/>
                  <a:pt x="77" y="155"/>
                  <a:pt x="77" y="155"/>
                </a:cubicBezTo>
                <a:cubicBezTo>
                  <a:pt x="77" y="68"/>
                  <a:pt x="77" y="68"/>
                  <a:pt x="77" y="68"/>
                </a:cubicBezTo>
                <a:cubicBezTo>
                  <a:pt x="96" y="68"/>
                  <a:pt x="96" y="68"/>
                  <a:pt x="96" y="68"/>
                </a:cubicBezTo>
                <a:cubicBezTo>
                  <a:pt x="121" y="68"/>
                  <a:pt x="135" y="84"/>
                  <a:pt x="135" y="112"/>
                </a:cubicBezTo>
                <a:cubicBezTo>
                  <a:pt x="135" y="139"/>
                  <a:pt x="121" y="155"/>
                  <a:pt x="96" y="155"/>
                </a:cubicBezTo>
                <a:moveTo>
                  <a:pt x="352" y="110"/>
                </a:moveTo>
                <a:cubicBezTo>
                  <a:pt x="349" y="108"/>
                  <a:pt x="349" y="108"/>
                  <a:pt x="349" y="108"/>
                </a:cubicBezTo>
                <a:cubicBezTo>
                  <a:pt x="346" y="106"/>
                  <a:pt x="342" y="104"/>
                  <a:pt x="338" y="104"/>
                </a:cubicBezTo>
                <a:cubicBezTo>
                  <a:pt x="331" y="104"/>
                  <a:pt x="324" y="107"/>
                  <a:pt x="319" y="113"/>
                </a:cubicBezTo>
                <a:cubicBezTo>
                  <a:pt x="317" y="115"/>
                  <a:pt x="316" y="117"/>
                  <a:pt x="314" y="119"/>
                </a:cubicBezTo>
                <a:cubicBezTo>
                  <a:pt x="314" y="158"/>
                  <a:pt x="314" y="158"/>
                  <a:pt x="314" y="158"/>
                </a:cubicBezTo>
                <a:cubicBezTo>
                  <a:pt x="316" y="159"/>
                  <a:pt x="317" y="160"/>
                  <a:pt x="319" y="160"/>
                </a:cubicBezTo>
                <a:cubicBezTo>
                  <a:pt x="321" y="160"/>
                  <a:pt x="323" y="159"/>
                  <a:pt x="324" y="157"/>
                </a:cubicBezTo>
                <a:cubicBezTo>
                  <a:pt x="326" y="154"/>
                  <a:pt x="328" y="147"/>
                  <a:pt x="322" y="140"/>
                </a:cubicBezTo>
                <a:cubicBezTo>
                  <a:pt x="325" y="141"/>
                  <a:pt x="333" y="147"/>
                  <a:pt x="334" y="148"/>
                </a:cubicBezTo>
                <a:cubicBezTo>
                  <a:pt x="334" y="148"/>
                  <a:pt x="341" y="147"/>
                  <a:pt x="347" y="147"/>
                </a:cubicBezTo>
                <a:cubicBezTo>
                  <a:pt x="352" y="147"/>
                  <a:pt x="357" y="148"/>
                  <a:pt x="361" y="150"/>
                </a:cubicBezTo>
                <a:cubicBezTo>
                  <a:pt x="361" y="104"/>
                  <a:pt x="361" y="104"/>
                  <a:pt x="361" y="104"/>
                </a:cubicBezTo>
                <a:cubicBezTo>
                  <a:pt x="358" y="105"/>
                  <a:pt x="355" y="106"/>
                  <a:pt x="354" y="108"/>
                </a:cubicBezTo>
                <a:lnTo>
                  <a:pt x="352" y="110"/>
                </a:lnTo>
                <a:close/>
                <a:moveTo>
                  <a:pt x="343" y="155"/>
                </a:moveTo>
                <a:cubicBezTo>
                  <a:pt x="338" y="154"/>
                  <a:pt x="338" y="154"/>
                  <a:pt x="338" y="154"/>
                </a:cubicBezTo>
                <a:cubicBezTo>
                  <a:pt x="340" y="157"/>
                  <a:pt x="341" y="161"/>
                  <a:pt x="341" y="165"/>
                </a:cubicBezTo>
                <a:cubicBezTo>
                  <a:pt x="341" y="169"/>
                  <a:pt x="341" y="173"/>
                  <a:pt x="339" y="176"/>
                </a:cubicBezTo>
                <a:cubicBezTo>
                  <a:pt x="345" y="176"/>
                  <a:pt x="353" y="172"/>
                  <a:pt x="353" y="165"/>
                </a:cubicBezTo>
                <a:cubicBezTo>
                  <a:pt x="353" y="159"/>
                  <a:pt x="347" y="155"/>
                  <a:pt x="343" y="155"/>
                </a:cubicBezTo>
                <a:moveTo>
                  <a:pt x="424" y="38"/>
                </a:moveTo>
                <a:cubicBezTo>
                  <a:pt x="412" y="32"/>
                  <a:pt x="400" y="29"/>
                  <a:pt x="383" y="28"/>
                </a:cubicBezTo>
                <a:cubicBezTo>
                  <a:pt x="383" y="28"/>
                  <a:pt x="383" y="28"/>
                  <a:pt x="383" y="28"/>
                </a:cubicBezTo>
                <a:cubicBezTo>
                  <a:pt x="349" y="28"/>
                  <a:pt x="349" y="28"/>
                  <a:pt x="349" y="28"/>
                </a:cubicBezTo>
                <a:cubicBezTo>
                  <a:pt x="322" y="28"/>
                  <a:pt x="310" y="27"/>
                  <a:pt x="300" y="25"/>
                </a:cubicBezTo>
                <a:cubicBezTo>
                  <a:pt x="292" y="23"/>
                  <a:pt x="285" y="19"/>
                  <a:pt x="285" y="19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3" y="20"/>
                  <a:pt x="283" y="20"/>
                  <a:pt x="283" y="20"/>
                </a:cubicBezTo>
                <a:cubicBezTo>
                  <a:pt x="283" y="21"/>
                  <a:pt x="285" y="39"/>
                  <a:pt x="307" y="54"/>
                </a:cubicBezTo>
                <a:cubicBezTo>
                  <a:pt x="311" y="57"/>
                  <a:pt x="314" y="60"/>
                  <a:pt x="314" y="71"/>
                </a:cubicBezTo>
                <a:cubicBezTo>
                  <a:pt x="314" y="78"/>
                  <a:pt x="314" y="78"/>
                  <a:pt x="314" y="78"/>
                </a:cubicBezTo>
                <a:cubicBezTo>
                  <a:pt x="319" y="75"/>
                  <a:pt x="324" y="73"/>
                  <a:pt x="329" y="71"/>
                </a:cubicBezTo>
                <a:cubicBezTo>
                  <a:pt x="327" y="73"/>
                  <a:pt x="323" y="77"/>
                  <a:pt x="321" y="82"/>
                </a:cubicBezTo>
                <a:cubicBezTo>
                  <a:pt x="323" y="79"/>
                  <a:pt x="339" y="69"/>
                  <a:pt x="357" y="73"/>
                </a:cubicBezTo>
                <a:cubicBezTo>
                  <a:pt x="353" y="74"/>
                  <a:pt x="347" y="76"/>
                  <a:pt x="342" y="80"/>
                </a:cubicBezTo>
                <a:cubicBezTo>
                  <a:pt x="343" y="80"/>
                  <a:pt x="348" y="79"/>
                  <a:pt x="353" y="79"/>
                </a:cubicBezTo>
                <a:cubicBezTo>
                  <a:pt x="355" y="79"/>
                  <a:pt x="358" y="79"/>
                  <a:pt x="361" y="79"/>
                </a:cubicBezTo>
                <a:cubicBezTo>
                  <a:pt x="361" y="68"/>
                  <a:pt x="361" y="68"/>
                  <a:pt x="361" y="68"/>
                </a:cubicBezTo>
                <a:cubicBezTo>
                  <a:pt x="380" y="68"/>
                  <a:pt x="380" y="68"/>
                  <a:pt x="380" y="68"/>
                </a:cubicBezTo>
                <a:cubicBezTo>
                  <a:pt x="404" y="68"/>
                  <a:pt x="419" y="84"/>
                  <a:pt x="419" y="112"/>
                </a:cubicBezTo>
                <a:cubicBezTo>
                  <a:pt x="419" y="139"/>
                  <a:pt x="404" y="155"/>
                  <a:pt x="380" y="155"/>
                </a:cubicBezTo>
                <a:cubicBezTo>
                  <a:pt x="369" y="155"/>
                  <a:pt x="369" y="155"/>
                  <a:pt x="369" y="155"/>
                </a:cubicBezTo>
                <a:cubicBezTo>
                  <a:pt x="376" y="160"/>
                  <a:pt x="381" y="169"/>
                  <a:pt x="381" y="178"/>
                </a:cubicBezTo>
                <a:cubicBezTo>
                  <a:pt x="381" y="185"/>
                  <a:pt x="379" y="191"/>
                  <a:pt x="375" y="196"/>
                </a:cubicBezTo>
                <a:cubicBezTo>
                  <a:pt x="375" y="196"/>
                  <a:pt x="375" y="196"/>
                  <a:pt x="375" y="196"/>
                </a:cubicBezTo>
                <a:cubicBezTo>
                  <a:pt x="400" y="196"/>
                  <a:pt x="415" y="192"/>
                  <a:pt x="432" y="180"/>
                </a:cubicBezTo>
                <a:cubicBezTo>
                  <a:pt x="439" y="176"/>
                  <a:pt x="445" y="170"/>
                  <a:pt x="450" y="164"/>
                </a:cubicBezTo>
                <a:cubicBezTo>
                  <a:pt x="461" y="150"/>
                  <a:pt x="467" y="131"/>
                  <a:pt x="467" y="111"/>
                </a:cubicBezTo>
                <a:cubicBezTo>
                  <a:pt x="467" y="80"/>
                  <a:pt x="451" y="52"/>
                  <a:pt x="424" y="38"/>
                </a:cubicBezTo>
                <a:moveTo>
                  <a:pt x="191" y="68"/>
                </a:moveTo>
                <a:cubicBezTo>
                  <a:pt x="189" y="59"/>
                  <a:pt x="191" y="51"/>
                  <a:pt x="194" y="44"/>
                </a:cubicBezTo>
                <a:cubicBezTo>
                  <a:pt x="197" y="52"/>
                  <a:pt x="200" y="60"/>
                  <a:pt x="213" y="67"/>
                </a:cubicBezTo>
                <a:cubicBezTo>
                  <a:pt x="212" y="61"/>
                  <a:pt x="212" y="53"/>
                  <a:pt x="214" y="47"/>
                </a:cubicBezTo>
                <a:cubicBezTo>
                  <a:pt x="211" y="33"/>
                  <a:pt x="219" y="22"/>
                  <a:pt x="230" y="22"/>
                </a:cubicBezTo>
                <a:cubicBezTo>
                  <a:pt x="247" y="22"/>
                  <a:pt x="251" y="44"/>
                  <a:pt x="242" y="58"/>
                </a:cubicBezTo>
                <a:cubicBezTo>
                  <a:pt x="247" y="65"/>
                  <a:pt x="254" y="71"/>
                  <a:pt x="259" y="76"/>
                </a:cubicBezTo>
                <a:cubicBezTo>
                  <a:pt x="260" y="76"/>
                  <a:pt x="260" y="77"/>
                  <a:pt x="261" y="77"/>
                </a:cubicBezTo>
                <a:cubicBezTo>
                  <a:pt x="268" y="68"/>
                  <a:pt x="274" y="53"/>
                  <a:pt x="274" y="42"/>
                </a:cubicBezTo>
                <a:cubicBezTo>
                  <a:pt x="274" y="22"/>
                  <a:pt x="261" y="3"/>
                  <a:pt x="233" y="1"/>
                </a:cubicBezTo>
                <a:cubicBezTo>
                  <a:pt x="215" y="0"/>
                  <a:pt x="203" y="6"/>
                  <a:pt x="194" y="15"/>
                </a:cubicBezTo>
                <a:cubicBezTo>
                  <a:pt x="190" y="19"/>
                  <a:pt x="181" y="29"/>
                  <a:pt x="183" y="48"/>
                </a:cubicBezTo>
                <a:cubicBezTo>
                  <a:pt x="184" y="61"/>
                  <a:pt x="191" y="68"/>
                  <a:pt x="191" y="68"/>
                </a:cubicBezTo>
                <a:moveTo>
                  <a:pt x="164" y="99"/>
                </a:moveTo>
                <a:cubicBezTo>
                  <a:pt x="176" y="97"/>
                  <a:pt x="182" y="99"/>
                  <a:pt x="184" y="104"/>
                </a:cubicBezTo>
                <a:cubicBezTo>
                  <a:pt x="185" y="107"/>
                  <a:pt x="184" y="112"/>
                  <a:pt x="183" y="118"/>
                </a:cubicBezTo>
                <a:cubicBezTo>
                  <a:pt x="187" y="114"/>
                  <a:pt x="200" y="104"/>
                  <a:pt x="210" y="103"/>
                </a:cubicBezTo>
                <a:cubicBezTo>
                  <a:pt x="208" y="102"/>
                  <a:pt x="202" y="101"/>
                  <a:pt x="200" y="101"/>
                </a:cubicBezTo>
                <a:cubicBezTo>
                  <a:pt x="207" y="92"/>
                  <a:pt x="223" y="89"/>
                  <a:pt x="232" y="91"/>
                </a:cubicBezTo>
                <a:cubicBezTo>
                  <a:pt x="226" y="91"/>
                  <a:pt x="215" y="94"/>
                  <a:pt x="210" y="98"/>
                </a:cubicBezTo>
                <a:cubicBezTo>
                  <a:pt x="214" y="98"/>
                  <a:pt x="218" y="99"/>
                  <a:pt x="221" y="100"/>
                </a:cubicBezTo>
                <a:cubicBezTo>
                  <a:pt x="216" y="103"/>
                  <a:pt x="209" y="109"/>
                  <a:pt x="207" y="115"/>
                </a:cubicBezTo>
                <a:cubicBezTo>
                  <a:pt x="214" y="111"/>
                  <a:pt x="227" y="112"/>
                  <a:pt x="230" y="122"/>
                </a:cubicBezTo>
                <a:cubicBezTo>
                  <a:pt x="231" y="129"/>
                  <a:pt x="226" y="135"/>
                  <a:pt x="224" y="136"/>
                </a:cubicBezTo>
                <a:cubicBezTo>
                  <a:pt x="226" y="136"/>
                  <a:pt x="231" y="136"/>
                  <a:pt x="233" y="135"/>
                </a:cubicBezTo>
                <a:cubicBezTo>
                  <a:pt x="232" y="137"/>
                  <a:pt x="228" y="142"/>
                  <a:pt x="225" y="143"/>
                </a:cubicBezTo>
                <a:cubicBezTo>
                  <a:pt x="233" y="143"/>
                  <a:pt x="243" y="138"/>
                  <a:pt x="246" y="131"/>
                </a:cubicBezTo>
                <a:cubicBezTo>
                  <a:pt x="246" y="131"/>
                  <a:pt x="241" y="133"/>
                  <a:pt x="239" y="131"/>
                </a:cubicBezTo>
                <a:cubicBezTo>
                  <a:pt x="237" y="129"/>
                  <a:pt x="240" y="120"/>
                  <a:pt x="240" y="120"/>
                </a:cubicBezTo>
                <a:cubicBezTo>
                  <a:pt x="240" y="120"/>
                  <a:pt x="237" y="124"/>
                  <a:pt x="235" y="122"/>
                </a:cubicBezTo>
                <a:cubicBezTo>
                  <a:pt x="233" y="119"/>
                  <a:pt x="236" y="112"/>
                  <a:pt x="237" y="110"/>
                </a:cubicBezTo>
                <a:cubicBezTo>
                  <a:pt x="235" y="109"/>
                  <a:pt x="229" y="108"/>
                  <a:pt x="226" y="108"/>
                </a:cubicBezTo>
                <a:cubicBezTo>
                  <a:pt x="234" y="105"/>
                  <a:pt x="252" y="104"/>
                  <a:pt x="254" y="107"/>
                </a:cubicBezTo>
                <a:cubicBezTo>
                  <a:pt x="255" y="110"/>
                  <a:pt x="251" y="116"/>
                  <a:pt x="251" y="116"/>
                </a:cubicBezTo>
                <a:cubicBezTo>
                  <a:pt x="254" y="116"/>
                  <a:pt x="264" y="116"/>
                  <a:pt x="267" y="120"/>
                </a:cubicBezTo>
                <a:cubicBezTo>
                  <a:pt x="270" y="124"/>
                  <a:pt x="268" y="129"/>
                  <a:pt x="268" y="129"/>
                </a:cubicBezTo>
                <a:cubicBezTo>
                  <a:pt x="275" y="125"/>
                  <a:pt x="282" y="114"/>
                  <a:pt x="280" y="103"/>
                </a:cubicBezTo>
                <a:cubicBezTo>
                  <a:pt x="279" y="105"/>
                  <a:pt x="276" y="109"/>
                  <a:pt x="273" y="110"/>
                </a:cubicBezTo>
                <a:cubicBezTo>
                  <a:pt x="274" y="106"/>
                  <a:pt x="271" y="104"/>
                  <a:pt x="268" y="103"/>
                </a:cubicBezTo>
                <a:cubicBezTo>
                  <a:pt x="270" y="96"/>
                  <a:pt x="267" y="88"/>
                  <a:pt x="257" y="78"/>
                </a:cubicBezTo>
                <a:cubicBezTo>
                  <a:pt x="248" y="70"/>
                  <a:pt x="233" y="58"/>
                  <a:pt x="233" y="44"/>
                </a:cubicBezTo>
                <a:cubicBezTo>
                  <a:pt x="231" y="47"/>
                  <a:pt x="229" y="56"/>
                  <a:pt x="231" y="61"/>
                </a:cubicBezTo>
                <a:cubicBezTo>
                  <a:pt x="238" y="70"/>
                  <a:pt x="253" y="78"/>
                  <a:pt x="257" y="92"/>
                </a:cubicBezTo>
                <a:cubicBezTo>
                  <a:pt x="250" y="76"/>
                  <a:pt x="219" y="63"/>
                  <a:pt x="220" y="41"/>
                </a:cubicBezTo>
                <a:cubicBezTo>
                  <a:pt x="216" y="46"/>
                  <a:pt x="214" y="61"/>
                  <a:pt x="217" y="69"/>
                </a:cubicBezTo>
                <a:cubicBezTo>
                  <a:pt x="223" y="73"/>
                  <a:pt x="228" y="79"/>
                  <a:pt x="229" y="84"/>
                </a:cubicBezTo>
                <a:cubicBezTo>
                  <a:pt x="223" y="72"/>
                  <a:pt x="201" y="69"/>
                  <a:pt x="194" y="54"/>
                </a:cubicBezTo>
                <a:cubicBezTo>
                  <a:pt x="193" y="60"/>
                  <a:pt x="194" y="66"/>
                  <a:pt x="197" y="71"/>
                </a:cubicBezTo>
                <a:cubicBezTo>
                  <a:pt x="197" y="71"/>
                  <a:pt x="191" y="69"/>
                  <a:pt x="179" y="69"/>
                </a:cubicBezTo>
                <a:cubicBezTo>
                  <a:pt x="182" y="70"/>
                  <a:pt x="191" y="78"/>
                  <a:pt x="190" y="82"/>
                </a:cubicBezTo>
                <a:cubicBezTo>
                  <a:pt x="189" y="86"/>
                  <a:pt x="172" y="91"/>
                  <a:pt x="164" y="99"/>
                </a:cubicBezTo>
                <a:moveTo>
                  <a:pt x="255" y="100"/>
                </a:moveTo>
                <a:cubicBezTo>
                  <a:pt x="248" y="100"/>
                  <a:pt x="246" y="95"/>
                  <a:pt x="244" y="90"/>
                </a:cubicBezTo>
                <a:cubicBezTo>
                  <a:pt x="252" y="93"/>
                  <a:pt x="255" y="100"/>
                  <a:pt x="255" y="100"/>
                </a:cubicBezTo>
                <a:moveTo>
                  <a:pt x="377" y="178"/>
                </a:moveTo>
                <a:cubicBezTo>
                  <a:pt x="377" y="195"/>
                  <a:pt x="361" y="207"/>
                  <a:pt x="342" y="205"/>
                </a:cubicBezTo>
                <a:cubicBezTo>
                  <a:pt x="347" y="209"/>
                  <a:pt x="358" y="212"/>
                  <a:pt x="365" y="209"/>
                </a:cubicBezTo>
                <a:cubicBezTo>
                  <a:pt x="361" y="216"/>
                  <a:pt x="344" y="225"/>
                  <a:pt x="328" y="221"/>
                </a:cubicBezTo>
                <a:cubicBezTo>
                  <a:pt x="314" y="217"/>
                  <a:pt x="307" y="202"/>
                  <a:pt x="307" y="193"/>
                </a:cubicBezTo>
                <a:cubicBezTo>
                  <a:pt x="300" y="200"/>
                  <a:pt x="302" y="212"/>
                  <a:pt x="307" y="216"/>
                </a:cubicBezTo>
                <a:cubicBezTo>
                  <a:pt x="301" y="215"/>
                  <a:pt x="292" y="209"/>
                  <a:pt x="291" y="198"/>
                </a:cubicBezTo>
                <a:cubicBezTo>
                  <a:pt x="289" y="189"/>
                  <a:pt x="294" y="178"/>
                  <a:pt x="285" y="170"/>
                </a:cubicBezTo>
                <a:cubicBezTo>
                  <a:pt x="279" y="164"/>
                  <a:pt x="270" y="157"/>
                  <a:pt x="264" y="153"/>
                </a:cubicBezTo>
                <a:cubicBezTo>
                  <a:pt x="252" y="143"/>
                  <a:pt x="257" y="136"/>
                  <a:pt x="254" y="132"/>
                </a:cubicBezTo>
                <a:cubicBezTo>
                  <a:pt x="252" y="128"/>
                  <a:pt x="247" y="126"/>
                  <a:pt x="244" y="122"/>
                </a:cubicBezTo>
                <a:cubicBezTo>
                  <a:pt x="241" y="119"/>
                  <a:pt x="241" y="113"/>
                  <a:pt x="243" y="110"/>
                </a:cubicBezTo>
                <a:cubicBezTo>
                  <a:pt x="243" y="115"/>
                  <a:pt x="245" y="118"/>
                  <a:pt x="249" y="119"/>
                </a:cubicBezTo>
                <a:cubicBezTo>
                  <a:pt x="254" y="120"/>
                  <a:pt x="258" y="119"/>
                  <a:pt x="261" y="121"/>
                </a:cubicBezTo>
                <a:cubicBezTo>
                  <a:pt x="266" y="124"/>
                  <a:pt x="264" y="131"/>
                  <a:pt x="267" y="134"/>
                </a:cubicBezTo>
                <a:cubicBezTo>
                  <a:pt x="270" y="136"/>
                  <a:pt x="277" y="133"/>
                  <a:pt x="284" y="138"/>
                </a:cubicBezTo>
                <a:cubicBezTo>
                  <a:pt x="290" y="143"/>
                  <a:pt x="304" y="155"/>
                  <a:pt x="310" y="160"/>
                </a:cubicBezTo>
                <a:cubicBezTo>
                  <a:pt x="321" y="169"/>
                  <a:pt x="332" y="158"/>
                  <a:pt x="329" y="148"/>
                </a:cubicBezTo>
                <a:cubicBezTo>
                  <a:pt x="340" y="155"/>
                  <a:pt x="341" y="173"/>
                  <a:pt x="332" y="180"/>
                </a:cubicBezTo>
                <a:cubicBezTo>
                  <a:pt x="340" y="181"/>
                  <a:pt x="356" y="178"/>
                  <a:pt x="356" y="165"/>
                </a:cubicBezTo>
                <a:cubicBezTo>
                  <a:pt x="356" y="157"/>
                  <a:pt x="349" y="152"/>
                  <a:pt x="344" y="151"/>
                </a:cubicBezTo>
                <a:cubicBezTo>
                  <a:pt x="362" y="149"/>
                  <a:pt x="377" y="162"/>
                  <a:pt x="377" y="178"/>
                </a:cubicBezTo>
                <a:moveTo>
                  <a:pt x="282" y="172"/>
                </a:moveTo>
                <a:cubicBezTo>
                  <a:pt x="283" y="173"/>
                  <a:pt x="283" y="173"/>
                  <a:pt x="284" y="173"/>
                </a:cubicBezTo>
                <a:cubicBezTo>
                  <a:pt x="274" y="193"/>
                  <a:pt x="256" y="218"/>
                  <a:pt x="221" y="218"/>
                </a:cubicBezTo>
                <a:cubicBezTo>
                  <a:pt x="209" y="218"/>
                  <a:pt x="198" y="213"/>
                  <a:pt x="190" y="208"/>
                </a:cubicBezTo>
                <a:cubicBezTo>
                  <a:pt x="187" y="205"/>
                  <a:pt x="185" y="203"/>
                  <a:pt x="182" y="201"/>
                </a:cubicBezTo>
                <a:cubicBezTo>
                  <a:pt x="182" y="201"/>
                  <a:pt x="182" y="201"/>
                  <a:pt x="182" y="201"/>
                </a:cubicBezTo>
                <a:cubicBezTo>
                  <a:pt x="182" y="201"/>
                  <a:pt x="182" y="201"/>
                  <a:pt x="182" y="201"/>
                </a:cubicBezTo>
                <a:cubicBezTo>
                  <a:pt x="181" y="199"/>
                  <a:pt x="180" y="198"/>
                  <a:pt x="179" y="196"/>
                </a:cubicBezTo>
                <a:cubicBezTo>
                  <a:pt x="177" y="194"/>
                  <a:pt x="176" y="194"/>
                  <a:pt x="175" y="195"/>
                </a:cubicBezTo>
                <a:cubicBezTo>
                  <a:pt x="173" y="198"/>
                  <a:pt x="176" y="205"/>
                  <a:pt x="176" y="205"/>
                </a:cubicBezTo>
                <a:cubicBezTo>
                  <a:pt x="149" y="179"/>
                  <a:pt x="163" y="142"/>
                  <a:pt x="164" y="140"/>
                </a:cubicBezTo>
                <a:cubicBezTo>
                  <a:pt x="165" y="136"/>
                  <a:pt x="164" y="135"/>
                  <a:pt x="162" y="135"/>
                </a:cubicBezTo>
                <a:cubicBezTo>
                  <a:pt x="160" y="136"/>
                  <a:pt x="157" y="140"/>
                  <a:pt x="157" y="140"/>
                </a:cubicBezTo>
                <a:cubicBezTo>
                  <a:pt x="159" y="117"/>
                  <a:pt x="180" y="104"/>
                  <a:pt x="180" y="104"/>
                </a:cubicBezTo>
                <a:cubicBezTo>
                  <a:pt x="180" y="104"/>
                  <a:pt x="180" y="104"/>
                  <a:pt x="180" y="104"/>
                </a:cubicBezTo>
                <a:cubicBezTo>
                  <a:pt x="183" y="108"/>
                  <a:pt x="179" y="112"/>
                  <a:pt x="179" y="126"/>
                </a:cubicBezTo>
                <a:cubicBezTo>
                  <a:pt x="183" y="121"/>
                  <a:pt x="198" y="110"/>
                  <a:pt x="207" y="107"/>
                </a:cubicBezTo>
                <a:cubicBezTo>
                  <a:pt x="204" y="111"/>
                  <a:pt x="202" y="116"/>
                  <a:pt x="202" y="123"/>
                </a:cubicBezTo>
                <a:cubicBezTo>
                  <a:pt x="202" y="123"/>
                  <a:pt x="208" y="116"/>
                  <a:pt x="216" y="116"/>
                </a:cubicBezTo>
                <a:cubicBezTo>
                  <a:pt x="218" y="116"/>
                  <a:pt x="220" y="117"/>
                  <a:pt x="222" y="117"/>
                </a:cubicBezTo>
                <a:cubicBezTo>
                  <a:pt x="191" y="147"/>
                  <a:pt x="204" y="184"/>
                  <a:pt x="230" y="184"/>
                </a:cubicBezTo>
                <a:cubicBezTo>
                  <a:pt x="244" y="184"/>
                  <a:pt x="258" y="168"/>
                  <a:pt x="264" y="157"/>
                </a:cubicBezTo>
                <a:cubicBezTo>
                  <a:pt x="270" y="161"/>
                  <a:pt x="277" y="168"/>
                  <a:pt x="282" y="172"/>
                </a:cubicBezTo>
                <a:moveTo>
                  <a:pt x="385" y="98"/>
                </a:moveTo>
                <a:cubicBezTo>
                  <a:pt x="375" y="95"/>
                  <a:pt x="356" y="99"/>
                  <a:pt x="351" y="104"/>
                </a:cubicBezTo>
                <a:cubicBezTo>
                  <a:pt x="342" y="98"/>
                  <a:pt x="326" y="99"/>
                  <a:pt x="316" y="110"/>
                </a:cubicBezTo>
                <a:cubicBezTo>
                  <a:pt x="305" y="123"/>
                  <a:pt x="298" y="138"/>
                  <a:pt x="296" y="143"/>
                </a:cubicBezTo>
                <a:cubicBezTo>
                  <a:pt x="292" y="140"/>
                  <a:pt x="288" y="137"/>
                  <a:pt x="286" y="135"/>
                </a:cubicBezTo>
                <a:cubicBezTo>
                  <a:pt x="284" y="134"/>
                  <a:pt x="282" y="133"/>
                  <a:pt x="280" y="132"/>
                </a:cubicBezTo>
                <a:cubicBezTo>
                  <a:pt x="290" y="117"/>
                  <a:pt x="313" y="94"/>
                  <a:pt x="339" y="93"/>
                </a:cubicBezTo>
                <a:cubicBezTo>
                  <a:pt x="324" y="91"/>
                  <a:pt x="301" y="101"/>
                  <a:pt x="290" y="115"/>
                </a:cubicBezTo>
                <a:cubicBezTo>
                  <a:pt x="292" y="106"/>
                  <a:pt x="302" y="90"/>
                  <a:pt x="315" y="83"/>
                </a:cubicBezTo>
                <a:cubicBezTo>
                  <a:pt x="315" y="83"/>
                  <a:pt x="309" y="91"/>
                  <a:pt x="311" y="92"/>
                </a:cubicBezTo>
                <a:cubicBezTo>
                  <a:pt x="316" y="94"/>
                  <a:pt x="326" y="78"/>
                  <a:pt x="340" y="77"/>
                </a:cubicBezTo>
                <a:cubicBezTo>
                  <a:pt x="340" y="77"/>
                  <a:pt x="329" y="82"/>
                  <a:pt x="332" y="85"/>
                </a:cubicBezTo>
                <a:cubicBezTo>
                  <a:pt x="333" y="88"/>
                  <a:pt x="340" y="82"/>
                  <a:pt x="352" y="82"/>
                </a:cubicBezTo>
                <a:cubicBezTo>
                  <a:pt x="366" y="82"/>
                  <a:pt x="379" y="91"/>
                  <a:pt x="385" y="98"/>
                </a:cubicBezTo>
              </a:path>
            </a:pathLst>
          </a:custGeom>
          <a:solidFill>
            <a:sysClr val="window" lastClr="FFFFFF">
              <a:alpha val="9888"/>
            </a:sys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2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0B0004020202020204" pitchFamily="34" charset="0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F11FCAA0-CD3E-5474-AB7B-E5FF40F6DBF6}"/>
              </a:ext>
            </a:extLst>
          </p:cNvPr>
          <p:cNvSpPr txBox="1"/>
          <p:nvPr userDrawn="1"/>
        </p:nvSpPr>
        <p:spPr>
          <a:xfrm>
            <a:off x="838200" y="6458039"/>
            <a:ext cx="4638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2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737373">
                    <a:alpha val="10001"/>
                  </a:srgbClr>
                </a:solidFill>
                <a:effectLst/>
                <a:uLnTx/>
                <a:uFillTx/>
                <a:latin typeface="Aptos" panose="020B0004020202020204" pitchFamily="34" charset="0"/>
              </a:rPr>
              <a:t>|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alpha val="10001"/>
                  </a:prstClr>
                </a:solidFill>
                <a:effectLst/>
                <a:uLnTx/>
                <a:uFillTx/>
                <a:latin typeface="Aptos" panose="020B0004020202020204" pitchFamily="34" charset="0"/>
              </a:rPr>
              <a:t>  ©2024 Wizards of the Coast  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737373">
                    <a:alpha val="10001"/>
                  </a:srgbClr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|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alpha val="10001"/>
                  </a:prstClr>
                </a:solidFill>
                <a:effectLst/>
                <a:uLnTx/>
                <a:uFillTx/>
                <a:latin typeface="Aptos" panose="020B0004020202020204" pitchFamily="34" charset="0"/>
              </a:rPr>
              <a:t>  Confidential and 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alpha val="11000"/>
                  </a:prstClr>
                </a:solidFill>
                <a:effectLst/>
                <a:uLnTx/>
                <a:uFillTx/>
                <a:latin typeface="Aptos" panose="020B0004020202020204" pitchFamily="34" charset="0"/>
              </a:rPr>
              <a:t>proprietary</a:t>
            </a:r>
          </a:p>
        </p:txBody>
      </p:sp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838200" y="747260"/>
            <a:ext cx="10515600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Title placeholder text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838200" y="1600200"/>
            <a:ext cx="10515600" cy="16495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Aptos" panose="020B0004020202020204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Aptos" panose="020B0004020202020204" pitchFamily="34" charset="0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174093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  <p:sldLayoutId id="2147483696" r:id="rId13"/>
    <p:sldLayoutId id="2147483697" r:id="rId14"/>
    <p:sldLayoutId id="2147483698" r:id="rId15"/>
    <p:sldLayoutId id="2147483699" r:id="rId16"/>
    <p:sldLayoutId id="2147483700" r:id="rId17"/>
    <p:sldLayoutId id="2147483701" r:id="rId18"/>
    <p:sldLayoutId id="2147483702" r:id="rId19"/>
    <p:sldLayoutId id="2147483703" r:id="rId20"/>
    <p:sldLayoutId id="2147483704" r:id="rId21"/>
    <p:sldLayoutId id="2147483705" r:id="rId22"/>
    <p:sldLayoutId id="2147483706" r:id="rId23"/>
    <p:sldLayoutId id="2147483707" r:id="rId24"/>
    <p:sldLayoutId id="2147483708" r:id="rId25"/>
    <p:sldLayoutId id="2147483709" r:id="rId26"/>
    <p:sldLayoutId id="2147483710" r:id="rId27"/>
    <p:sldLayoutId id="2147483711" r:id="rId28"/>
    <p:sldLayoutId id="2147483712" r:id="rId29"/>
    <p:sldLayoutId id="2147483713" r:id="rId30"/>
    <p:sldLayoutId id="2147483714" r:id="rId31"/>
    <p:sldLayoutId id="2147483715" r:id="rId32"/>
    <p:sldLayoutId id="2147483716" r:id="rId33"/>
    <p:sldLayoutId id="2147483717" r:id="rId34"/>
    <p:sldLayoutId id="2147483718" r:id="rId35"/>
    <p:sldLayoutId id="2147483719" r:id="rId36"/>
    <p:sldLayoutId id="2147483720" r:id="rId37"/>
    <p:sldLayoutId id="2147483721" r:id="rId38"/>
    <p:sldLayoutId id="2147483722" r:id="rId39"/>
    <p:sldLayoutId id="2147483723" r:id="rId40"/>
    <p:sldLayoutId id="2147483724" r:id="rId41"/>
    <p:sldLayoutId id="2147483725" r:id="rId42"/>
    <p:sldLayoutId id="2147483726" r:id="rId43"/>
    <p:sldLayoutId id="2147483727" r:id="rId44"/>
    <p:sldLayoutId id="2147483728" r:id="rId45"/>
    <p:sldLayoutId id="2147483729" r:id="rId46"/>
    <p:sldLayoutId id="2147483730" r:id="rId47"/>
    <p:sldLayoutId id="2147483731" r:id="rId48"/>
    <p:sldLayoutId id="2147483732" r:id="rId49"/>
    <p:sldLayoutId id="2147483733" r:id="rId50"/>
    <p:sldLayoutId id="2147483734" r:id="rId51"/>
    <p:sldLayoutId id="2147483736" r:id="rId52"/>
  </p:sldLayoutIdLst>
  <p:hf sldNum="0" hdr="0" ft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0" i="0" kern="1200" cap="none" spc="-50" baseline="0" dirty="0" smtClean="0">
          <a:ln w="3175">
            <a:noFill/>
          </a:ln>
          <a:solidFill>
            <a:schemeClr val="tx1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b="0" i="0" kern="1200" spc="0" baseline="0">
          <a:solidFill>
            <a:schemeClr val="tx1"/>
          </a:solidFill>
          <a:latin typeface="Aptos" panose="020B0004020202020204" pitchFamily="34" charset="0"/>
          <a:ea typeface="+mn-ea"/>
          <a:cs typeface="Segoe UI" panose="020B05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b="0" i="0" kern="1200" spc="0" baseline="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b="0" i="0" kern="1200" spc="0" baseline="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b="0" i="0" kern="1200" spc="0" baseline="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b="0" i="0" kern="1200" spc="0" baseline="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6" orient="horz" pos="3936">
          <p15:clr>
            <a:srgbClr val="5ACBF0"/>
          </p15:clr>
        </p15:guide>
        <p15:guide id="27" orient="horz" pos="3767">
          <p15:clr>
            <a:srgbClr val="5ACBF0"/>
          </p15:clr>
        </p15:guide>
        <p15:guide id="28" pos="528">
          <p15:clr>
            <a:srgbClr val="5ACBF0"/>
          </p15:clr>
        </p15:guide>
        <p15:guide id="29" pos="7152">
          <p15:clr>
            <a:srgbClr val="5ACBF0"/>
          </p15:clr>
        </p15:guide>
        <p15:guide id="30" orient="horz" pos="457">
          <p15:clr>
            <a:srgbClr val="5ACBF0"/>
          </p15:clr>
        </p15:guide>
        <p15:guide id="31" orient="horz" pos="840">
          <p15:clr>
            <a:srgbClr val="5ACBF0"/>
          </p15:clr>
        </p15:guide>
        <p15:guide id="32" orient="horz" pos="1008">
          <p15:clr>
            <a:srgbClr val="5ACBF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2.xml"/><Relationship Id="rId5" Type="http://schemas.openxmlformats.org/officeDocument/2006/relationships/image" Target="../media/image50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support.discord.com/hc/en-us/articles/360028038352-Server-Boosting-FAQ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4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55.png"/><Relationship Id="rId5" Type="http://schemas.openxmlformats.org/officeDocument/2006/relationships/hyperlink" Target="https://support.discord.com/hc/en-us/articles/360028038352-Server-Boosting-FAQ" TargetMode="External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4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4.xml"/><Relationship Id="rId4" Type="http://schemas.openxmlformats.org/officeDocument/2006/relationships/image" Target="../media/image6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2E1C8C-D4A2-4AB8-7640-9B0C526FF7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 group of people around a table&#10;&#10;AI-generated content may be incorrect.">
            <a:extLst>
              <a:ext uri="{FF2B5EF4-FFF2-40B4-BE49-F238E27FC236}">
                <a16:creationId xmlns:a16="http://schemas.microsoft.com/office/drawing/2014/main" id="{A38CCFAC-84E5-557E-CC34-E7CC6CF6A6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 l="18853" r="18853"/>
          <a:stretch/>
        </p:blipFill>
        <p:spPr bwMode="auto">
          <a:xfrm>
            <a:off x="5333998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17A56E18-1A6D-71D7-0B88-EF6BCA32B115}"/>
              </a:ext>
            </a:extLst>
          </p:cNvPr>
          <p:cNvGrpSpPr>
            <a:grpSpLocks/>
          </p:cNvGrpSpPr>
          <p:nvPr/>
        </p:nvGrpSpPr>
        <p:grpSpPr bwMode="white">
          <a:xfrm>
            <a:off x="-1773" y="0"/>
            <a:ext cx="9085944" cy="6858001"/>
            <a:chOff x="-1" y="0"/>
            <a:chExt cx="8911773" cy="6858001"/>
          </a:xfrm>
        </p:grpSpPr>
        <p:sp>
          <p:nvSpPr>
            <p:cNvPr id="11" name="Freeform: Shape 32">
              <a:extLst>
                <a:ext uri="{FF2B5EF4-FFF2-40B4-BE49-F238E27FC236}">
                  <a16:creationId xmlns:a16="http://schemas.microsoft.com/office/drawing/2014/main" id="{22FB8A4C-8CDE-75B9-2639-9D4E41509CE6}"/>
                </a:ext>
              </a:extLst>
            </p:cNvPr>
            <p:cNvSpPr>
              <a:spLocks/>
            </p:cNvSpPr>
            <p:nvPr/>
          </p:nvSpPr>
          <p:spPr bwMode="white">
            <a:xfrm>
              <a:off x="0" y="0"/>
              <a:ext cx="8911772" cy="6858001"/>
            </a:xfrm>
            <a:custGeom>
              <a:avLst/>
              <a:gdLst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70697 w 8796342"/>
                <a:gd name="connsiteY8" fmla="*/ 609891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86137 w 8796342"/>
                <a:gd name="connsiteY13" fmla="*/ 1140455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86137 w 8796342"/>
                <a:gd name="connsiteY13" fmla="*/ 1140455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99685 w 8796342"/>
                <a:gd name="connsiteY18" fmla="*/ 1579823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606014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88976 w 8796342"/>
                <a:gd name="connsiteY26" fmla="*/ 2626058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901194 w 8796342"/>
                <a:gd name="connsiteY42" fmla="*/ 4787829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  <a:gd name="connsiteX0" fmla="*/ 1 w 8796342"/>
                <a:gd name="connsiteY0" fmla="*/ 0 h 6858001"/>
                <a:gd name="connsiteX1" fmla="*/ 5638954 w 8796342"/>
                <a:gd name="connsiteY1" fmla="*/ 0 h 6858001"/>
                <a:gd name="connsiteX2" fmla="*/ 5654162 w 8796342"/>
                <a:gd name="connsiteY2" fmla="*/ 53091 h 6858001"/>
                <a:gd name="connsiteX3" fmla="*/ 5678672 w 8796342"/>
                <a:gd name="connsiteY3" fmla="*/ 119470 h 6858001"/>
                <a:gd name="connsiteX4" fmla="*/ 5749290 w 8796342"/>
                <a:gd name="connsiteY4" fmla="*/ 293694 h 6858001"/>
                <a:gd name="connsiteX5" fmla="*/ 5756790 w 8796342"/>
                <a:gd name="connsiteY5" fmla="*/ 344248 h 6858001"/>
                <a:gd name="connsiteX6" fmla="*/ 5825380 w 8796342"/>
                <a:gd name="connsiteY6" fmla="*/ 468604 h 6858001"/>
                <a:gd name="connsiteX7" fmla="*/ 5835321 w 8796342"/>
                <a:gd name="connsiteY7" fmla="*/ 543443 h 6858001"/>
                <a:gd name="connsiteX8" fmla="*/ 5854028 w 8796342"/>
                <a:gd name="connsiteY8" fmla="*/ 595604 h 6858001"/>
                <a:gd name="connsiteX9" fmla="*/ 5867433 w 8796342"/>
                <a:gd name="connsiteY9" fmla="*/ 636770 h 6858001"/>
                <a:gd name="connsiteX10" fmla="*/ 5961465 w 8796342"/>
                <a:gd name="connsiteY10" fmla="*/ 851137 h 6858001"/>
                <a:gd name="connsiteX11" fmla="*/ 6015655 w 8796342"/>
                <a:gd name="connsiteY11" fmla="*/ 924903 h 6858001"/>
                <a:gd name="connsiteX12" fmla="*/ 6056099 w 8796342"/>
                <a:gd name="connsiteY12" fmla="*/ 1116021 h 6858001"/>
                <a:gd name="connsiteX13" fmla="*/ 6071850 w 8796342"/>
                <a:gd name="connsiteY13" fmla="*/ 1152362 h 6858001"/>
                <a:gd name="connsiteX14" fmla="*/ 6086231 w 8796342"/>
                <a:gd name="connsiteY14" fmla="*/ 1178505 h 6858001"/>
                <a:gd name="connsiteX15" fmla="*/ 6182419 w 8796342"/>
                <a:gd name="connsiteY15" fmla="*/ 1303009 h 6858001"/>
                <a:gd name="connsiteX16" fmla="*/ 6236886 w 8796342"/>
                <a:gd name="connsiteY16" fmla="*/ 1392520 h 6858001"/>
                <a:gd name="connsiteX17" fmla="*/ 6269187 w 8796342"/>
                <a:gd name="connsiteY17" fmla="*/ 1561946 h 6858001"/>
                <a:gd name="connsiteX18" fmla="*/ 6283017 w 8796342"/>
                <a:gd name="connsiteY18" fmla="*/ 1577442 h 6858001"/>
                <a:gd name="connsiteX19" fmla="*/ 6285933 w 8796342"/>
                <a:gd name="connsiteY19" fmla="*/ 1598773 h 6858001"/>
                <a:gd name="connsiteX20" fmla="*/ 6315193 w 8796342"/>
                <a:gd name="connsiteY20" fmla="*/ 1693397 h 6858001"/>
                <a:gd name="connsiteX21" fmla="*/ 6382310 w 8796342"/>
                <a:gd name="connsiteY21" fmla="*/ 1799377 h 6858001"/>
                <a:gd name="connsiteX22" fmla="*/ 6464604 w 8796342"/>
                <a:gd name="connsiteY22" fmla="*/ 1885757 h 6858001"/>
                <a:gd name="connsiteX23" fmla="*/ 6524179 w 8796342"/>
                <a:gd name="connsiteY23" fmla="*/ 2020561 h 6858001"/>
                <a:gd name="connsiteX24" fmla="*/ 6598870 w 8796342"/>
                <a:gd name="connsiteY24" fmla="*/ 2113500 h 6858001"/>
                <a:gd name="connsiteX25" fmla="*/ 6622577 w 8796342"/>
                <a:gd name="connsiteY25" fmla="*/ 2172630 h 6858001"/>
                <a:gd name="connsiteX26" fmla="*/ 6865163 w 8796342"/>
                <a:gd name="connsiteY26" fmla="*/ 2595102 h 6858001"/>
                <a:gd name="connsiteX27" fmla="*/ 6879502 w 8796342"/>
                <a:gd name="connsiteY27" fmla="*/ 2643064 h 6858001"/>
                <a:gd name="connsiteX28" fmla="*/ 6955498 w 8796342"/>
                <a:gd name="connsiteY28" fmla="*/ 2779924 h 6858001"/>
                <a:gd name="connsiteX29" fmla="*/ 6997038 w 8796342"/>
                <a:gd name="connsiteY29" fmla="*/ 2837221 h 6858001"/>
                <a:gd name="connsiteX30" fmla="*/ 7015716 w 8796342"/>
                <a:gd name="connsiteY30" fmla="*/ 2885867 h 6858001"/>
                <a:gd name="connsiteX31" fmla="*/ 7118628 w 8796342"/>
                <a:gd name="connsiteY31" fmla="*/ 3131114 h 6858001"/>
                <a:gd name="connsiteX32" fmla="*/ 7209294 w 8796342"/>
                <a:gd name="connsiteY32" fmla="*/ 3235909 h 6858001"/>
                <a:gd name="connsiteX33" fmla="*/ 7259301 w 8796342"/>
                <a:gd name="connsiteY33" fmla="*/ 3349669 h 6858001"/>
                <a:gd name="connsiteX34" fmla="*/ 7320498 w 8796342"/>
                <a:gd name="connsiteY34" fmla="*/ 3658325 h 6858001"/>
                <a:gd name="connsiteX35" fmla="*/ 7371835 w 8796342"/>
                <a:gd name="connsiteY35" fmla="*/ 3733387 h 6858001"/>
                <a:gd name="connsiteX36" fmla="*/ 7405880 w 8796342"/>
                <a:gd name="connsiteY36" fmla="*/ 3838533 h 6858001"/>
                <a:gd name="connsiteX37" fmla="*/ 7472997 w 8796342"/>
                <a:gd name="connsiteY37" fmla="*/ 3944513 h 6858001"/>
                <a:gd name="connsiteX38" fmla="*/ 7605805 w 8796342"/>
                <a:gd name="connsiteY38" fmla="*/ 4157120 h 6858001"/>
                <a:gd name="connsiteX39" fmla="*/ 7693674 w 8796342"/>
                <a:gd name="connsiteY39" fmla="*/ 4380639 h 6858001"/>
                <a:gd name="connsiteX40" fmla="*/ 7792119 w 8796342"/>
                <a:gd name="connsiteY40" fmla="*/ 4551732 h 6858001"/>
                <a:gd name="connsiteX41" fmla="*/ 7883253 w 8796342"/>
                <a:gd name="connsiteY41" fmla="*/ 4748371 h 6858001"/>
                <a:gd name="connsiteX42" fmla="*/ 7891669 w 8796342"/>
                <a:gd name="connsiteY42" fmla="*/ 4785448 h 6858001"/>
                <a:gd name="connsiteX43" fmla="*/ 7899126 w 8796342"/>
                <a:gd name="connsiteY43" fmla="*/ 4817338 h 6858001"/>
                <a:gd name="connsiteX44" fmla="*/ 7956167 w 8796342"/>
                <a:gd name="connsiteY44" fmla="*/ 4889807 h 6858001"/>
                <a:gd name="connsiteX45" fmla="*/ 8009025 w 8796342"/>
                <a:gd name="connsiteY45" fmla="*/ 5002270 h 6858001"/>
                <a:gd name="connsiteX46" fmla="*/ 8047483 w 8796342"/>
                <a:gd name="connsiteY46" fmla="*/ 5064143 h 6858001"/>
                <a:gd name="connsiteX47" fmla="*/ 8050477 w 8796342"/>
                <a:gd name="connsiteY47" fmla="*/ 5119920 h 6858001"/>
                <a:gd name="connsiteX48" fmla="*/ 8114877 w 8796342"/>
                <a:gd name="connsiteY48" fmla="*/ 5185868 h 6858001"/>
                <a:gd name="connsiteX49" fmla="*/ 8120587 w 8796342"/>
                <a:gd name="connsiteY49" fmla="*/ 5281677 h 6858001"/>
                <a:gd name="connsiteX50" fmla="*/ 8220093 w 8796342"/>
                <a:gd name="connsiteY50" fmla="*/ 5496730 h 6858001"/>
                <a:gd name="connsiteX51" fmla="*/ 8240981 w 8796342"/>
                <a:gd name="connsiteY51" fmla="*/ 5572940 h 6858001"/>
                <a:gd name="connsiteX52" fmla="*/ 8317112 w 8796342"/>
                <a:gd name="connsiteY52" fmla="*/ 5668472 h 6858001"/>
                <a:gd name="connsiteX53" fmla="*/ 8337263 w 8796342"/>
                <a:gd name="connsiteY53" fmla="*/ 5735494 h 6858001"/>
                <a:gd name="connsiteX54" fmla="*/ 8364956 w 8796342"/>
                <a:gd name="connsiteY54" fmla="*/ 5773692 h 6858001"/>
                <a:gd name="connsiteX55" fmla="*/ 8388425 w 8796342"/>
                <a:gd name="connsiteY55" fmla="*/ 5931262 h 6858001"/>
                <a:gd name="connsiteX56" fmla="*/ 8420855 w 8796342"/>
                <a:gd name="connsiteY56" fmla="*/ 5960957 h 6858001"/>
                <a:gd name="connsiteX57" fmla="*/ 8505549 w 8796342"/>
                <a:gd name="connsiteY57" fmla="*/ 6151002 h 6858001"/>
                <a:gd name="connsiteX58" fmla="*/ 8533843 w 8796342"/>
                <a:gd name="connsiteY58" fmla="*/ 6239716 h 6858001"/>
                <a:gd name="connsiteX59" fmla="*/ 8562042 w 8796342"/>
                <a:gd name="connsiteY59" fmla="*/ 6290381 h 6858001"/>
                <a:gd name="connsiteX60" fmla="*/ 8584863 w 8796342"/>
                <a:gd name="connsiteY60" fmla="*/ 6378410 h 6858001"/>
                <a:gd name="connsiteX61" fmla="*/ 8632754 w 8796342"/>
                <a:gd name="connsiteY61" fmla="*/ 6502655 h 6858001"/>
                <a:gd name="connsiteX62" fmla="*/ 8715102 w 8796342"/>
                <a:gd name="connsiteY62" fmla="*/ 6706462 h 6858001"/>
                <a:gd name="connsiteX63" fmla="*/ 8796342 w 8796342"/>
                <a:gd name="connsiteY63" fmla="*/ 6847287 h 6858001"/>
                <a:gd name="connsiteX64" fmla="*/ 8789127 w 8796342"/>
                <a:gd name="connsiteY64" fmla="*/ 6858000 h 6858001"/>
                <a:gd name="connsiteX65" fmla="*/ 3071093 w 8796342"/>
                <a:gd name="connsiteY65" fmla="*/ 6858000 h 6858001"/>
                <a:gd name="connsiteX66" fmla="*/ 3069300 w 8796342"/>
                <a:gd name="connsiteY66" fmla="*/ 6853919 h 6858001"/>
                <a:gd name="connsiteX67" fmla="*/ 3063838 w 8796342"/>
                <a:gd name="connsiteY67" fmla="*/ 6841374 h 6858001"/>
                <a:gd name="connsiteX68" fmla="*/ 3017420 w 8796342"/>
                <a:gd name="connsiteY68" fmla="*/ 6735507 h 6858001"/>
                <a:gd name="connsiteX69" fmla="*/ 3019163 w 8796342"/>
                <a:gd name="connsiteY69" fmla="*/ 6671226 h 6858001"/>
                <a:gd name="connsiteX70" fmla="*/ 3008629 w 8796342"/>
                <a:gd name="connsiteY70" fmla="*/ 6644273 h 6858001"/>
                <a:gd name="connsiteX71" fmla="*/ 2877152 w 8796342"/>
                <a:gd name="connsiteY71" fmla="*/ 6392967 h 6858001"/>
                <a:gd name="connsiteX72" fmla="*/ 2807326 w 8796342"/>
                <a:gd name="connsiteY72" fmla="*/ 6345359 h 6858001"/>
                <a:gd name="connsiteX73" fmla="*/ 2820064 w 8796342"/>
                <a:gd name="connsiteY73" fmla="*/ 6301474 h 6858001"/>
                <a:gd name="connsiteX74" fmla="*/ 2714537 w 8796342"/>
                <a:gd name="connsiteY74" fmla="*/ 6152647 h 6858001"/>
                <a:gd name="connsiteX75" fmla="*/ 2618213 w 8796342"/>
                <a:gd name="connsiteY75" fmla="*/ 6069471 h 6858001"/>
                <a:gd name="connsiteX76" fmla="*/ 2606759 w 8796342"/>
                <a:gd name="connsiteY76" fmla="*/ 6055633 h 6858001"/>
                <a:gd name="connsiteX77" fmla="*/ 2568754 w 8796342"/>
                <a:gd name="connsiteY77" fmla="*/ 5888800 h 6858001"/>
                <a:gd name="connsiteX78" fmla="*/ 2424033 w 8796342"/>
                <a:gd name="connsiteY78" fmla="*/ 5668912 h 6858001"/>
                <a:gd name="connsiteX79" fmla="*/ 2399699 w 8796342"/>
                <a:gd name="connsiteY79" fmla="*/ 5641884 h 6858001"/>
                <a:gd name="connsiteX80" fmla="*/ 2303693 w 8796342"/>
                <a:gd name="connsiteY80" fmla="*/ 5495076 h 6858001"/>
                <a:gd name="connsiteX81" fmla="*/ 2231143 w 8796342"/>
                <a:gd name="connsiteY81" fmla="*/ 5309034 h 6858001"/>
                <a:gd name="connsiteX82" fmla="*/ 2194706 w 8796342"/>
                <a:gd name="connsiteY82" fmla="*/ 5198627 h 6858001"/>
                <a:gd name="connsiteX83" fmla="*/ 2176163 w 8796342"/>
                <a:gd name="connsiteY83" fmla="*/ 5108653 h 6858001"/>
                <a:gd name="connsiteX84" fmla="*/ 2141706 w 8796342"/>
                <a:gd name="connsiteY84" fmla="*/ 5029090 h 6858001"/>
                <a:gd name="connsiteX85" fmla="*/ 2078637 w 8796342"/>
                <a:gd name="connsiteY85" fmla="*/ 4924444 h 6858001"/>
                <a:gd name="connsiteX86" fmla="*/ 2046573 w 8796342"/>
                <a:gd name="connsiteY86" fmla="*/ 4850141 h 6858001"/>
                <a:gd name="connsiteX87" fmla="*/ 2027111 w 8796342"/>
                <a:gd name="connsiteY87" fmla="*/ 4773283 h 6858001"/>
                <a:gd name="connsiteX88" fmla="*/ 1970063 w 8796342"/>
                <a:gd name="connsiteY88" fmla="*/ 4602412 h 6858001"/>
                <a:gd name="connsiteX89" fmla="*/ 1908507 w 8796342"/>
                <a:gd name="connsiteY89" fmla="*/ 4436764 h 6858001"/>
                <a:gd name="connsiteX90" fmla="*/ 1887809 w 8796342"/>
                <a:gd name="connsiteY90" fmla="*/ 4436653 h 6858001"/>
                <a:gd name="connsiteX91" fmla="*/ 1876537 w 8796342"/>
                <a:gd name="connsiteY91" fmla="*/ 4400512 h 6858001"/>
                <a:gd name="connsiteX92" fmla="*/ 1834626 w 8796342"/>
                <a:gd name="connsiteY92" fmla="*/ 4289419 h 6858001"/>
                <a:gd name="connsiteX93" fmla="*/ 1790188 w 8796342"/>
                <a:gd name="connsiteY93" fmla="*/ 4214394 h 6858001"/>
                <a:gd name="connsiteX94" fmla="*/ 1735627 w 8796342"/>
                <a:gd name="connsiteY94" fmla="*/ 4086834 h 6858001"/>
                <a:gd name="connsiteX95" fmla="*/ 1716490 w 8796342"/>
                <a:gd name="connsiteY95" fmla="*/ 4044746 h 6858001"/>
                <a:gd name="connsiteX96" fmla="*/ 1701400 w 8796342"/>
                <a:gd name="connsiteY96" fmla="*/ 4003992 h 6858001"/>
                <a:gd name="connsiteX97" fmla="*/ 1663631 w 8796342"/>
                <a:gd name="connsiteY97" fmla="*/ 3932283 h 6858001"/>
                <a:gd name="connsiteX98" fmla="*/ 1630418 w 8796342"/>
                <a:gd name="connsiteY98" fmla="*/ 3874375 h 6858001"/>
                <a:gd name="connsiteX99" fmla="*/ 1540710 w 8796342"/>
                <a:gd name="connsiteY99" fmla="*/ 3677087 h 6858001"/>
                <a:gd name="connsiteX100" fmla="*/ 1513842 w 8796342"/>
                <a:gd name="connsiteY100" fmla="*/ 3587725 h 6858001"/>
                <a:gd name="connsiteX101" fmla="*/ 1473911 w 8796342"/>
                <a:gd name="connsiteY101" fmla="*/ 3507475 h 6858001"/>
                <a:gd name="connsiteX102" fmla="*/ 1441988 w 8796342"/>
                <a:gd name="connsiteY102" fmla="*/ 3490248 h 6858001"/>
                <a:gd name="connsiteX103" fmla="*/ 1405781 w 8796342"/>
                <a:gd name="connsiteY103" fmla="*/ 3376562 h 6858001"/>
                <a:gd name="connsiteX104" fmla="*/ 1386184 w 8796342"/>
                <a:gd name="connsiteY104" fmla="*/ 3341032 h 6858001"/>
                <a:gd name="connsiteX105" fmla="*/ 1359822 w 8796342"/>
                <a:gd name="connsiteY105" fmla="*/ 3264136 h 6858001"/>
                <a:gd name="connsiteX106" fmla="*/ 1358856 w 8796342"/>
                <a:gd name="connsiteY106" fmla="*/ 3258227 h 6858001"/>
                <a:gd name="connsiteX107" fmla="*/ 1312897 w 8796342"/>
                <a:gd name="connsiteY107" fmla="*/ 3145801 h 6858001"/>
                <a:gd name="connsiteX108" fmla="*/ 1263262 w 8796342"/>
                <a:gd name="connsiteY108" fmla="*/ 3085836 h 6858001"/>
                <a:gd name="connsiteX109" fmla="*/ 1173879 w 8796342"/>
                <a:gd name="connsiteY109" fmla="*/ 2923319 h 6858001"/>
                <a:gd name="connsiteX110" fmla="*/ 1099769 w 8796342"/>
                <a:gd name="connsiteY110" fmla="*/ 2779253 h 6858001"/>
                <a:gd name="connsiteX111" fmla="*/ 1063101 w 8796342"/>
                <a:gd name="connsiteY111" fmla="*/ 2672125 h 6858001"/>
                <a:gd name="connsiteX112" fmla="*/ 1039179 w 8796342"/>
                <a:gd name="connsiteY112" fmla="*/ 2619515 h 6858001"/>
                <a:gd name="connsiteX113" fmla="*/ 1003391 w 8796342"/>
                <a:gd name="connsiteY113" fmla="*/ 2578650 h 6858001"/>
                <a:gd name="connsiteX114" fmla="*/ 978320 w 8796342"/>
                <a:gd name="connsiteY114" fmla="*/ 2542434 h 6858001"/>
                <a:gd name="connsiteX115" fmla="*/ 956791 w 8796342"/>
                <a:gd name="connsiteY115" fmla="*/ 2495085 h 6858001"/>
                <a:gd name="connsiteX116" fmla="*/ 941424 w 8796342"/>
                <a:gd name="connsiteY116" fmla="*/ 2438585 h 6858001"/>
                <a:gd name="connsiteX117" fmla="*/ 902135 w 8796342"/>
                <a:gd name="connsiteY117" fmla="*/ 2329475 h 6858001"/>
                <a:gd name="connsiteX118" fmla="*/ 847621 w 8796342"/>
                <a:gd name="connsiteY118" fmla="*/ 2220939 h 6858001"/>
                <a:gd name="connsiteX119" fmla="*/ 818320 w 8796342"/>
                <a:gd name="connsiteY119" fmla="*/ 2205693 h 6858001"/>
                <a:gd name="connsiteX120" fmla="*/ 800284 w 8796342"/>
                <a:gd name="connsiteY120" fmla="*/ 2128186 h 6858001"/>
                <a:gd name="connsiteX121" fmla="*/ 777328 w 8796342"/>
                <a:gd name="connsiteY121" fmla="*/ 2081485 h 6858001"/>
                <a:gd name="connsiteX122" fmla="*/ 723646 w 8796342"/>
                <a:gd name="connsiteY122" fmla="*/ 2020187 h 6858001"/>
                <a:gd name="connsiteX123" fmla="*/ 688817 w 8796342"/>
                <a:gd name="connsiteY123" fmla="*/ 1886828 h 6858001"/>
                <a:gd name="connsiteX124" fmla="*/ 620133 w 8796342"/>
                <a:gd name="connsiteY124" fmla="*/ 1724423 h 6858001"/>
                <a:gd name="connsiteX125" fmla="*/ 582547 w 8796342"/>
                <a:gd name="connsiteY125" fmla="*/ 1630410 h 6858001"/>
                <a:gd name="connsiteX126" fmla="*/ 481432 w 8796342"/>
                <a:gd name="connsiteY126" fmla="*/ 1438310 h 6858001"/>
                <a:gd name="connsiteX127" fmla="*/ 346634 w 8796342"/>
                <a:gd name="connsiteY127" fmla="*/ 1167932 h 6858001"/>
                <a:gd name="connsiteX128" fmla="*/ 300227 w 8796342"/>
                <a:gd name="connsiteY128" fmla="*/ 1088992 h 6858001"/>
                <a:gd name="connsiteX129" fmla="*/ 300226 w 8796342"/>
                <a:gd name="connsiteY129" fmla="*/ 1088992 h 6858001"/>
                <a:gd name="connsiteX130" fmla="*/ 481431 w 8796342"/>
                <a:gd name="connsiteY130" fmla="*/ 1438311 h 6858001"/>
                <a:gd name="connsiteX131" fmla="*/ 582546 w 8796342"/>
                <a:gd name="connsiteY131" fmla="*/ 1630411 h 6858001"/>
                <a:gd name="connsiteX132" fmla="*/ 620132 w 8796342"/>
                <a:gd name="connsiteY132" fmla="*/ 1724424 h 6858001"/>
                <a:gd name="connsiteX133" fmla="*/ 688816 w 8796342"/>
                <a:gd name="connsiteY133" fmla="*/ 1886829 h 6858001"/>
                <a:gd name="connsiteX134" fmla="*/ 723645 w 8796342"/>
                <a:gd name="connsiteY134" fmla="*/ 2020188 h 6858001"/>
                <a:gd name="connsiteX135" fmla="*/ 777327 w 8796342"/>
                <a:gd name="connsiteY135" fmla="*/ 2081486 h 6858001"/>
                <a:gd name="connsiteX136" fmla="*/ 800283 w 8796342"/>
                <a:gd name="connsiteY136" fmla="*/ 2128187 h 6858001"/>
                <a:gd name="connsiteX137" fmla="*/ 818319 w 8796342"/>
                <a:gd name="connsiteY137" fmla="*/ 2205694 h 6858001"/>
                <a:gd name="connsiteX138" fmla="*/ 847620 w 8796342"/>
                <a:gd name="connsiteY138" fmla="*/ 2220940 h 6858001"/>
                <a:gd name="connsiteX139" fmla="*/ 902134 w 8796342"/>
                <a:gd name="connsiteY139" fmla="*/ 2329476 h 6858001"/>
                <a:gd name="connsiteX140" fmla="*/ 941423 w 8796342"/>
                <a:gd name="connsiteY140" fmla="*/ 2438586 h 6858001"/>
                <a:gd name="connsiteX141" fmla="*/ 956790 w 8796342"/>
                <a:gd name="connsiteY141" fmla="*/ 2495086 h 6858001"/>
                <a:gd name="connsiteX142" fmla="*/ 978319 w 8796342"/>
                <a:gd name="connsiteY142" fmla="*/ 2542435 h 6858001"/>
                <a:gd name="connsiteX143" fmla="*/ 1003390 w 8796342"/>
                <a:gd name="connsiteY143" fmla="*/ 2578651 h 6858001"/>
                <a:gd name="connsiteX144" fmla="*/ 1039178 w 8796342"/>
                <a:gd name="connsiteY144" fmla="*/ 2619516 h 6858001"/>
                <a:gd name="connsiteX145" fmla="*/ 1063100 w 8796342"/>
                <a:gd name="connsiteY145" fmla="*/ 2672126 h 6858001"/>
                <a:gd name="connsiteX146" fmla="*/ 1099768 w 8796342"/>
                <a:gd name="connsiteY146" fmla="*/ 2779254 h 6858001"/>
                <a:gd name="connsiteX147" fmla="*/ 1173878 w 8796342"/>
                <a:gd name="connsiteY147" fmla="*/ 2923320 h 6858001"/>
                <a:gd name="connsiteX148" fmla="*/ 1263261 w 8796342"/>
                <a:gd name="connsiteY148" fmla="*/ 3085837 h 6858001"/>
                <a:gd name="connsiteX149" fmla="*/ 1312896 w 8796342"/>
                <a:gd name="connsiteY149" fmla="*/ 3145802 h 6858001"/>
                <a:gd name="connsiteX150" fmla="*/ 1358855 w 8796342"/>
                <a:gd name="connsiteY150" fmla="*/ 3258228 h 6858001"/>
                <a:gd name="connsiteX151" fmla="*/ 1359821 w 8796342"/>
                <a:gd name="connsiteY151" fmla="*/ 3264137 h 6858001"/>
                <a:gd name="connsiteX152" fmla="*/ 1386183 w 8796342"/>
                <a:gd name="connsiteY152" fmla="*/ 3341033 h 6858001"/>
                <a:gd name="connsiteX153" fmla="*/ 1405780 w 8796342"/>
                <a:gd name="connsiteY153" fmla="*/ 3376563 h 6858001"/>
                <a:gd name="connsiteX154" fmla="*/ 1441987 w 8796342"/>
                <a:gd name="connsiteY154" fmla="*/ 3490249 h 6858001"/>
                <a:gd name="connsiteX155" fmla="*/ 1473910 w 8796342"/>
                <a:gd name="connsiteY155" fmla="*/ 3507476 h 6858001"/>
                <a:gd name="connsiteX156" fmla="*/ 1513841 w 8796342"/>
                <a:gd name="connsiteY156" fmla="*/ 3587726 h 6858001"/>
                <a:gd name="connsiteX157" fmla="*/ 1540709 w 8796342"/>
                <a:gd name="connsiteY157" fmla="*/ 3677088 h 6858001"/>
                <a:gd name="connsiteX158" fmla="*/ 1630417 w 8796342"/>
                <a:gd name="connsiteY158" fmla="*/ 3874376 h 6858001"/>
                <a:gd name="connsiteX159" fmla="*/ 1663630 w 8796342"/>
                <a:gd name="connsiteY159" fmla="*/ 3932284 h 6858001"/>
                <a:gd name="connsiteX160" fmla="*/ 1701399 w 8796342"/>
                <a:gd name="connsiteY160" fmla="*/ 4003993 h 6858001"/>
                <a:gd name="connsiteX161" fmla="*/ 1716489 w 8796342"/>
                <a:gd name="connsiteY161" fmla="*/ 4044747 h 6858001"/>
                <a:gd name="connsiteX162" fmla="*/ 1735626 w 8796342"/>
                <a:gd name="connsiteY162" fmla="*/ 4086835 h 6858001"/>
                <a:gd name="connsiteX163" fmla="*/ 1790187 w 8796342"/>
                <a:gd name="connsiteY163" fmla="*/ 4214395 h 6858001"/>
                <a:gd name="connsiteX164" fmla="*/ 1834625 w 8796342"/>
                <a:gd name="connsiteY164" fmla="*/ 4289420 h 6858001"/>
                <a:gd name="connsiteX165" fmla="*/ 1876536 w 8796342"/>
                <a:gd name="connsiteY165" fmla="*/ 4400513 h 6858001"/>
                <a:gd name="connsiteX166" fmla="*/ 1887808 w 8796342"/>
                <a:gd name="connsiteY166" fmla="*/ 4436654 h 6858001"/>
                <a:gd name="connsiteX167" fmla="*/ 1908506 w 8796342"/>
                <a:gd name="connsiteY167" fmla="*/ 4436765 h 6858001"/>
                <a:gd name="connsiteX168" fmla="*/ 1970062 w 8796342"/>
                <a:gd name="connsiteY168" fmla="*/ 4602413 h 6858001"/>
                <a:gd name="connsiteX169" fmla="*/ 2027110 w 8796342"/>
                <a:gd name="connsiteY169" fmla="*/ 4773284 h 6858001"/>
                <a:gd name="connsiteX170" fmla="*/ 2046572 w 8796342"/>
                <a:gd name="connsiteY170" fmla="*/ 4850142 h 6858001"/>
                <a:gd name="connsiteX171" fmla="*/ 2078636 w 8796342"/>
                <a:gd name="connsiteY171" fmla="*/ 4924445 h 6858001"/>
                <a:gd name="connsiteX172" fmla="*/ 2141705 w 8796342"/>
                <a:gd name="connsiteY172" fmla="*/ 5029091 h 6858001"/>
                <a:gd name="connsiteX173" fmla="*/ 2176162 w 8796342"/>
                <a:gd name="connsiteY173" fmla="*/ 5108654 h 6858001"/>
                <a:gd name="connsiteX174" fmla="*/ 2194705 w 8796342"/>
                <a:gd name="connsiteY174" fmla="*/ 5198628 h 6858001"/>
                <a:gd name="connsiteX175" fmla="*/ 2231142 w 8796342"/>
                <a:gd name="connsiteY175" fmla="*/ 5309035 h 6858001"/>
                <a:gd name="connsiteX176" fmla="*/ 2303692 w 8796342"/>
                <a:gd name="connsiteY176" fmla="*/ 5495077 h 6858001"/>
                <a:gd name="connsiteX177" fmla="*/ 2399698 w 8796342"/>
                <a:gd name="connsiteY177" fmla="*/ 5641885 h 6858001"/>
                <a:gd name="connsiteX178" fmla="*/ 2424032 w 8796342"/>
                <a:gd name="connsiteY178" fmla="*/ 5668913 h 6858001"/>
                <a:gd name="connsiteX179" fmla="*/ 2568753 w 8796342"/>
                <a:gd name="connsiteY179" fmla="*/ 5888801 h 6858001"/>
                <a:gd name="connsiteX180" fmla="*/ 2606758 w 8796342"/>
                <a:gd name="connsiteY180" fmla="*/ 6055634 h 6858001"/>
                <a:gd name="connsiteX181" fmla="*/ 2618212 w 8796342"/>
                <a:gd name="connsiteY181" fmla="*/ 6069472 h 6858001"/>
                <a:gd name="connsiteX182" fmla="*/ 2714536 w 8796342"/>
                <a:gd name="connsiteY182" fmla="*/ 6152648 h 6858001"/>
                <a:gd name="connsiteX183" fmla="*/ 2820063 w 8796342"/>
                <a:gd name="connsiteY183" fmla="*/ 6301475 h 6858001"/>
                <a:gd name="connsiteX184" fmla="*/ 2807325 w 8796342"/>
                <a:gd name="connsiteY184" fmla="*/ 6345360 h 6858001"/>
                <a:gd name="connsiteX185" fmla="*/ 2877151 w 8796342"/>
                <a:gd name="connsiteY185" fmla="*/ 6392968 h 6858001"/>
                <a:gd name="connsiteX186" fmla="*/ 3008628 w 8796342"/>
                <a:gd name="connsiteY186" fmla="*/ 6644274 h 6858001"/>
                <a:gd name="connsiteX187" fmla="*/ 3019162 w 8796342"/>
                <a:gd name="connsiteY187" fmla="*/ 6671227 h 6858001"/>
                <a:gd name="connsiteX188" fmla="*/ 3017419 w 8796342"/>
                <a:gd name="connsiteY188" fmla="*/ 6735508 h 6858001"/>
                <a:gd name="connsiteX189" fmla="*/ 3063837 w 8796342"/>
                <a:gd name="connsiteY189" fmla="*/ 6841375 h 6858001"/>
                <a:gd name="connsiteX190" fmla="*/ 3069299 w 8796342"/>
                <a:gd name="connsiteY190" fmla="*/ 6853920 h 6858001"/>
                <a:gd name="connsiteX191" fmla="*/ 3071092 w 8796342"/>
                <a:gd name="connsiteY191" fmla="*/ 6858001 h 6858001"/>
                <a:gd name="connsiteX192" fmla="*/ 0 w 8796342"/>
                <a:gd name="connsiteY192" fmla="*/ 6858001 h 6858001"/>
                <a:gd name="connsiteX193" fmla="*/ 0 w 8796342"/>
                <a:gd name="connsiteY193" fmla="*/ 353848 h 6858001"/>
                <a:gd name="connsiteX194" fmla="*/ 8105 w 8796342"/>
                <a:gd name="connsiteY194" fmla="*/ 368857 h 6858001"/>
                <a:gd name="connsiteX195" fmla="*/ 33536 w 8796342"/>
                <a:gd name="connsiteY195" fmla="*/ 423012 h 6858001"/>
                <a:gd name="connsiteX196" fmla="*/ 73561 w 8796342"/>
                <a:gd name="connsiteY196" fmla="*/ 541311 h 6858001"/>
                <a:gd name="connsiteX197" fmla="*/ 89570 w 8796342"/>
                <a:gd name="connsiteY197" fmla="*/ 568949 h 6858001"/>
                <a:gd name="connsiteX198" fmla="*/ 154389 w 8796342"/>
                <a:gd name="connsiteY198" fmla="*/ 707718 h 6858001"/>
                <a:gd name="connsiteX199" fmla="*/ 171966 w 8796342"/>
                <a:gd name="connsiteY199" fmla="*/ 791782 h 6858001"/>
                <a:gd name="connsiteX200" fmla="*/ 235407 w 8796342"/>
                <a:gd name="connsiteY200" fmla="*/ 950223 h 6858001"/>
                <a:gd name="connsiteX201" fmla="*/ 288494 w 8796342"/>
                <a:gd name="connsiteY201" fmla="*/ 1059407 h 6858001"/>
                <a:gd name="connsiteX202" fmla="*/ 321843 w 8796342"/>
                <a:gd name="connsiteY202" fmla="*/ 1075987 h 6858001"/>
                <a:gd name="connsiteX203" fmla="*/ 321844 w 8796342"/>
                <a:gd name="connsiteY203" fmla="*/ 1075986 h 6858001"/>
                <a:gd name="connsiteX204" fmla="*/ 288495 w 8796342"/>
                <a:gd name="connsiteY204" fmla="*/ 1059406 h 6858001"/>
                <a:gd name="connsiteX205" fmla="*/ 235408 w 8796342"/>
                <a:gd name="connsiteY205" fmla="*/ 950222 h 6858001"/>
                <a:gd name="connsiteX206" fmla="*/ 171967 w 8796342"/>
                <a:gd name="connsiteY206" fmla="*/ 791781 h 6858001"/>
                <a:gd name="connsiteX207" fmla="*/ 154390 w 8796342"/>
                <a:gd name="connsiteY207" fmla="*/ 707717 h 6858001"/>
                <a:gd name="connsiteX208" fmla="*/ 89571 w 8796342"/>
                <a:gd name="connsiteY208" fmla="*/ 568948 h 6858001"/>
                <a:gd name="connsiteX209" fmla="*/ 73562 w 8796342"/>
                <a:gd name="connsiteY209" fmla="*/ 541310 h 6858001"/>
                <a:gd name="connsiteX210" fmla="*/ 33537 w 8796342"/>
                <a:gd name="connsiteY210" fmla="*/ 423011 h 6858001"/>
                <a:gd name="connsiteX211" fmla="*/ 8106 w 8796342"/>
                <a:gd name="connsiteY211" fmla="*/ 368856 h 6858001"/>
                <a:gd name="connsiteX212" fmla="*/ 1 w 8796342"/>
                <a:gd name="connsiteY212" fmla="*/ 353847 h 6858001"/>
                <a:gd name="connsiteX213" fmla="*/ 1 w 8796342"/>
                <a:gd name="connsiteY213" fmla="*/ 0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</a:cxnLst>
              <a:rect l="l" t="t" r="r" b="b"/>
              <a:pathLst>
                <a:path w="8796342" h="6858001">
                  <a:moveTo>
                    <a:pt x="1" y="0"/>
                  </a:moveTo>
                  <a:lnTo>
                    <a:pt x="5638954" y="0"/>
                  </a:lnTo>
                  <a:lnTo>
                    <a:pt x="5654162" y="53091"/>
                  </a:lnTo>
                  <a:cubicBezTo>
                    <a:pt x="5661225" y="75423"/>
                    <a:pt x="5669161" y="97606"/>
                    <a:pt x="5678672" y="119470"/>
                  </a:cubicBezTo>
                  <a:cubicBezTo>
                    <a:pt x="5703561" y="177989"/>
                    <a:pt x="5739626" y="234601"/>
                    <a:pt x="5749290" y="293694"/>
                  </a:cubicBezTo>
                  <a:cubicBezTo>
                    <a:pt x="5752189" y="311422"/>
                    <a:pt x="5752466" y="327168"/>
                    <a:pt x="5756790" y="344248"/>
                  </a:cubicBezTo>
                  <a:cubicBezTo>
                    <a:pt x="5770225" y="388929"/>
                    <a:pt x="5810520" y="424571"/>
                    <a:pt x="5825380" y="468604"/>
                  </a:cubicBezTo>
                  <a:cubicBezTo>
                    <a:pt x="5833294" y="493575"/>
                    <a:pt x="5830259" y="517175"/>
                    <a:pt x="5835321" y="543443"/>
                  </a:cubicBezTo>
                  <a:cubicBezTo>
                    <a:pt x="5837760" y="567729"/>
                    <a:pt x="5836641" y="587638"/>
                    <a:pt x="5854028" y="595604"/>
                  </a:cubicBezTo>
                  <a:cubicBezTo>
                    <a:pt x="5853339" y="605441"/>
                    <a:pt x="5868122" y="626934"/>
                    <a:pt x="5867433" y="636770"/>
                  </a:cubicBezTo>
                  <a:cubicBezTo>
                    <a:pt x="5888321" y="712980"/>
                    <a:pt x="5912797" y="797082"/>
                    <a:pt x="5961465" y="851137"/>
                  </a:cubicBezTo>
                  <a:cubicBezTo>
                    <a:pt x="5981982" y="873552"/>
                    <a:pt x="6008201" y="893374"/>
                    <a:pt x="6015655" y="924903"/>
                  </a:cubicBezTo>
                  <a:cubicBezTo>
                    <a:pt x="6031988" y="987312"/>
                    <a:pt x="6044044" y="1051667"/>
                    <a:pt x="6056099" y="1116021"/>
                  </a:cubicBezTo>
                  <a:cubicBezTo>
                    <a:pt x="6066587" y="1123949"/>
                    <a:pt x="6061362" y="1144434"/>
                    <a:pt x="6071850" y="1152362"/>
                  </a:cubicBezTo>
                  <a:cubicBezTo>
                    <a:pt x="6072357" y="1164829"/>
                    <a:pt x="6085725" y="1166038"/>
                    <a:pt x="6086231" y="1178505"/>
                  </a:cubicBezTo>
                  <a:cubicBezTo>
                    <a:pt x="6119168" y="1220667"/>
                    <a:pt x="6149483" y="1260847"/>
                    <a:pt x="6182419" y="1303009"/>
                  </a:cubicBezTo>
                  <a:cubicBezTo>
                    <a:pt x="6188217" y="1338465"/>
                    <a:pt x="6211862" y="1375329"/>
                    <a:pt x="6236886" y="1392520"/>
                  </a:cubicBezTo>
                  <a:cubicBezTo>
                    <a:pt x="6242731" y="1447001"/>
                    <a:pt x="6253821" y="1505446"/>
                    <a:pt x="6269187" y="1561946"/>
                  </a:cubicBezTo>
                  <a:cubicBezTo>
                    <a:pt x="6279675" y="1569875"/>
                    <a:pt x="6273725" y="1572144"/>
                    <a:pt x="6283017" y="1577442"/>
                  </a:cubicBezTo>
                  <a:cubicBezTo>
                    <a:pt x="6278509" y="1582666"/>
                    <a:pt x="6290670" y="1590270"/>
                    <a:pt x="6285933" y="1598773"/>
                  </a:cubicBezTo>
                  <a:cubicBezTo>
                    <a:pt x="6308334" y="1613982"/>
                    <a:pt x="6307969" y="1658589"/>
                    <a:pt x="6315193" y="1693397"/>
                  </a:cubicBezTo>
                  <a:cubicBezTo>
                    <a:pt x="6323383" y="1734114"/>
                    <a:pt x="6353698" y="1774294"/>
                    <a:pt x="6382310" y="1799377"/>
                  </a:cubicBezTo>
                  <a:cubicBezTo>
                    <a:pt x="6410692" y="1827738"/>
                    <a:pt x="6440959" y="1848893"/>
                    <a:pt x="6464604" y="1885757"/>
                  </a:cubicBezTo>
                  <a:cubicBezTo>
                    <a:pt x="6492067" y="1927234"/>
                    <a:pt x="6505272" y="1975194"/>
                    <a:pt x="6524179" y="2020561"/>
                  </a:cubicBezTo>
                  <a:cubicBezTo>
                    <a:pt x="6544513" y="2065280"/>
                    <a:pt x="6557940" y="2073518"/>
                    <a:pt x="6598870" y="2113500"/>
                  </a:cubicBezTo>
                  <a:cubicBezTo>
                    <a:pt x="6610343" y="2140466"/>
                    <a:pt x="6578195" y="2092363"/>
                    <a:pt x="6622577" y="2172630"/>
                  </a:cubicBezTo>
                  <a:cubicBezTo>
                    <a:pt x="6666959" y="2252897"/>
                    <a:pt x="6770354" y="2450925"/>
                    <a:pt x="6865163" y="2595102"/>
                  </a:cubicBezTo>
                  <a:cubicBezTo>
                    <a:pt x="6862082" y="2599678"/>
                    <a:pt x="6882584" y="2638488"/>
                    <a:pt x="6879502" y="2643064"/>
                  </a:cubicBezTo>
                  <a:cubicBezTo>
                    <a:pt x="6898180" y="2691710"/>
                    <a:pt x="6925184" y="2739744"/>
                    <a:pt x="6955498" y="2779924"/>
                  </a:cubicBezTo>
                  <a:cubicBezTo>
                    <a:pt x="6969575" y="2795744"/>
                    <a:pt x="6984847" y="2814195"/>
                    <a:pt x="6997038" y="2837221"/>
                  </a:cubicBezTo>
                  <a:cubicBezTo>
                    <a:pt x="7004214" y="2853004"/>
                    <a:pt x="7009965" y="2869435"/>
                    <a:pt x="7015716" y="2885867"/>
                  </a:cubicBezTo>
                  <a:cubicBezTo>
                    <a:pt x="7043043" y="2968672"/>
                    <a:pt x="7078467" y="3054145"/>
                    <a:pt x="7118628" y="3131114"/>
                  </a:cubicBezTo>
                  <a:cubicBezTo>
                    <a:pt x="7137076" y="3183039"/>
                    <a:pt x="7175256" y="3191066"/>
                    <a:pt x="7209294" y="3235909"/>
                  </a:cubicBezTo>
                  <a:cubicBezTo>
                    <a:pt x="7246775" y="3294342"/>
                    <a:pt x="7233771" y="3320010"/>
                    <a:pt x="7259301" y="3349669"/>
                  </a:cubicBezTo>
                  <a:cubicBezTo>
                    <a:pt x="7262389" y="3443496"/>
                    <a:pt x="7276702" y="3554439"/>
                    <a:pt x="7320498" y="3658325"/>
                  </a:cubicBezTo>
                  <a:cubicBezTo>
                    <a:pt x="7338210" y="3701061"/>
                    <a:pt x="7357253" y="3705100"/>
                    <a:pt x="7371835" y="3733387"/>
                  </a:cubicBezTo>
                  <a:cubicBezTo>
                    <a:pt x="7391433" y="3768917"/>
                    <a:pt x="7393183" y="3803040"/>
                    <a:pt x="7405880" y="3838533"/>
                  </a:cubicBezTo>
                  <a:cubicBezTo>
                    <a:pt x="7419544" y="3879935"/>
                    <a:pt x="7447697" y="3911576"/>
                    <a:pt x="7472997" y="3944513"/>
                  </a:cubicBezTo>
                  <a:cubicBezTo>
                    <a:pt x="7522402" y="4007756"/>
                    <a:pt x="7568266" y="4082133"/>
                    <a:pt x="7605805" y="4157120"/>
                  </a:cubicBezTo>
                  <a:cubicBezTo>
                    <a:pt x="7642147" y="4229478"/>
                    <a:pt x="7658528" y="4310912"/>
                    <a:pt x="7693674" y="4380639"/>
                  </a:cubicBezTo>
                  <a:cubicBezTo>
                    <a:pt x="7721414" y="4437861"/>
                    <a:pt x="7762217" y="4485970"/>
                    <a:pt x="7792119" y="4551732"/>
                  </a:cubicBezTo>
                  <a:cubicBezTo>
                    <a:pt x="7822022" y="4617495"/>
                    <a:pt x="7844795" y="4686499"/>
                    <a:pt x="7883253" y="4748371"/>
                  </a:cubicBezTo>
                  <a:cubicBezTo>
                    <a:pt x="7890659" y="4760875"/>
                    <a:pt x="7889966" y="4770351"/>
                    <a:pt x="7891669" y="4785448"/>
                  </a:cubicBezTo>
                  <a:cubicBezTo>
                    <a:pt x="7893602" y="4797267"/>
                    <a:pt x="7899815" y="4807502"/>
                    <a:pt x="7899126" y="4817338"/>
                  </a:cubicBezTo>
                  <a:cubicBezTo>
                    <a:pt x="7903498" y="4853443"/>
                    <a:pt x="7939929" y="4865447"/>
                    <a:pt x="7956167" y="4889807"/>
                  </a:cubicBezTo>
                  <a:cubicBezTo>
                    <a:pt x="7982434" y="4928653"/>
                    <a:pt x="7981333" y="4964073"/>
                    <a:pt x="8009025" y="5002270"/>
                  </a:cubicBezTo>
                  <a:cubicBezTo>
                    <a:pt x="8021446" y="5022018"/>
                    <a:pt x="8037914" y="5043099"/>
                    <a:pt x="8047483" y="5064143"/>
                  </a:cubicBezTo>
                  <a:cubicBezTo>
                    <a:pt x="8057052" y="5085187"/>
                    <a:pt x="8055674" y="5104860"/>
                    <a:pt x="8050477" y="5119920"/>
                  </a:cubicBezTo>
                  <a:cubicBezTo>
                    <a:pt x="8069567" y="5142984"/>
                    <a:pt x="8092935" y="5164102"/>
                    <a:pt x="8114877" y="5185868"/>
                  </a:cubicBezTo>
                  <a:cubicBezTo>
                    <a:pt x="8142063" y="5211599"/>
                    <a:pt x="8114377" y="5271803"/>
                    <a:pt x="8120587" y="5281677"/>
                  </a:cubicBezTo>
                  <a:cubicBezTo>
                    <a:pt x="8164518" y="5344235"/>
                    <a:pt x="8199205" y="5420520"/>
                    <a:pt x="8220093" y="5496730"/>
                  </a:cubicBezTo>
                  <a:cubicBezTo>
                    <a:pt x="8226581" y="5522350"/>
                    <a:pt x="8231642" y="5548618"/>
                    <a:pt x="8240981" y="5572940"/>
                  </a:cubicBezTo>
                  <a:cubicBezTo>
                    <a:pt x="8262281" y="5623568"/>
                    <a:pt x="8296779" y="5623754"/>
                    <a:pt x="8317112" y="5668472"/>
                  </a:cubicBezTo>
                  <a:cubicBezTo>
                    <a:pt x="8327877" y="5692146"/>
                    <a:pt x="8326269" y="5715099"/>
                    <a:pt x="8337263" y="5735494"/>
                  </a:cubicBezTo>
                  <a:cubicBezTo>
                    <a:pt x="8344440" y="5751277"/>
                    <a:pt x="8357550" y="5761187"/>
                    <a:pt x="8364956" y="5773692"/>
                  </a:cubicBezTo>
                  <a:cubicBezTo>
                    <a:pt x="8410313" y="5835601"/>
                    <a:pt x="8331891" y="5871260"/>
                    <a:pt x="8388425" y="5931262"/>
                  </a:cubicBezTo>
                  <a:cubicBezTo>
                    <a:pt x="8401305" y="5944452"/>
                    <a:pt x="8414415" y="5954362"/>
                    <a:pt x="8420855" y="5960957"/>
                  </a:cubicBezTo>
                  <a:cubicBezTo>
                    <a:pt x="8472470" y="6051766"/>
                    <a:pt x="8500622" y="6083406"/>
                    <a:pt x="8505549" y="6151002"/>
                  </a:cubicBezTo>
                  <a:cubicBezTo>
                    <a:pt x="8508724" y="6184476"/>
                    <a:pt x="8533059" y="6211503"/>
                    <a:pt x="8533843" y="6239716"/>
                  </a:cubicBezTo>
                  <a:cubicBezTo>
                    <a:pt x="8534349" y="6252183"/>
                    <a:pt x="8553670" y="6271968"/>
                    <a:pt x="8562042" y="6290381"/>
                  </a:cubicBezTo>
                  <a:cubicBezTo>
                    <a:pt x="8599581" y="6365369"/>
                    <a:pt x="8588863" y="6360719"/>
                    <a:pt x="8584863" y="6378410"/>
                  </a:cubicBezTo>
                  <a:cubicBezTo>
                    <a:pt x="8606345" y="6406734"/>
                    <a:pt x="8632477" y="6486908"/>
                    <a:pt x="8632754" y="6502655"/>
                  </a:cubicBezTo>
                  <a:cubicBezTo>
                    <a:pt x="8635565" y="6580735"/>
                    <a:pt x="8692511" y="6615155"/>
                    <a:pt x="8715102" y="6706462"/>
                  </a:cubicBezTo>
                  <a:cubicBezTo>
                    <a:pt x="8738889" y="6800400"/>
                    <a:pt x="8789395" y="6828225"/>
                    <a:pt x="8796342" y="6847287"/>
                  </a:cubicBezTo>
                  <a:lnTo>
                    <a:pt x="8789127" y="6858000"/>
                  </a:lnTo>
                  <a:lnTo>
                    <a:pt x="3071093" y="6858000"/>
                  </a:lnTo>
                  <a:lnTo>
                    <a:pt x="3069300" y="6853919"/>
                  </a:lnTo>
                  <a:lnTo>
                    <a:pt x="3063838" y="6841374"/>
                  </a:lnTo>
                  <a:cubicBezTo>
                    <a:pt x="3039734" y="6811069"/>
                    <a:pt x="3035591" y="6771685"/>
                    <a:pt x="3017420" y="6735507"/>
                  </a:cubicBezTo>
                  <a:cubicBezTo>
                    <a:pt x="3004263" y="6706571"/>
                    <a:pt x="3005872" y="6683619"/>
                    <a:pt x="3019163" y="6671226"/>
                  </a:cubicBezTo>
                  <a:cubicBezTo>
                    <a:pt x="3015575" y="6663334"/>
                    <a:pt x="3009365" y="6653461"/>
                    <a:pt x="3008629" y="6644273"/>
                  </a:cubicBezTo>
                  <a:cubicBezTo>
                    <a:pt x="2971820" y="6480071"/>
                    <a:pt x="2927436" y="6522473"/>
                    <a:pt x="2877152" y="6392967"/>
                  </a:cubicBezTo>
                  <a:cubicBezTo>
                    <a:pt x="2854751" y="6377759"/>
                    <a:pt x="2831153" y="6359919"/>
                    <a:pt x="2807326" y="6345359"/>
                  </a:cubicBezTo>
                  <a:cubicBezTo>
                    <a:pt x="2798216" y="6317757"/>
                    <a:pt x="2812245" y="6314552"/>
                    <a:pt x="2820064" y="6301474"/>
                  </a:cubicBezTo>
                  <a:cubicBezTo>
                    <a:pt x="2803271" y="6245622"/>
                    <a:pt x="2745635" y="6221040"/>
                    <a:pt x="2714537" y="6152647"/>
                  </a:cubicBezTo>
                  <a:cubicBezTo>
                    <a:pt x="2695169" y="6113837"/>
                    <a:pt x="2644203" y="6092571"/>
                    <a:pt x="2618213" y="6069471"/>
                  </a:cubicBezTo>
                  <a:lnTo>
                    <a:pt x="2606759" y="6055633"/>
                  </a:lnTo>
                  <a:cubicBezTo>
                    <a:pt x="2588588" y="6019454"/>
                    <a:pt x="2653718" y="5996188"/>
                    <a:pt x="2568754" y="5888800"/>
                  </a:cubicBezTo>
                  <a:cubicBezTo>
                    <a:pt x="2516728" y="5823574"/>
                    <a:pt x="2477946" y="5726931"/>
                    <a:pt x="2424033" y="5668912"/>
                  </a:cubicBezTo>
                  <a:cubicBezTo>
                    <a:pt x="2416397" y="5659687"/>
                    <a:pt x="2407335" y="5651110"/>
                    <a:pt x="2399699" y="5641884"/>
                  </a:cubicBezTo>
                  <a:cubicBezTo>
                    <a:pt x="2365566" y="5597092"/>
                    <a:pt x="2350611" y="5515009"/>
                    <a:pt x="2303693" y="5495076"/>
                  </a:cubicBezTo>
                  <a:cubicBezTo>
                    <a:pt x="2338968" y="5425072"/>
                    <a:pt x="2269371" y="5374185"/>
                    <a:pt x="2231143" y="5309034"/>
                  </a:cubicBezTo>
                  <a:cubicBezTo>
                    <a:pt x="2212513" y="5279413"/>
                    <a:pt x="2200734" y="5230804"/>
                    <a:pt x="2194706" y="5198627"/>
                  </a:cubicBezTo>
                  <a:cubicBezTo>
                    <a:pt x="2187253" y="5167098"/>
                    <a:pt x="2180995" y="5138200"/>
                    <a:pt x="2176163" y="5108653"/>
                  </a:cubicBezTo>
                  <a:cubicBezTo>
                    <a:pt x="2173035" y="5094204"/>
                    <a:pt x="2146538" y="5058636"/>
                    <a:pt x="2141706" y="5029090"/>
                  </a:cubicBezTo>
                  <a:cubicBezTo>
                    <a:pt x="2132043" y="4969996"/>
                    <a:pt x="2087104" y="4980906"/>
                    <a:pt x="2078637" y="4924444"/>
                  </a:cubicBezTo>
                  <a:cubicBezTo>
                    <a:pt x="2073576" y="4898176"/>
                    <a:pt x="2045289" y="4907864"/>
                    <a:pt x="2046573" y="4850141"/>
                  </a:cubicBezTo>
                  <a:cubicBezTo>
                    <a:pt x="2046984" y="4824559"/>
                    <a:pt x="2040268" y="4802218"/>
                    <a:pt x="2027111" y="4773283"/>
                  </a:cubicBezTo>
                  <a:cubicBezTo>
                    <a:pt x="2006547" y="4731843"/>
                    <a:pt x="1990626" y="4643851"/>
                    <a:pt x="1970063" y="4602412"/>
                  </a:cubicBezTo>
                  <a:cubicBezTo>
                    <a:pt x="1916008" y="4487318"/>
                    <a:pt x="1946830" y="4539965"/>
                    <a:pt x="1908507" y="4436764"/>
                  </a:cubicBezTo>
                  <a:cubicBezTo>
                    <a:pt x="1900182" y="4437376"/>
                    <a:pt x="1894708" y="4436690"/>
                    <a:pt x="1887809" y="4436653"/>
                  </a:cubicBezTo>
                  <a:cubicBezTo>
                    <a:pt x="1884450" y="4425483"/>
                    <a:pt x="1874652" y="4407718"/>
                    <a:pt x="1876537" y="4400512"/>
                  </a:cubicBezTo>
                  <a:cubicBezTo>
                    <a:pt x="1879341" y="4380190"/>
                    <a:pt x="1875294" y="4378857"/>
                    <a:pt x="1834626" y="4289419"/>
                  </a:cubicBezTo>
                  <a:cubicBezTo>
                    <a:pt x="1821469" y="4260484"/>
                    <a:pt x="1811164" y="4230252"/>
                    <a:pt x="1790188" y="4214394"/>
                  </a:cubicBezTo>
                  <a:cubicBezTo>
                    <a:pt x="1773261" y="4199871"/>
                    <a:pt x="1755684" y="4115806"/>
                    <a:pt x="1735627" y="4086834"/>
                  </a:cubicBezTo>
                  <a:cubicBezTo>
                    <a:pt x="1728221" y="4074330"/>
                    <a:pt x="1723159" y="4048062"/>
                    <a:pt x="1716490" y="4044746"/>
                  </a:cubicBezTo>
                  <a:cubicBezTo>
                    <a:pt x="1695284" y="4032167"/>
                    <a:pt x="1704758" y="4015162"/>
                    <a:pt x="1701400" y="4003992"/>
                  </a:cubicBezTo>
                  <a:cubicBezTo>
                    <a:pt x="1693716" y="3975742"/>
                    <a:pt x="1688655" y="3949474"/>
                    <a:pt x="1663631" y="3932283"/>
                  </a:cubicBezTo>
                  <a:cubicBezTo>
                    <a:pt x="1647899" y="3920390"/>
                    <a:pt x="1633087" y="3895381"/>
                    <a:pt x="1630418" y="3874375"/>
                  </a:cubicBezTo>
                  <a:cubicBezTo>
                    <a:pt x="1623376" y="3817263"/>
                    <a:pt x="1588878" y="3817078"/>
                    <a:pt x="1540710" y="3677087"/>
                  </a:cubicBezTo>
                  <a:cubicBezTo>
                    <a:pt x="1528243" y="3638315"/>
                    <a:pt x="1516606" y="3646781"/>
                    <a:pt x="1513842" y="3587725"/>
                  </a:cubicBezTo>
                  <a:cubicBezTo>
                    <a:pt x="1499259" y="3559437"/>
                    <a:pt x="1488494" y="3535763"/>
                    <a:pt x="1473911" y="3507475"/>
                  </a:cubicBezTo>
                  <a:cubicBezTo>
                    <a:pt x="1465816" y="3504808"/>
                    <a:pt x="1453902" y="3497527"/>
                    <a:pt x="1441988" y="3490248"/>
                  </a:cubicBezTo>
                  <a:cubicBezTo>
                    <a:pt x="1425473" y="3450142"/>
                    <a:pt x="1411349" y="3415297"/>
                    <a:pt x="1405781" y="3376562"/>
                  </a:cubicBezTo>
                  <a:cubicBezTo>
                    <a:pt x="1405044" y="3367374"/>
                    <a:pt x="1389542" y="3352202"/>
                    <a:pt x="1386184" y="3341032"/>
                  </a:cubicBezTo>
                  <a:cubicBezTo>
                    <a:pt x="1379696" y="3315412"/>
                    <a:pt x="1359410" y="3289718"/>
                    <a:pt x="1359822" y="3264136"/>
                  </a:cubicBezTo>
                  <a:cubicBezTo>
                    <a:pt x="1360052" y="3260857"/>
                    <a:pt x="1358856" y="3258227"/>
                    <a:pt x="1358856" y="3258227"/>
                  </a:cubicBezTo>
                  <a:cubicBezTo>
                    <a:pt x="1328082" y="3224604"/>
                    <a:pt x="1333920" y="3180683"/>
                    <a:pt x="1312897" y="3145801"/>
                  </a:cubicBezTo>
                  <a:cubicBezTo>
                    <a:pt x="1300477" y="3126053"/>
                    <a:pt x="1283549" y="3111530"/>
                    <a:pt x="1263262" y="3085836"/>
                  </a:cubicBezTo>
                  <a:cubicBezTo>
                    <a:pt x="1257187" y="3034634"/>
                    <a:pt x="1186489" y="3019165"/>
                    <a:pt x="1173879" y="2923319"/>
                  </a:cubicBezTo>
                  <a:cubicBezTo>
                    <a:pt x="1172406" y="2904943"/>
                    <a:pt x="1172176" y="2908222"/>
                    <a:pt x="1099769" y="2779253"/>
                  </a:cubicBezTo>
                  <a:cubicBezTo>
                    <a:pt x="1096592" y="2745779"/>
                    <a:pt x="1085321" y="2709638"/>
                    <a:pt x="1063101" y="2672125"/>
                  </a:cubicBezTo>
                  <a:cubicBezTo>
                    <a:pt x="1054499" y="2656990"/>
                    <a:pt x="1049208" y="2634002"/>
                    <a:pt x="1039179" y="2619515"/>
                  </a:cubicBezTo>
                  <a:cubicBezTo>
                    <a:pt x="1029151" y="2605029"/>
                    <a:pt x="1014846" y="2592488"/>
                    <a:pt x="1003391" y="2578650"/>
                  </a:cubicBezTo>
                  <a:cubicBezTo>
                    <a:pt x="993133" y="2567442"/>
                    <a:pt x="985727" y="2554938"/>
                    <a:pt x="978320" y="2542434"/>
                  </a:cubicBezTo>
                  <a:cubicBezTo>
                    <a:pt x="968292" y="2527948"/>
                    <a:pt x="955412" y="2514758"/>
                    <a:pt x="956791" y="2495085"/>
                  </a:cubicBezTo>
                  <a:cubicBezTo>
                    <a:pt x="957250" y="2488527"/>
                    <a:pt x="936687" y="2447087"/>
                    <a:pt x="941424" y="2438585"/>
                  </a:cubicBezTo>
                  <a:cubicBezTo>
                    <a:pt x="963961" y="2412466"/>
                    <a:pt x="925368" y="2391922"/>
                    <a:pt x="902135" y="2329475"/>
                  </a:cubicBezTo>
                  <a:cubicBezTo>
                    <a:pt x="884883" y="2280181"/>
                    <a:pt x="842472" y="2255024"/>
                    <a:pt x="847621" y="2220939"/>
                  </a:cubicBezTo>
                  <a:cubicBezTo>
                    <a:pt x="836904" y="2216289"/>
                    <a:pt x="829038" y="2210343"/>
                    <a:pt x="818320" y="2205693"/>
                  </a:cubicBezTo>
                  <a:cubicBezTo>
                    <a:pt x="813259" y="2179425"/>
                    <a:pt x="795594" y="2155713"/>
                    <a:pt x="800284" y="2128186"/>
                  </a:cubicBezTo>
                  <a:cubicBezTo>
                    <a:pt x="800973" y="2118350"/>
                    <a:pt x="792094" y="2087469"/>
                    <a:pt x="777328" y="2081485"/>
                  </a:cubicBezTo>
                  <a:cubicBezTo>
                    <a:pt x="751845" y="2070852"/>
                    <a:pt x="736067" y="2039934"/>
                    <a:pt x="723646" y="2020187"/>
                  </a:cubicBezTo>
                  <a:cubicBezTo>
                    <a:pt x="706299" y="1932844"/>
                    <a:pt x="703860" y="1908558"/>
                    <a:pt x="688817" y="1886828"/>
                  </a:cubicBezTo>
                  <a:cubicBezTo>
                    <a:pt x="653488" y="1839405"/>
                    <a:pt x="619443" y="1734259"/>
                    <a:pt x="620133" y="1724423"/>
                  </a:cubicBezTo>
                  <a:cubicBezTo>
                    <a:pt x="621234" y="1689004"/>
                    <a:pt x="601637" y="1653474"/>
                    <a:pt x="582547" y="1630410"/>
                  </a:cubicBezTo>
                  <a:cubicBezTo>
                    <a:pt x="535534" y="1572428"/>
                    <a:pt x="535899" y="1527821"/>
                    <a:pt x="481432" y="1438310"/>
                  </a:cubicBezTo>
                  <a:cubicBezTo>
                    <a:pt x="417294" y="1334150"/>
                    <a:pt x="387594" y="1248257"/>
                    <a:pt x="346634" y="1167932"/>
                  </a:cubicBezTo>
                  <a:lnTo>
                    <a:pt x="300227" y="1088992"/>
                  </a:lnTo>
                  <a:lnTo>
                    <a:pt x="300226" y="1088992"/>
                  </a:lnTo>
                  <a:cubicBezTo>
                    <a:pt x="371620" y="1193026"/>
                    <a:pt x="395913" y="1299431"/>
                    <a:pt x="481431" y="1438311"/>
                  </a:cubicBezTo>
                  <a:cubicBezTo>
                    <a:pt x="535898" y="1527822"/>
                    <a:pt x="535533" y="1572429"/>
                    <a:pt x="582546" y="1630411"/>
                  </a:cubicBezTo>
                  <a:cubicBezTo>
                    <a:pt x="601636" y="1653475"/>
                    <a:pt x="621233" y="1689005"/>
                    <a:pt x="620132" y="1724424"/>
                  </a:cubicBezTo>
                  <a:cubicBezTo>
                    <a:pt x="619442" y="1734260"/>
                    <a:pt x="653487" y="1839406"/>
                    <a:pt x="688816" y="1886829"/>
                  </a:cubicBezTo>
                  <a:cubicBezTo>
                    <a:pt x="703859" y="1908559"/>
                    <a:pt x="706298" y="1932845"/>
                    <a:pt x="723645" y="2020188"/>
                  </a:cubicBezTo>
                  <a:cubicBezTo>
                    <a:pt x="736066" y="2039935"/>
                    <a:pt x="751844" y="2070853"/>
                    <a:pt x="777327" y="2081486"/>
                  </a:cubicBezTo>
                  <a:cubicBezTo>
                    <a:pt x="792093" y="2087470"/>
                    <a:pt x="800972" y="2118351"/>
                    <a:pt x="800283" y="2128187"/>
                  </a:cubicBezTo>
                  <a:cubicBezTo>
                    <a:pt x="795593" y="2155714"/>
                    <a:pt x="813258" y="2179426"/>
                    <a:pt x="818319" y="2205694"/>
                  </a:cubicBezTo>
                  <a:cubicBezTo>
                    <a:pt x="829037" y="2210344"/>
                    <a:pt x="836903" y="2216290"/>
                    <a:pt x="847620" y="2220940"/>
                  </a:cubicBezTo>
                  <a:cubicBezTo>
                    <a:pt x="842471" y="2255025"/>
                    <a:pt x="884882" y="2280182"/>
                    <a:pt x="902134" y="2329476"/>
                  </a:cubicBezTo>
                  <a:cubicBezTo>
                    <a:pt x="925367" y="2391923"/>
                    <a:pt x="963960" y="2412467"/>
                    <a:pt x="941423" y="2438586"/>
                  </a:cubicBezTo>
                  <a:cubicBezTo>
                    <a:pt x="936686" y="2447088"/>
                    <a:pt x="957249" y="2488528"/>
                    <a:pt x="956790" y="2495086"/>
                  </a:cubicBezTo>
                  <a:cubicBezTo>
                    <a:pt x="955411" y="2514759"/>
                    <a:pt x="968291" y="2527949"/>
                    <a:pt x="978319" y="2542435"/>
                  </a:cubicBezTo>
                  <a:cubicBezTo>
                    <a:pt x="985726" y="2554939"/>
                    <a:pt x="993132" y="2567443"/>
                    <a:pt x="1003390" y="2578651"/>
                  </a:cubicBezTo>
                  <a:cubicBezTo>
                    <a:pt x="1014845" y="2592489"/>
                    <a:pt x="1029150" y="2605030"/>
                    <a:pt x="1039178" y="2619516"/>
                  </a:cubicBezTo>
                  <a:cubicBezTo>
                    <a:pt x="1049207" y="2634003"/>
                    <a:pt x="1054498" y="2656991"/>
                    <a:pt x="1063100" y="2672126"/>
                  </a:cubicBezTo>
                  <a:cubicBezTo>
                    <a:pt x="1085320" y="2709639"/>
                    <a:pt x="1096591" y="2745780"/>
                    <a:pt x="1099768" y="2779254"/>
                  </a:cubicBezTo>
                  <a:cubicBezTo>
                    <a:pt x="1172175" y="2908223"/>
                    <a:pt x="1172405" y="2904944"/>
                    <a:pt x="1173878" y="2923320"/>
                  </a:cubicBezTo>
                  <a:cubicBezTo>
                    <a:pt x="1186488" y="3019166"/>
                    <a:pt x="1257186" y="3034635"/>
                    <a:pt x="1263261" y="3085837"/>
                  </a:cubicBezTo>
                  <a:cubicBezTo>
                    <a:pt x="1283548" y="3111531"/>
                    <a:pt x="1300476" y="3126054"/>
                    <a:pt x="1312896" y="3145802"/>
                  </a:cubicBezTo>
                  <a:cubicBezTo>
                    <a:pt x="1333919" y="3180684"/>
                    <a:pt x="1328081" y="3224605"/>
                    <a:pt x="1358855" y="3258228"/>
                  </a:cubicBezTo>
                  <a:cubicBezTo>
                    <a:pt x="1358855" y="3258228"/>
                    <a:pt x="1360051" y="3260858"/>
                    <a:pt x="1359821" y="3264137"/>
                  </a:cubicBezTo>
                  <a:cubicBezTo>
                    <a:pt x="1359409" y="3289719"/>
                    <a:pt x="1379695" y="3315413"/>
                    <a:pt x="1386183" y="3341033"/>
                  </a:cubicBezTo>
                  <a:cubicBezTo>
                    <a:pt x="1389541" y="3352203"/>
                    <a:pt x="1405043" y="3367375"/>
                    <a:pt x="1405780" y="3376563"/>
                  </a:cubicBezTo>
                  <a:cubicBezTo>
                    <a:pt x="1411348" y="3415298"/>
                    <a:pt x="1425472" y="3450143"/>
                    <a:pt x="1441987" y="3490249"/>
                  </a:cubicBezTo>
                  <a:cubicBezTo>
                    <a:pt x="1453901" y="3497528"/>
                    <a:pt x="1465815" y="3504809"/>
                    <a:pt x="1473910" y="3507476"/>
                  </a:cubicBezTo>
                  <a:cubicBezTo>
                    <a:pt x="1488493" y="3535764"/>
                    <a:pt x="1499258" y="3559438"/>
                    <a:pt x="1513841" y="3587726"/>
                  </a:cubicBezTo>
                  <a:cubicBezTo>
                    <a:pt x="1516605" y="3646782"/>
                    <a:pt x="1528242" y="3638316"/>
                    <a:pt x="1540709" y="3677088"/>
                  </a:cubicBezTo>
                  <a:cubicBezTo>
                    <a:pt x="1588877" y="3817079"/>
                    <a:pt x="1623375" y="3817264"/>
                    <a:pt x="1630417" y="3874376"/>
                  </a:cubicBezTo>
                  <a:cubicBezTo>
                    <a:pt x="1633086" y="3895382"/>
                    <a:pt x="1647898" y="3920391"/>
                    <a:pt x="1663630" y="3932284"/>
                  </a:cubicBezTo>
                  <a:cubicBezTo>
                    <a:pt x="1688654" y="3949475"/>
                    <a:pt x="1693715" y="3975743"/>
                    <a:pt x="1701399" y="4003993"/>
                  </a:cubicBezTo>
                  <a:cubicBezTo>
                    <a:pt x="1704757" y="4015163"/>
                    <a:pt x="1695283" y="4032168"/>
                    <a:pt x="1716489" y="4044747"/>
                  </a:cubicBezTo>
                  <a:cubicBezTo>
                    <a:pt x="1723158" y="4048063"/>
                    <a:pt x="1728220" y="4074331"/>
                    <a:pt x="1735626" y="4086835"/>
                  </a:cubicBezTo>
                  <a:cubicBezTo>
                    <a:pt x="1755683" y="4115807"/>
                    <a:pt x="1773260" y="4199872"/>
                    <a:pt x="1790187" y="4214395"/>
                  </a:cubicBezTo>
                  <a:cubicBezTo>
                    <a:pt x="1811163" y="4230253"/>
                    <a:pt x="1821468" y="4260485"/>
                    <a:pt x="1834625" y="4289420"/>
                  </a:cubicBezTo>
                  <a:cubicBezTo>
                    <a:pt x="1875293" y="4378858"/>
                    <a:pt x="1879340" y="4380191"/>
                    <a:pt x="1876536" y="4400513"/>
                  </a:cubicBezTo>
                  <a:cubicBezTo>
                    <a:pt x="1874651" y="4407719"/>
                    <a:pt x="1884449" y="4425484"/>
                    <a:pt x="1887808" y="4436654"/>
                  </a:cubicBezTo>
                  <a:cubicBezTo>
                    <a:pt x="1894707" y="4436691"/>
                    <a:pt x="1900181" y="4437377"/>
                    <a:pt x="1908506" y="4436765"/>
                  </a:cubicBezTo>
                  <a:cubicBezTo>
                    <a:pt x="1946829" y="4539966"/>
                    <a:pt x="1916007" y="4487319"/>
                    <a:pt x="1970062" y="4602413"/>
                  </a:cubicBezTo>
                  <a:cubicBezTo>
                    <a:pt x="1990625" y="4643852"/>
                    <a:pt x="2006546" y="4731844"/>
                    <a:pt x="2027110" y="4773284"/>
                  </a:cubicBezTo>
                  <a:cubicBezTo>
                    <a:pt x="2040267" y="4802219"/>
                    <a:pt x="2046983" y="4824560"/>
                    <a:pt x="2046572" y="4850142"/>
                  </a:cubicBezTo>
                  <a:cubicBezTo>
                    <a:pt x="2045288" y="4907865"/>
                    <a:pt x="2073575" y="4898177"/>
                    <a:pt x="2078636" y="4924445"/>
                  </a:cubicBezTo>
                  <a:cubicBezTo>
                    <a:pt x="2087103" y="4980907"/>
                    <a:pt x="2132042" y="4969997"/>
                    <a:pt x="2141705" y="5029091"/>
                  </a:cubicBezTo>
                  <a:cubicBezTo>
                    <a:pt x="2146537" y="5058637"/>
                    <a:pt x="2173034" y="5094205"/>
                    <a:pt x="2176162" y="5108654"/>
                  </a:cubicBezTo>
                  <a:cubicBezTo>
                    <a:pt x="2180994" y="5138201"/>
                    <a:pt x="2187252" y="5167099"/>
                    <a:pt x="2194705" y="5198628"/>
                  </a:cubicBezTo>
                  <a:cubicBezTo>
                    <a:pt x="2200733" y="5230805"/>
                    <a:pt x="2212512" y="5279414"/>
                    <a:pt x="2231142" y="5309035"/>
                  </a:cubicBezTo>
                  <a:cubicBezTo>
                    <a:pt x="2269370" y="5374186"/>
                    <a:pt x="2338967" y="5425073"/>
                    <a:pt x="2303692" y="5495077"/>
                  </a:cubicBezTo>
                  <a:cubicBezTo>
                    <a:pt x="2350610" y="5515010"/>
                    <a:pt x="2365565" y="5597093"/>
                    <a:pt x="2399698" y="5641885"/>
                  </a:cubicBezTo>
                  <a:cubicBezTo>
                    <a:pt x="2407334" y="5651111"/>
                    <a:pt x="2416396" y="5659688"/>
                    <a:pt x="2424032" y="5668913"/>
                  </a:cubicBezTo>
                  <a:cubicBezTo>
                    <a:pt x="2477945" y="5726932"/>
                    <a:pt x="2516727" y="5823575"/>
                    <a:pt x="2568753" y="5888801"/>
                  </a:cubicBezTo>
                  <a:cubicBezTo>
                    <a:pt x="2653717" y="5996189"/>
                    <a:pt x="2588587" y="6019455"/>
                    <a:pt x="2606758" y="6055634"/>
                  </a:cubicBezTo>
                  <a:lnTo>
                    <a:pt x="2618212" y="6069472"/>
                  </a:lnTo>
                  <a:cubicBezTo>
                    <a:pt x="2644202" y="6092572"/>
                    <a:pt x="2695168" y="6113838"/>
                    <a:pt x="2714536" y="6152648"/>
                  </a:cubicBezTo>
                  <a:cubicBezTo>
                    <a:pt x="2745634" y="6221041"/>
                    <a:pt x="2803270" y="6245623"/>
                    <a:pt x="2820063" y="6301475"/>
                  </a:cubicBezTo>
                  <a:cubicBezTo>
                    <a:pt x="2812244" y="6314553"/>
                    <a:pt x="2798215" y="6317758"/>
                    <a:pt x="2807325" y="6345360"/>
                  </a:cubicBezTo>
                  <a:cubicBezTo>
                    <a:pt x="2831152" y="6359920"/>
                    <a:pt x="2854750" y="6377760"/>
                    <a:pt x="2877151" y="6392968"/>
                  </a:cubicBezTo>
                  <a:cubicBezTo>
                    <a:pt x="2927435" y="6522474"/>
                    <a:pt x="2971819" y="6480072"/>
                    <a:pt x="3008628" y="6644274"/>
                  </a:cubicBezTo>
                  <a:cubicBezTo>
                    <a:pt x="3009364" y="6653462"/>
                    <a:pt x="3015574" y="6663335"/>
                    <a:pt x="3019162" y="6671227"/>
                  </a:cubicBezTo>
                  <a:cubicBezTo>
                    <a:pt x="3005871" y="6683620"/>
                    <a:pt x="3004262" y="6706572"/>
                    <a:pt x="3017419" y="6735508"/>
                  </a:cubicBezTo>
                  <a:cubicBezTo>
                    <a:pt x="3035590" y="6771686"/>
                    <a:pt x="3039733" y="6811070"/>
                    <a:pt x="3063837" y="6841375"/>
                  </a:cubicBezTo>
                  <a:cubicBezTo>
                    <a:pt x="3064136" y="6842033"/>
                    <a:pt x="3066215" y="6846841"/>
                    <a:pt x="3069299" y="6853920"/>
                  </a:cubicBezTo>
                  <a:lnTo>
                    <a:pt x="3071092" y="6858001"/>
                  </a:lnTo>
                  <a:lnTo>
                    <a:pt x="0" y="6858001"/>
                  </a:lnTo>
                  <a:lnTo>
                    <a:pt x="0" y="353848"/>
                  </a:lnTo>
                  <a:lnTo>
                    <a:pt x="8105" y="368857"/>
                  </a:lnTo>
                  <a:cubicBezTo>
                    <a:pt x="20419" y="392273"/>
                    <a:pt x="28924" y="410031"/>
                    <a:pt x="33536" y="423012"/>
                  </a:cubicBezTo>
                  <a:cubicBezTo>
                    <a:pt x="46004" y="461784"/>
                    <a:pt x="73697" y="499982"/>
                    <a:pt x="73561" y="541311"/>
                  </a:cubicBezTo>
                  <a:cubicBezTo>
                    <a:pt x="74528" y="547220"/>
                    <a:pt x="83360" y="559076"/>
                    <a:pt x="89570" y="568949"/>
                  </a:cubicBezTo>
                  <a:cubicBezTo>
                    <a:pt x="156735" y="693954"/>
                    <a:pt x="129041" y="655756"/>
                    <a:pt x="154389" y="707718"/>
                  </a:cubicBezTo>
                  <a:cubicBezTo>
                    <a:pt x="170169" y="738635"/>
                    <a:pt x="179278" y="766237"/>
                    <a:pt x="171966" y="791782"/>
                  </a:cubicBezTo>
                  <a:cubicBezTo>
                    <a:pt x="239265" y="875458"/>
                    <a:pt x="167513" y="914433"/>
                    <a:pt x="235407" y="950223"/>
                  </a:cubicBezTo>
                  <a:cubicBezTo>
                    <a:pt x="255416" y="960171"/>
                    <a:pt x="292401" y="1003667"/>
                    <a:pt x="288494" y="1059407"/>
                  </a:cubicBezTo>
                  <a:lnTo>
                    <a:pt x="321843" y="1075987"/>
                  </a:lnTo>
                  <a:lnTo>
                    <a:pt x="321844" y="1075986"/>
                  </a:lnTo>
                  <a:cubicBezTo>
                    <a:pt x="308505" y="1069354"/>
                    <a:pt x="299213" y="1064056"/>
                    <a:pt x="288495" y="1059406"/>
                  </a:cubicBezTo>
                  <a:cubicBezTo>
                    <a:pt x="292402" y="1003666"/>
                    <a:pt x="255417" y="960170"/>
                    <a:pt x="235408" y="950222"/>
                  </a:cubicBezTo>
                  <a:cubicBezTo>
                    <a:pt x="167514" y="914432"/>
                    <a:pt x="239266" y="875457"/>
                    <a:pt x="171967" y="791781"/>
                  </a:cubicBezTo>
                  <a:cubicBezTo>
                    <a:pt x="179279" y="766236"/>
                    <a:pt x="170170" y="738634"/>
                    <a:pt x="154390" y="707717"/>
                  </a:cubicBezTo>
                  <a:cubicBezTo>
                    <a:pt x="129042" y="655755"/>
                    <a:pt x="156736" y="693953"/>
                    <a:pt x="89571" y="568948"/>
                  </a:cubicBezTo>
                  <a:cubicBezTo>
                    <a:pt x="83361" y="559075"/>
                    <a:pt x="74529" y="547219"/>
                    <a:pt x="73562" y="541310"/>
                  </a:cubicBezTo>
                  <a:cubicBezTo>
                    <a:pt x="73698" y="499981"/>
                    <a:pt x="46005" y="461783"/>
                    <a:pt x="33537" y="423011"/>
                  </a:cubicBezTo>
                  <a:cubicBezTo>
                    <a:pt x="28925" y="410030"/>
                    <a:pt x="20420" y="392272"/>
                    <a:pt x="8106" y="368856"/>
                  </a:cubicBezTo>
                  <a:lnTo>
                    <a:pt x="1" y="353847"/>
                  </a:lnTo>
                  <a:lnTo>
                    <a:pt x="1" y="0"/>
                  </a:lnTo>
                  <a:close/>
                </a:path>
              </a:pathLst>
            </a:custGeom>
            <a:gradFill>
              <a:gsLst>
                <a:gs pos="0">
                  <a:sysClr val="window" lastClr="FFFFFF"/>
                </a:gs>
                <a:gs pos="100000">
                  <a:srgbClr val="E7E6E6">
                    <a:lumMod val="75000"/>
                  </a:srgbClr>
                </a:gs>
              </a:gsLst>
              <a:lin ang="5400000" scaled="1"/>
            </a:gradFill>
            <a:ln w="31750" cap="flat" cmpd="sng" algn="ctr">
              <a:noFill/>
              <a:prstDash val="solid"/>
              <a:miter lim="800000"/>
            </a:ln>
            <a:effectLst>
              <a:outerShdw blurRad="88900" dist="38100" algn="l" rotWithShape="0">
                <a:prstClr val="black">
                  <a:alpha val="3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Freeform: Shape 33">
              <a:extLst>
                <a:ext uri="{FF2B5EF4-FFF2-40B4-BE49-F238E27FC236}">
                  <a16:creationId xmlns:a16="http://schemas.microsoft.com/office/drawing/2014/main" id="{0E2AABC7-7298-A71A-7047-2F73A963BF61}"/>
                </a:ext>
              </a:extLst>
            </p:cNvPr>
            <p:cNvSpPr>
              <a:spLocks/>
            </p:cNvSpPr>
            <p:nvPr/>
          </p:nvSpPr>
          <p:spPr bwMode="white">
            <a:xfrm>
              <a:off x="-1" y="0"/>
              <a:ext cx="8737601" cy="6858000"/>
            </a:xfrm>
            <a:custGeom>
              <a:avLst/>
              <a:gdLst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99196 w 9052562"/>
                <a:gd name="connsiteY14" fmla="*/ 1394015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22225 w 9052562"/>
                <a:gd name="connsiteY19" fmla="*/ 1896473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22225 w 9052562"/>
                <a:gd name="connsiteY19" fmla="*/ 1896473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29703 w 9052562"/>
                <a:gd name="connsiteY24" fmla="*/ 2317227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12155 w 9052562"/>
                <a:gd name="connsiteY30" fmla="*/ 2834522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9625 w 9052562"/>
                <a:gd name="connsiteY38" fmla="*/ 3917042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  <a:gd name="connsiteX0" fmla="*/ 0 w 9052562"/>
                <a:gd name="connsiteY0" fmla="*/ 0 h 6858000"/>
                <a:gd name="connsiteX1" fmla="*/ 2348737 w 9052562"/>
                <a:gd name="connsiteY1" fmla="*/ 0 h 6858000"/>
                <a:gd name="connsiteX2" fmla="*/ 5789954 w 9052562"/>
                <a:gd name="connsiteY2" fmla="*/ 0 h 6858000"/>
                <a:gd name="connsiteX3" fmla="*/ 5805273 w 9052562"/>
                <a:gd name="connsiteY3" fmla="*/ 43371 h 6858000"/>
                <a:gd name="connsiteX4" fmla="*/ 5851635 w 9052562"/>
                <a:gd name="connsiteY4" fmla="*/ 151554 h 6858000"/>
                <a:gd name="connsiteX5" fmla="*/ 5962093 w 9052562"/>
                <a:gd name="connsiteY5" fmla="*/ 363354 h 6858000"/>
                <a:gd name="connsiteX6" fmla="*/ 6005167 w 9052562"/>
                <a:gd name="connsiteY6" fmla="*/ 490373 h 6858000"/>
                <a:gd name="connsiteX7" fmla="*/ 6051709 w 9052562"/>
                <a:gd name="connsiteY7" fmla="*/ 575818 h 6858000"/>
                <a:gd name="connsiteX8" fmla="*/ 6101636 w 9052562"/>
                <a:gd name="connsiteY8" fmla="*/ 681159 h 6858000"/>
                <a:gd name="connsiteX9" fmla="*/ 6197655 w 9052562"/>
                <a:gd name="connsiteY9" fmla="*/ 930517 h 6858000"/>
                <a:gd name="connsiteX10" fmla="*/ 6270809 w 9052562"/>
                <a:gd name="connsiteY10" fmla="*/ 1095495 h 6858000"/>
                <a:gd name="connsiteX11" fmla="*/ 6283613 w 9052562"/>
                <a:gd name="connsiteY11" fmla="*/ 1141643 h 6858000"/>
                <a:gd name="connsiteX12" fmla="*/ 6347620 w 9052562"/>
                <a:gd name="connsiteY12" fmla="*/ 1261812 h 6858000"/>
                <a:gd name="connsiteX13" fmla="*/ 6365821 w 9052562"/>
                <a:gd name="connsiteY13" fmla="*/ 1329974 h 6858000"/>
                <a:gd name="connsiteX14" fmla="*/ 6389671 w 9052562"/>
                <a:gd name="connsiteY14" fmla="*/ 1391634 h 6858000"/>
                <a:gd name="connsiteX15" fmla="*/ 6401301 w 9052562"/>
                <a:gd name="connsiteY15" fmla="*/ 1417589 h 6858000"/>
                <a:gd name="connsiteX16" fmla="*/ 6495944 w 9052562"/>
                <a:gd name="connsiteY16" fmla="*/ 1621528 h 6858000"/>
                <a:gd name="connsiteX17" fmla="*/ 6542667 w 9052562"/>
                <a:gd name="connsiteY17" fmla="*/ 1694600 h 6858000"/>
                <a:gd name="connsiteX18" fmla="*/ 6598910 w 9052562"/>
                <a:gd name="connsiteY18" fmla="*/ 1870665 h 6858000"/>
                <a:gd name="connsiteX19" fmla="*/ 6617462 w 9052562"/>
                <a:gd name="connsiteY19" fmla="*/ 1901235 h 6858000"/>
                <a:gd name="connsiteX20" fmla="*/ 6628263 w 9052562"/>
                <a:gd name="connsiteY20" fmla="*/ 1930470 h 6858000"/>
                <a:gd name="connsiteX21" fmla="*/ 6710188 w 9052562"/>
                <a:gd name="connsiteY21" fmla="*/ 2054432 h 6858000"/>
                <a:gd name="connsiteX22" fmla="*/ 6759564 w 9052562"/>
                <a:gd name="connsiteY22" fmla="*/ 2141605 h 6858000"/>
                <a:gd name="connsiteX23" fmla="*/ 6807120 w 9052562"/>
                <a:gd name="connsiteY23" fmla="*/ 2297215 h 6858000"/>
                <a:gd name="connsiteX24" fmla="*/ 6815415 w 9052562"/>
                <a:gd name="connsiteY24" fmla="*/ 2319608 h 6858000"/>
                <a:gd name="connsiteX25" fmla="*/ 6823763 w 9052562"/>
                <a:gd name="connsiteY25" fmla="*/ 2332328 h 6858000"/>
                <a:gd name="connsiteX26" fmla="*/ 6857598 w 9052562"/>
                <a:gd name="connsiteY26" fmla="*/ 2420724 h 6858000"/>
                <a:gd name="connsiteX27" fmla="*/ 6917763 w 9052562"/>
                <a:gd name="connsiteY27" fmla="*/ 2524284 h 6858000"/>
                <a:gd name="connsiteX28" fmla="*/ 6984692 w 9052562"/>
                <a:gd name="connsiteY28" fmla="*/ 2612353 h 6858000"/>
                <a:gd name="connsiteX29" fmla="*/ 7044495 w 9052562"/>
                <a:gd name="connsiteY29" fmla="*/ 2740658 h 6858000"/>
                <a:gd name="connsiteX30" fmla="*/ 7109773 w 9052562"/>
                <a:gd name="connsiteY30" fmla="*/ 2839284 h 6858000"/>
                <a:gd name="connsiteX31" fmla="*/ 7132182 w 9052562"/>
                <a:gd name="connsiteY31" fmla="*/ 2889533 h 6858000"/>
                <a:gd name="connsiteX32" fmla="*/ 7376138 w 9052562"/>
                <a:gd name="connsiteY32" fmla="*/ 3329856 h 6858000"/>
                <a:gd name="connsiteX33" fmla="*/ 7372666 w 9052562"/>
                <a:gd name="connsiteY33" fmla="*/ 3343788 h 6858000"/>
                <a:gd name="connsiteX34" fmla="*/ 7443439 w 9052562"/>
                <a:gd name="connsiteY34" fmla="*/ 3476108 h 6858000"/>
                <a:gd name="connsiteX35" fmla="*/ 7479373 w 9052562"/>
                <a:gd name="connsiteY35" fmla="*/ 3532793 h 6858000"/>
                <a:gd name="connsiteX36" fmla="*/ 7499125 w 9052562"/>
                <a:gd name="connsiteY36" fmla="*/ 3578719 h 6858000"/>
                <a:gd name="connsiteX37" fmla="*/ 7604375 w 9052562"/>
                <a:gd name="connsiteY37" fmla="*/ 3811417 h 6858000"/>
                <a:gd name="connsiteX38" fmla="*/ 7672482 w 9052562"/>
                <a:gd name="connsiteY38" fmla="*/ 3921805 h 6858000"/>
                <a:gd name="connsiteX39" fmla="*/ 7729918 w 9052562"/>
                <a:gd name="connsiteY39" fmla="*/ 4025282 h 6858000"/>
                <a:gd name="connsiteX40" fmla="*/ 7818079 w 9052562"/>
                <a:gd name="connsiteY40" fmla="*/ 4309080 h 6858000"/>
                <a:gd name="connsiteX41" fmla="*/ 7863157 w 9052562"/>
                <a:gd name="connsiteY41" fmla="*/ 4382932 h 6858000"/>
                <a:gd name="connsiteX42" fmla="*/ 7901747 w 9052562"/>
                <a:gd name="connsiteY42" fmla="*/ 4481361 h 6858000"/>
                <a:gd name="connsiteX43" fmla="*/ 7961913 w 9052562"/>
                <a:gd name="connsiteY43" fmla="*/ 4584921 h 6858000"/>
                <a:gd name="connsiteX44" fmla="*/ 8081421 w 9052562"/>
                <a:gd name="connsiteY44" fmla="*/ 4792431 h 6858000"/>
                <a:gd name="connsiteX45" fmla="*/ 8173504 w 9052562"/>
                <a:gd name="connsiteY45" fmla="*/ 5003725 h 6858000"/>
                <a:gd name="connsiteX46" fmla="*/ 8264211 w 9052562"/>
                <a:gd name="connsiteY46" fmla="*/ 5169599 h 6858000"/>
                <a:gd name="connsiteX47" fmla="*/ 8354189 w 9052562"/>
                <a:gd name="connsiteY47" fmla="*/ 5357318 h 6858000"/>
                <a:gd name="connsiteX48" fmla="*/ 8372019 w 9052562"/>
                <a:gd name="connsiteY48" fmla="*/ 5394940 h 6858000"/>
                <a:gd name="connsiteX49" fmla="*/ 8375314 w 9052562"/>
                <a:gd name="connsiteY49" fmla="*/ 5421022 h 6858000"/>
                <a:gd name="connsiteX50" fmla="*/ 8423682 w 9052562"/>
                <a:gd name="connsiteY50" fmla="*/ 5493315 h 6858000"/>
                <a:gd name="connsiteX51" fmla="*/ 8475621 w 9052562"/>
                <a:gd name="connsiteY51" fmla="*/ 5600775 h 6858000"/>
                <a:gd name="connsiteX52" fmla="*/ 8510275 w 9052562"/>
                <a:gd name="connsiteY52" fmla="*/ 5661139 h 6858000"/>
                <a:gd name="connsiteX53" fmla="*/ 8520977 w 9052562"/>
                <a:gd name="connsiteY53" fmla="*/ 5711354 h 6858000"/>
                <a:gd name="connsiteX54" fmla="*/ 8573093 w 9052562"/>
                <a:gd name="connsiteY54" fmla="*/ 5778799 h 6858000"/>
                <a:gd name="connsiteX55" fmla="*/ 8591845 w 9052562"/>
                <a:gd name="connsiteY55" fmla="*/ 5865129 h 6858000"/>
                <a:gd name="connsiteX56" fmla="*/ 8690144 w 9052562"/>
                <a:gd name="connsiteY56" fmla="*/ 6070406 h 6858000"/>
                <a:gd name="connsiteX57" fmla="*/ 8715658 w 9052562"/>
                <a:gd name="connsiteY57" fmla="*/ 6141245 h 6858000"/>
                <a:gd name="connsiteX58" fmla="*/ 8780027 w 9052562"/>
                <a:gd name="connsiteY58" fmla="*/ 6236669 h 6858000"/>
                <a:gd name="connsiteX59" fmla="*/ 8803621 w 9052562"/>
                <a:gd name="connsiteY59" fmla="*/ 6299204 h 6858000"/>
                <a:gd name="connsiteX60" fmla="*/ 8827577 w 9052562"/>
                <a:gd name="connsiteY60" fmla="*/ 6336994 h 6858000"/>
                <a:gd name="connsiteX61" fmla="*/ 8867544 w 9052562"/>
                <a:gd name="connsiteY61" fmla="*/ 6480842 h 6858000"/>
                <a:gd name="connsiteX62" fmla="*/ 8893236 w 9052562"/>
                <a:gd name="connsiteY62" fmla="*/ 6511667 h 6858000"/>
                <a:gd name="connsiteX63" fmla="*/ 8978003 w 9052562"/>
                <a:gd name="connsiteY63" fmla="*/ 6692643 h 6858000"/>
                <a:gd name="connsiteX64" fmla="*/ 9010283 w 9052562"/>
                <a:gd name="connsiteY64" fmla="*/ 6775632 h 6858000"/>
                <a:gd name="connsiteX65" fmla="*/ 9036526 w 9052562"/>
                <a:gd name="connsiteY65" fmla="*/ 6824625 h 6858000"/>
                <a:gd name="connsiteX66" fmla="*/ 9052562 w 9052562"/>
                <a:gd name="connsiteY66" fmla="*/ 6858000 h 6858000"/>
                <a:gd name="connsiteX67" fmla="*/ 5679689 w 9052562"/>
                <a:gd name="connsiteY67" fmla="*/ 6858000 h 6858000"/>
                <a:gd name="connsiteX68" fmla="*/ 0 w 9052562"/>
                <a:gd name="connsiteY68" fmla="*/ 6858000 h 6858000"/>
                <a:gd name="connsiteX69" fmla="*/ 0 w 9052562"/>
                <a:gd name="connsiteY69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9052562" h="6858000">
                  <a:moveTo>
                    <a:pt x="0" y="0"/>
                  </a:moveTo>
                  <a:lnTo>
                    <a:pt x="2348737" y="0"/>
                  </a:lnTo>
                  <a:lnTo>
                    <a:pt x="5789954" y="0"/>
                  </a:lnTo>
                  <a:lnTo>
                    <a:pt x="5805273" y="43371"/>
                  </a:lnTo>
                  <a:cubicBezTo>
                    <a:pt x="5819882" y="81369"/>
                    <a:pt x="5835770" y="119144"/>
                    <a:pt x="5851635" y="151554"/>
                  </a:cubicBezTo>
                  <a:cubicBezTo>
                    <a:pt x="5887754" y="223510"/>
                    <a:pt x="5933379" y="287889"/>
                    <a:pt x="5962093" y="363354"/>
                  </a:cubicBezTo>
                  <a:cubicBezTo>
                    <a:pt x="5977822" y="405044"/>
                    <a:pt x="5986604" y="446955"/>
                    <a:pt x="6005167" y="490373"/>
                  </a:cubicBezTo>
                  <a:cubicBezTo>
                    <a:pt x="6019432" y="520470"/>
                    <a:pt x="6036164" y="549398"/>
                    <a:pt x="6051709" y="575818"/>
                  </a:cubicBezTo>
                  <a:cubicBezTo>
                    <a:pt x="6069996" y="610152"/>
                    <a:pt x="6086639" y="645265"/>
                    <a:pt x="6101636" y="681159"/>
                  </a:cubicBezTo>
                  <a:cubicBezTo>
                    <a:pt x="6136384" y="762979"/>
                    <a:pt x="6159249" y="847359"/>
                    <a:pt x="6197655" y="930517"/>
                  </a:cubicBezTo>
                  <a:cubicBezTo>
                    <a:pt x="6222984" y="986086"/>
                    <a:pt x="6255261" y="1041434"/>
                    <a:pt x="6270809" y="1095495"/>
                  </a:cubicBezTo>
                  <a:cubicBezTo>
                    <a:pt x="6275473" y="1111714"/>
                    <a:pt x="6278126" y="1125814"/>
                    <a:pt x="6283613" y="1141643"/>
                  </a:cubicBezTo>
                  <a:cubicBezTo>
                    <a:pt x="6299342" y="1183333"/>
                    <a:pt x="6331068" y="1220512"/>
                    <a:pt x="6347620" y="1261812"/>
                  </a:cubicBezTo>
                  <a:cubicBezTo>
                    <a:pt x="6356673" y="1285164"/>
                    <a:pt x="6358413" y="1305841"/>
                    <a:pt x="6365821" y="1329974"/>
                  </a:cubicBezTo>
                  <a:cubicBezTo>
                    <a:pt x="6371217" y="1351988"/>
                    <a:pt x="6377146" y="1382213"/>
                    <a:pt x="6389671" y="1391634"/>
                  </a:cubicBezTo>
                  <a:cubicBezTo>
                    <a:pt x="6390769" y="1400328"/>
                    <a:pt x="6400203" y="1408895"/>
                    <a:pt x="6401301" y="1417589"/>
                  </a:cubicBezTo>
                  <a:cubicBezTo>
                    <a:pt x="6426816" y="1488428"/>
                    <a:pt x="6455896" y="1566791"/>
                    <a:pt x="6495944" y="1621528"/>
                  </a:cubicBezTo>
                  <a:cubicBezTo>
                    <a:pt x="6512767" y="1644269"/>
                    <a:pt x="6532882" y="1665451"/>
                    <a:pt x="6542667" y="1694600"/>
                  </a:cubicBezTo>
                  <a:cubicBezTo>
                    <a:pt x="6563060" y="1752509"/>
                    <a:pt x="6580985" y="1811587"/>
                    <a:pt x="6598910" y="1870665"/>
                  </a:cubicBezTo>
                  <a:cubicBezTo>
                    <a:pt x="6606956" y="1879138"/>
                    <a:pt x="6609416" y="1892762"/>
                    <a:pt x="6617462" y="1901235"/>
                  </a:cubicBezTo>
                  <a:cubicBezTo>
                    <a:pt x="6619749" y="1912437"/>
                    <a:pt x="6625976" y="1919267"/>
                    <a:pt x="6628263" y="1930470"/>
                  </a:cubicBezTo>
                  <a:cubicBezTo>
                    <a:pt x="6656242" y="1972497"/>
                    <a:pt x="6682209" y="2012405"/>
                    <a:pt x="6710188" y="2054432"/>
                  </a:cubicBezTo>
                  <a:cubicBezTo>
                    <a:pt x="6719517" y="2086869"/>
                    <a:pt x="6740638" y="2122932"/>
                    <a:pt x="6759564" y="2141605"/>
                  </a:cubicBezTo>
                  <a:cubicBezTo>
                    <a:pt x="6771912" y="2191041"/>
                    <a:pt x="6788282" y="2244712"/>
                    <a:pt x="6807120" y="2297215"/>
                  </a:cubicBezTo>
                  <a:cubicBezTo>
                    <a:pt x="6815166" y="2305688"/>
                    <a:pt x="6808558" y="2313643"/>
                    <a:pt x="6815415" y="2319608"/>
                  </a:cubicBezTo>
                  <a:cubicBezTo>
                    <a:pt x="6813313" y="2323676"/>
                    <a:pt x="6825499" y="2325363"/>
                    <a:pt x="6823763" y="2332328"/>
                  </a:cubicBezTo>
                  <a:cubicBezTo>
                    <a:pt x="6840677" y="2348884"/>
                    <a:pt x="6847447" y="2388677"/>
                    <a:pt x="6857598" y="2420724"/>
                  </a:cubicBezTo>
                  <a:cubicBezTo>
                    <a:pt x="6869304" y="2458178"/>
                    <a:pt x="6895272" y="2498086"/>
                    <a:pt x="6917763" y="2524284"/>
                  </a:cubicBezTo>
                  <a:cubicBezTo>
                    <a:pt x="6940621" y="2553381"/>
                    <a:pt x="6963570" y="2576291"/>
                    <a:pt x="6984692" y="2612353"/>
                  </a:cubicBezTo>
                  <a:cubicBezTo>
                    <a:pt x="7009014" y="2653042"/>
                    <a:pt x="7025109" y="2697629"/>
                    <a:pt x="7044495" y="2740658"/>
                  </a:cubicBezTo>
                  <a:cubicBezTo>
                    <a:pt x="7064703" y="2783296"/>
                    <a:pt x="7079126" y="2812069"/>
                    <a:pt x="7109773" y="2839284"/>
                  </a:cubicBezTo>
                  <a:cubicBezTo>
                    <a:pt x="7108769" y="2852047"/>
                    <a:pt x="7087788" y="2807771"/>
                    <a:pt x="7132182" y="2889533"/>
                  </a:cubicBezTo>
                  <a:cubicBezTo>
                    <a:pt x="7176576" y="2971295"/>
                    <a:pt x="7292017" y="3188505"/>
                    <a:pt x="7376138" y="3329856"/>
                  </a:cubicBezTo>
                  <a:cubicBezTo>
                    <a:pt x="7374859" y="3333534"/>
                    <a:pt x="7373945" y="3340110"/>
                    <a:pt x="7372666" y="3343788"/>
                  </a:cubicBezTo>
                  <a:cubicBezTo>
                    <a:pt x="7392418" y="3389714"/>
                    <a:pt x="7417472" y="3436199"/>
                    <a:pt x="7443439" y="3476108"/>
                  </a:cubicBezTo>
                  <a:cubicBezTo>
                    <a:pt x="7455051" y="3492105"/>
                    <a:pt x="7467852" y="3510610"/>
                    <a:pt x="7479373" y="3532793"/>
                  </a:cubicBezTo>
                  <a:cubicBezTo>
                    <a:pt x="7486506" y="3547842"/>
                    <a:pt x="7492815" y="3563281"/>
                    <a:pt x="7499125" y="3578719"/>
                  </a:cubicBezTo>
                  <a:cubicBezTo>
                    <a:pt x="7529851" y="3656303"/>
                    <a:pt x="7566245" y="3737342"/>
                    <a:pt x="7604375" y="3811417"/>
                  </a:cubicBezTo>
                  <a:cubicBezTo>
                    <a:pt x="7624493" y="3860241"/>
                    <a:pt x="7637445" y="3880310"/>
                    <a:pt x="7672482" y="3921805"/>
                  </a:cubicBezTo>
                  <a:cubicBezTo>
                    <a:pt x="7698023" y="3962293"/>
                    <a:pt x="7708705" y="3995405"/>
                    <a:pt x="7729918" y="4025282"/>
                  </a:cubicBezTo>
                  <a:cubicBezTo>
                    <a:pt x="7746657" y="4109493"/>
                    <a:pt x="7773364" y="4210483"/>
                    <a:pt x="7818079" y="4309080"/>
                  </a:cubicBezTo>
                  <a:cubicBezTo>
                    <a:pt x="7836276" y="4349599"/>
                    <a:pt x="7849258" y="4355733"/>
                    <a:pt x="7863157" y="4382932"/>
                  </a:cubicBezTo>
                  <a:cubicBezTo>
                    <a:pt x="7881445" y="4417266"/>
                    <a:pt x="7887939" y="4447975"/>
                    <a:pt x="7901747" y="4481361"/>
                  </a:cubicBezTo>
                  <a:cubicBezTo>
                    <a:pt x="7917110" y="4520152"/>
                    <a:pt x="7940334" y="4552147"/>
                    <a:pt x="7961913" y="4584921"/>
                  </a:cubicBezTo>
                  <a:cubicBezTo>
                    <a:pt x="8003881" y="4647961"/>
                    <a:pt x="8045302" y="4720475"/>
                    <a:pt x="8081421" y="4792431"/>
                  </a:cubicBezTo>
                  <a:cubicBezTo>
                    <a:pt x="8116351" y="4861879"/>
                    <a:pt x="8139763" y="4936786"/>
                    <a:pt x="8173504" y="5003725"/>
                  </a:cubicBezTo>
                  <a:cubicBezTo>
                    <a:pt x="8200479" y="5058514"/>
                    <a:pt x="8234492" y="5106895"/>
                    <a:pt x="8264211" y="5169599"/>
                  </a:cubicBezTo>
                  <a:cubicBezTo>
                    <a:pt x="8293929" y="5232301"/>
                    <a:pt x="8319534" y="5296954"/>
                    <a:pt x="8354189" y="5357318"/>
                  </a:cubicBezTo>
                  <a:cubicBezTo>
                    <a:pt x="8360955" y="5369469"/>
                    <a:pt x="8368544" y="5381229"/>
                    <a:pt x="8372019" y="5394940"/>
                  </a:cubicBezTo>
                  <a:cubicBezTo>
                    <a:pt x="8375129" y="5405753"/>
                    <a:pt x="8374216" y="5412329"/>
                    <a:pt x="8375314" y="5421022"/>
                  </a:cubicBezTo>
                  <a:cubicBezTo>
                    <a:pt x="8383820" y="5453849"/>
                    <a:pt x="8409327" y="5469404"/>
                    <a:pt x="8423682" y="5493315"/>
                  </a:cubicBezTo>
                  <a:cubicBezTo>
                    <a:pt x="8446815" y="5531496"/>
                    <a:pt x="8451665" y="5562985"/>
                    <a:pt x="8475621" y="5600775"/>
                  </a:cubicBezTo>
                  <a:cubicBezTo>
                    <a:pt x="8486776" y="5620060"/>
                    <a:pt x="8500765" y="5641073"/>
                    <a:pt x="8510275" y="5661139"/>
                  </a:cubicBezTo>
                  <a:cubicBezTo>
                    <a:pt x="8519785" y="5681203"/>
                    <a:pt x="8521981" y="5698592"/>
                    <a:pt x="8520977" y="5711354"/>
                  </a:cubicBezTo>
                  <a:cubicBezTo>
                    <a:pt x="8536978" y="5734486"/>
                    <a:pt x="8555447" y="5756448"/>
                    <a:pt x="8573093" y="5778799"/>
                  </a:cubicBezTo>
                  <a:cubicBezTo>
                    <a:pt x="8594763" y="5805387"/>
                    <a:pt x="8586267" y="5855487"/>
                    <a:pt x="8591845" y="5865129"/>
                  </a:cubicBezTo>
                  <a:cubicBezTo>
                    <a:pt x="8630156" y="5926832"/>
                    <a:pt x="8664629" y="5999567"/>
                    <a:pt x="8690144" y="6070406"/>
                  </a:cubicBezTo>
                  <a:cubicBezTo>
                    <a:pt x="8698374" y="6094149"/>
                    <a:pt x="8705782" y="6118282"/>
                    <a:pt x="8715658" y="6141245"/>
                  </a:cubicBezTo>
                  <a:cubicBezTo>
                    <a:pt x="8737421" y="6189289"/>
                    <a:pt x="8759819" y="6194031"/>
                    <a:pt x="8780027" y="6236669"/>
                  </a:cubicBezTo>
                  <a:cubicBezTo>
                    <a:pt x="8790726" y="6259243"/>
                    <a:pt x="8793289" y="6279529"/>
                    <a:pt x="8803621" y="6299204"/>
                  </a:cubicBezTo>
                  <a:cubicBezTo>
                    <a:pt x="8810754" y="6314253"/>
                    <a:pt x="8820810" y="6324843"/>
                    <a:pt x="8827577" y="6336994"/>
                  </a:cubicBezTo>
                  <a:cubicBezTo>
                    <a:pt x="8866711" y="6398306"/>
                    <a:pt x="8821462" y="6419752"/>
                    <a:pt x="8867544" y="6480842"/>
                  </a:cubicBezTo>
                  <a:cubicBezTo>
                    <a:pt x="8877968" y="6494332"/>
                    <a:pt x="8888025" y="6504923"/>
                    <a:pt x="8893236" y="6511667"/>
                  </a:cubicBezTo>
                  <a:cubicBezTo>
                    <a:pt x="8940967" y="6599620"/>
                    <a:pt x="8964191" y="6631615"/>
                    <a:pt x="8978003" y="6692643"/>
                  </a:cubicBezTo>
                  <a:cubicBezTo>
                    <a:pt x="8985320" y="6722962"/>
                    <a:pt x="9005344" y="6750330"/>
                    <a:pt x="9010283" y="6775632"/>
                  </a:cubicBezTo>
                  <a:cubicBezTo>
                    <a:pt x="9012570" y="6786834"/>
                    <a:pt x="9028205" y="6807068"/>
                    <a:pt x="9036526" y="6824625"/>
                  </a:cubicBezTo>
                  <a:lnTo>
                    <a:pt x="9052562" y="6858000"/>
                  </a:lnTo>
                  <a:lnTo>
                    <a:pt x="5679689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rcRect/>
              <a:stretch>
                <a:fillRect l="-19302" r="-19302"/>
              </a:stretch>
            </a:blipFill>
            <a:ln w="12700" cap="flat" cmpd="sng" algn="ctr">
              <a:noFill/>
              <a:prstDash val="solid"/>
              <a:miter lim="800000"/>
            </a:ln>
            <a:effectLst>
              <a:outerShdw blurRad="88900" dist="381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lIns="91440" tIns="45720" rIns="91440" bIns="45720" rtlCol="0" anchor="ctr">
              <a:noAutofit/>
            </a:bodyPr>
            <a:lstStyle/>
            <a:p>
              <a:pPr algn="ctr" defTabSz="914240">
                <a:defRPr/>
              </a:pPr>
              <a:r>
                <a:rPr lang="en-US" kern="0">
                  <a:solidFill>
                    <a:prstClr val="white"/>
                  </a:solidFill>
                  <a:latin typeface="Calibri" panose="020F0502020204030204"/>
                </a:rPr>
                <a:t> </a:t>
              </a:r>
              <a:endParaRPr lang="en-US"/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B458F6D8-742F-09F3-A802-7047B8D0DAAA}"/>
              </a:ext>
            </a:extLst>
          </p:cNvPr>
          <p:cNvSpPr/>
          <p:nvPr/>
        </p:nvSpPr>
        <p:spPr bwMode="auto">
          <a:xfrm>
            <a:off x="12045405" y="2721"/>
            <a:ext cx="148856" cy="548640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endParaRPr lang="en-US" sz="1800">
              <a:effectLst/>
              <a:ea typeface="Calibri" panose="020F0502020204030204" pitchFamily="34" charset="0"/>
            </a:endParaRP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0D3328BB-8F4C-A68B-5597-3DA243E22686}"/>
              </a:ext>
            </a:extLst>
          </p:cNvPr>
          <p:cNvSpPr>
            <a:spLocks noEditPoints="1"/>
          </p:cNvSpPr>
          <p:nvPr/>
        </p:nvSpPr>
        <p:spPr bwMode="auto">
          <a:xfrm>
            <a:off x="224671" y="6458039"/>
            <a:ext cx="569153" cy="276402"/>
          </a:xfrm>
          <a:custGeom>
            <a:avLst/>
            <a:gdLst>
              <a:gd name="T0" fmla="*/ 65 w 467"/>
              <a:gd name="T1" fmla="*/ 28 h 225"/>
              <a:gd name="T2" fmla="*/ 0 w 467"/>
              <a:gd name="T3" fmla="*/ 20 h 225"/>
              <a:gd name="T4" fmla="*/ 24 w 467"/>
              <a:gd name="T5" fmla="*/ 184 h 225"/>
              <a:gd name="T6" fmla="*/ 148 w 467"/>
              <a:gd name="T7" fmla="*/ 180 h 225"/>
              <a:gd name="T8" fmla="*/ 153 w 467"/>
              <a:gd name="T9" fmla="*/ 140 h 225"/>
              <a:gd name="T10" fmla="*/ 178 w 467"/>
              <a:gd name="T11" fmla="*/ 86 h 225"/>
              <a:gd name="T12" fmla="*/ 77 w 467"/>
              <a:gd name="T13" fmla="*/ 155 h 225"/>
              <a:gd name="T14" fmla="*/ 96 w 467"/>
              <a:gd name="T15" fmla="*/ 155 h 225"/>
              <a:gd name="T16" fmla="*/ 319 w 467"/>
              <a:gd name="T17" fmla="*/ 113 h 225"/>
              <a:gd name="T18" fmla="*/ 324 w 467"/>
              <a:gd name="T19" fmla="*/ 157 h 225"/>
              <a:gd name="T20" fmla="*/ 361 w 467"/>
              <a:gd name="T21" fmla="*/ 150 h 225"/>
              <a:gd name="T22" fmla="*/ 343 w 467"/>
              <a:gd name="T23" fmla="*/ 155 h 225"/>
              <a:gd name="T24" fmla="*/ 353 w 467"/>
              <a:gd name="T25" fmla="*/ 165 h 225"/>
              <a:gd name="T26" fmla="*/ 383 w 467"/>
              <a:gd name="T27" fmla="*/ 28 h 225"/>
              <a:gd name="T28" fmla="*/ 283 w 467"/>
              <a:gd name="T29" fmla="*/ 17 h 225"/>
              <a:gd name="T30" fmla="*/ 314 w 467"/>
              <a:gd name="T31" fmla="*/ 78 h 225"/>
              <a:gd name="T32" fmla="*/ 342 w 467"/>
              <a:gd name="T33" fmla="*/ 80 h 225"/>
              <a:gd name="T34" fmla="*/ 380 w 467"/>
              <a:gd name="T35" fmla="*/ 68 h 225"/>
              <a:gd name="T36" fmla="*/ 381 w 467"/>
              <a:gd name="T37" fmla="*/ 178 h 225"/>
              <a:gd name="T38" fmla="*/ 450 w 467"/>
              <a:gd name="T39" fmla="*/ 164 h 225"/>
              <a:gd name="T40" fmla="*/ 194 w 467"/>
              <a:gd name="T41" fmla="*/ 44 h 225"/>
              <a:gd name="T42" fmla="*/ 242 w 467"/>
              <a:gd name="T43" fmla="*/ 58 h 225"/>
              <a:gd name="T44" fmla="*/ 233 w 467"/>
              <a:gd name="T45" fmla="*/ 1 h 225"/>
              <a:gd name="T46" fmla="*/ 164 w 467"/>
              <a:gd name="T47" fmla="*/ 99 h 225"/>
              <a:gd name="T48" fmla="*/ 200 w 467"/>
              <a:gd name="T49" fmla="*/ 101 h 225"/>
              <a:gd name="T50" fmla="*/ 207 w 467"/>
              <a:gd name="T51" fmla="*/ 115 h 225"/>
              <a:gd name="T52" fmla="*/ 225 w 467"/>
              <a:gd name="T53" fmla="*/ 143 h 225"/>
              <a:gd name="T54" fmla="*/ 235 w 467"/>
              <a:gd name="T55" fmla="*/ 122 h 225"/>
              <a:gd name="T56" fmla="*/ 251 w 467"/>
              <a:gd name="T57" fmla="*/ 116 h 225"/>
              <a:gd name="T58" fmla="*/ 273 w 467"/>
              <a:gd name="T59" fmla="*/ 110 h 225"/>
              <a:gd name="T60" fmla="*/ 231 w 467"/>
              <a:gd name="T61" fmla="*/ 61 h 225"/>
              <a:gd name="T62" fmla="*/ 229 w 467"/>
              <a:gd name="T63" fmla="*/ 84 h 225"/>
              <a:gd name="T64" fmla="*/ 190 w 467"/>
              <a:gd name="T65" fmla="*/ 82 h 225"/>
              <a:gd name="T66" fmla="*/ 255 w 467"/>
              <a:gd name="T67" fmla="*/ 100 h 225"/>
              <a:gd name="T68" fmla="*/ 328 w 467"/>
              <a:gd name="T69" fmla="*/ 221 h 225"/>
              <a:gd name="T70" fmla="*/ 285 w 467"/>
              <a:gd name="T71" fmla="*/ 170 h 225"/>
              <a:gd name="T72" fmla="*/ 243 w 467"/>
              <a:gd name="T73" fmla="*/ 110 h 225"/>
              <a:gd name="T74" fmla="*/ 284 w 467"/>
              <a:gd name="T75" fmla="*/ 138 h 225"/>
              <a:gd name="T76" fmla="*/ 356 w 467"/>
              <a:gd name="T77" fmla="*/ 165 h 225"/>
              <a:gd name="T78" fmla="*/ 284 w 467"/>
              <a:gd name="T79" fmla="*/ 173 h 225"/>
              <a:gd name="T80" fmla="*/ 182 w 467"/>
              <a:gd name="T81" fmla="*/ 201 h 225"/>
              <a:gd name="T82" fmla="*/ 176 w 467"/>
              <a:gd name="T83" fmla="*/ 205 h 225"/>
              <a:gd name="T84" fmla="*/ 180 w 467"/>
              <a:gd name="T85" fmla="*/ 104 h 225"/>
              <a:gd name="T86" fmla="*/ 202 w 467"/>
              <a:gd name="T87" fmla="*/ 123 h 225"/>
              <a:gd name="T88" fmla="*/ 264 w 467"/>
              <a:gd name="T89" fmla="*/ 157 h 225"/>
              <a:gd name="T90" fmla="*/ 316 w 467"/>
              <a:gd name="T91" fmla="*/ 110 h 225"/>
              <a:gd name="T92" fmla="*/ 339 w 467"/>
              <a:gd name="T93" fmla="*/ 93 h 225"/>
              <a:gd name="T94" fmla="*/ 340 w 467"/>
              <a:gd name="T95" fmla="*/ 77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67" h="225">
                <a:moveTo>
                  <a:pt x="140" y="38"/>
                </a:moveTo>
                <a:cubicBezTo>
                  <a:pt x="128" y="32"/>
                  <a:pt x="116" y="29"/>
                  <a:pt x="99" y="28"/>
                </a:cubicBezTo>
                <a:cubicBezTo>
                  <a:pt x="99" y="28"/>
                  <a:pt x="99" y="28"/>
                  <a:pt x="99" y="28"/>
                </a:cubicBezTo>
                <a:cubicBezTo>
                  <a:pt x="65" y="28"/>
                  <a:pt x="65" y="28"/>
                  <a:pt x="65" y="28"/>
                </a:cubicBezTo>
                <a:cubicBezTo>
                  <a:pt x="39" y="28"/>
                  <a:pt x="26" y="27"/>
                  <a:pt x="17" y="25"/>
                </a:cubicBezTo>
                <a:cubicBezTo>
                  <a:pt x="9" y="23"/>
                  <a:pt x="2" y="19"/>
                  <a:pt x="2" y="19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1"/>
                  <a:pt x="2" y="39"/>
                  <a:pt x="23" y="54"/>
                </a:cubicBezTo>
                <a:cubicBezTo>
                  <a:pt x="27" y="57"/>
                  <a:pt x="30" y="60"/>
                  <a:pt x="30" y="71"/>
                </a:cubicBezTo>
                <a:cubicBezTo>
                  <a:pt x="30" y="168"/>
                  <a:pt x="30" y="168"/>
                  <a:pt x="30" y="168"/>
                </a:cubicBezTo>
                <a:cubicBezTo>
                  <a:pt x="30" y="178"/>
                  <a:pt x="28" y="181"/>
                  <a:pt x="24" y="184"/>
                </a:cubicBezTo>
                <a:cubicBezTo>
                  <a:pt x="18" y="187"/>
                  <a:pt x="8" y="193"/>
                  <a:pt x="8" y="193"/>
                </a:cubicBezTo>
                <a:cubicBezTo>
                  <a:pt x="4" y="196"/>
                  <a:pt x="4" y="196"/>
                  <a:pt x="4" y="196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116" y="196"/>
                  <a:pt x="132" y="192"/>
                  <a:pt x="148" y="180"/>
                </a:cubicBezTo>
                <a:cubicBezTo>
                  <a:pt x="151" y="178"/>
                  <a:pt x="154" y="176"/>
                  <a:pt x="157" y="174"/>
                </a:cubicBezTo>
                <a:cubicBezTo>
                  <a:pt x="155" y="161"/>
                  <a:pt x="157" y="150"/>
                  <a:pt x="159" y="144"/>
                </a:cubicBezTo>
                <a:cubicBezTo>
                  <a:pt x="159" y="144"/>
                  <a:pt x="154" y="148"/>
                  <a:pt x="152" y="153"/>
                </a:cubicBezTo>
                <a:cubicBezTo>
                  <a:pt x="152" y="151"/>
                  <a:pt x="153" y="147"/>
                  <a:pt x="153" y="140"/>
                </a:cubicBezTo>
                <a:cubicBezTo>
                  <a:pt x="154" y="133"/>
                  <a:pt x="158" y="113"/>
                  <a:pt x="176" y="102"/>
                </a:cubicBezTo>
                <a:cubicBezTo>
                  <a:pt x="175" y="102"/>
                  <a:pt x="174" y="102"/>
                  <a:pt x="173" y="102"/>
                </a:cubicBezTo>
                <a:cubicBezTo>
                  <a:pt x="171" y="102"/>
                  <a:pt x="164" y="102"/>
                  <a:pt x="154" y="105"/>
                </a:cubicBezTo>
                <a:cubicBezTo>
                  <a:pt x="158" y="99"/>
                  <a:pt x="173" y="89"/>
                  <a:pt x="178" y="86"/>
                </a:cubicBezTo>
                <a:cubicBezTo>
                  <a:pt x="179" y="86"/>
                  <a:pt x="179" y="86"/>
                  <a:pt x="180" y="85"/>
                </a:cubicBezTo>
                <a:cubicBezTo>
                  <a:pt x="173" y="65"/>
                  <a:pt x="160" y="48"/>
                  <a:pt x="140" y="38"/>
                </a:cubicBezTo>
                <a:moveTo>
                  <a:pt x="96" y="155"/>
                </a:moveTo>
                <a:cubicBezTo>
                  <a:pt x="77" y="155"/>
                  <a:pt x="77" y="155"/>
                  <a:pt x="77" y="155"/>
                </a:cubicBezTo>
                <a:cubicBezTo>
                  <a:pt x="77" y="68"/>
                  <a:pt x="77" y="68"/>
                  <a:pt x="77" y="68"/>
                </a:cubicBezTo>
                <a:cubicBezTo>
                  <a:pt x="96" y="68"/>
                  <a:pt x="96" y="68"/>
                  <a:pt x="96" y="68"/>
                </a:cubicBezTo>
                <a:cubicBezTo>
                  <a:pt x="121" y="68"/>
                  <a:pt x="135" y="84"/>
                  <a:pt x="135" y="112"/>
                </a:cubicBezTo>
                <a:cubicBezTo>
                  <a:pt x="135" y="139"/>
                  <a:pt x="121" y="155"/>
                  <a:pt x="96" y="155"/>
                </a:cubicBezTo>
                <a:moveTo>
                  <a:pt x="352" y="110"/>
                </a:moveTo>
                <a:cubicBezTo>
                  <a:pt x="349" y="108"/>
                  <a:pt x="349" y="108"/>
                  <a:pt x="349" y="108"/>
                </a:cubicBezTo>
                <a:cubicBezTo>
                  <a:pt x="346" y="106"/>
                  <a:pt x="342" y="104"/>
                  <a:pt x="338" y="104"/>
                </a:cubicBezTo>
                <a:cubicBezTo>
                  <a:pt x="331" y="104"/>
                  <a:pt x="324" y="107"/>
                  <a:pt x="319" y="113"/>
                </a:cubicBezTo>
                <a:cubicBezTo>
                  <a:pt x="317" y="115"/>
                  <a:pt x="316" y="117"/>
                  <a:pt x="314" y="119"/>
                </a:cubicBezTo>
                <a:cubicBezTo>
                  <a:pt x="314" y="158"/>
                  <a:pt x="314" y="158"/>
                  <a:pt x="314" y="158"/>
                </a:cubicBezTo>
                <a:cubicBezTo>
                  <a:pt x="316" y="159"/>
                  <a:pt x="317" y="160"/>
                  <a:pt x="319" y="160"/>
                </a:cubicBezTo>
                <a:cubicBezTo>
                  <a:pt x="321" y="160"/>
                  <a:pt x="323" y="159"/>
                  <a:pt x="324" y="157"/>
                </a:cubicBezTo>
                <a:cubicBezTo>
                  <a:pt x="326" y="154"/>
                  <a:pt x="328" y="147"/>
                  <a:pt x="322" y="140"/>
                </a:cubicBezTo>
                <a:cubicBezTo>
                  <a:pt x="325" y="141"/>
                  <a:pt x="333" y="147"/>
                  <a:pt x="334" y="148"/>
                </a:cubicBezTo>
                <a:cubicBezTo>
                  <a:pt x="334" y="148"/>
                  <a:pt x="341" y="147"/>
                  <a:pt x="347" y="147"/>
                </a:cubicBezTo>
                <a:cubicBezTo>
                  <a:pt x="352" y="147"/>
                  <a:pt x="357" y="148"/>
                  <a:pt x="361" y="150"/>
                </a:cubicBezTo>
                <a:cubicBezTo>
                  <a:pt x="361" y="104"/>
                  <a:pt x="361" y="104"/>
                  <a:pt x="361" y="104"/>
                </a:cubicBezTo>
                <a:cubicBezTo>
                  <a:pt x="358" y="105"/>
                  <a:pt x="355" y="106"/>
                  <a:pt x="354" y="108"/>
                </a:cubicBezTo>
                <a:lnTo>
                  <a:pt x="352" y="110"/>
                </a:lnTo>
                <a:close/>
                <a:moveTo>
                  <a:pt x="343" y="155"/>
                </a:moveTo>
                <a:cubicBezTo>
                  <a:pt x="338" y="154"/>
                  <a:pt x="338" y="154"/>
                  <a:pt x="338" y="154"/>
                </a:cubicBezTo>
                <a:cubicBezTo>
                  <a:pt x="340" y="157"/>
                  <a:pt x="341" y="161"/>
                  <a:pt x="341" y="165"/>
                </a:cubicBezTo>
                <a:cubicBezTo>
                  <a:pt x="341" y="169"/>
                  <a:pt x="341" y="173"/>
                  <a:pt x="339" y="176"/>
                </a:cubicBezTo>
                <a:cubicBezTo>
                  <a:pt x="345" y="176"/>
                  <a:pt x="353" y="172"/>
                  <a:pt x="353" y="165"/>
                </a:cubicBezTo>
                <a:cubicBezTo>
                  <a:pt x="353" y="159"/>
                  <a:pt x="347" y="155"/>
                  <a:pt x="343" y="155"/>
                </a:cubicBezTo>
                <a:moveTo>
                  <a:pt x="424" y="38"/>
                </a:moveTo>
                <a:cubicBezTo>
                  <a:pt x="412" y="32"/>
                  <a:pt x="400" y="29"/>
                  <a:pt x="383" y="28"/>
                </a:cubicBezTo>
                <a:cubicBezTo>
                  <a:pt x="383" y="28"/>
                  <a:pt x="383" y="28"/>
                  <a:pt x="383" y="28"/>
                </a:cubicBezTo>
                <a:cubicBezTo>
                  <a:pt x="349" y="28"/>
                  <a:pt x="349" y="28"/>
                  <a:pt x="349" y="28"/>
                </a:cubicBezTo>
                <a:cubicBezTo>
                  <a:pt x="322" y="28"/>
                  <a:pt x="310" y="27"/>
                  <a:pt x="300" y="25"/>
                </a:cubicBezTo>
                <a:cubicBezTo>
                  <a:pt x="292" y="23"/>
                  <a:pt x="285" y="19"/>
                  <a:pt x="285" y="19"/>
                </a:cubicBezTo>
                <a:cubicBezTo>
                  <a:pt x="283" y="17"/>
                  <a:pt x="283" y="17"/>
                  <a:pt x="283" y="17"/>
                </a:cubicBezTo>
                <a:cubicBezTo>
                  <a:pt x="283" y="20"/>
                  <a:pt x="283" y="20"/>
                  <a:pt x="283" y="20"/>
                </a:cubicBezTo>
                <a:cubicBezTo>
                  <a:pt x="283" y="21"/>
                  <a:pt x="285" y="39"/>
                  <a:pt x="307" y="54"/>
                </a:cubicBezTo>
                <a:cubicBezTo>
                  <a:pt x="311" y="57"/>
                  <a:pt x="314" y="60"/>
                  <a:pt x="314" y="71"/>
                </a:cubicBezTo>
                <a:cubicBezTo>
                  <a:pt x="314" y="78"/>
                  <a:pt x="314" y="78"/>
                  <a:pt x="314" y="78"/>
                </a:cubicBezTo>
                <a:cubicBezTo>
                  <a:pt x="319" y="75"/>
                  <a:pt x="324" y="73"/>
                  <a:pt x="329" y="71"/>
                </a:cubicBezTo>
                <a:cubicBezTo>
                  <a:pt x="327" y="73"/>
                  <a:pt x="323" y="77"/>
                  <a:pt x="321" y="82"/>
                </a:cubicBezTo>
                <a:cubicBezTo>
                  <a:pt x="323" y="79"/>
                  <a:pt x="339" y="69"/>
                  <a:pt x="357" y="73"/>
                </a:cubicBezTo>
                <a:cubicBezTo>
                  <a:pt x="353" y="74"/>
                  <a:pt x="347" y="76"/>
                  <a:pt x="342" y="80"/>
                </a:cubicBezTo>
                <a:cubicBezTo>
                  <a:pt x="343" y="80"/>
                  <a:pt x="348" y="79"/>
                  <a:pt x="353" y="79"/>
                </a:cubicBezTo>
                <a:cubicBezTo>
                  <a:pt x="355" y="79"/>
                  <a:pt x="358" y="79"/>
                  <a:pt x="361" y="79"/>
                </a:cubicBezTo>
                <a:cubicBezTo>
                  <a:pt x="361" y="68"/>
                  <a:pt x="361" y="68"/>
                  <a:pt x="361" y="68"/>
                </a:cubicBezTo>
                <a:cubicBezTo>
                  <a:pt x="380" y="68"/>
                  <a:pt x="380" y="68"/>
                  <a:pt x="380" y="68"/>
                </a:cubicBezTo>
                <a:cubicBezTo>
                  <a:pt x="404" y="68"/>
                  <a:pt x="419" y="84"/>
                  <a:pt x="419" y="112"/>
                </a:cubicBezTo>
                <a:cubicBezTo>
                  <a:pt x="419" y="139"/>
                  <a:pt x="404" y="155"/>
                  <a:pt x="380" y="155"/>
                </a:cubicBezTo>
                <a:cubicBezTo>
                  <a:pt x="369" y="155"/>
                  <a:pt x="369" y="155"/>
                  <a:pt x="369" y="155"/>
                </a:cubicBezTo>
                <a:cubicBezTo>
                  <a:pt x="376" y="160"/>
                  <a:pt x="381" y="169"/>
                  <a:pt x="381" y="178"/>
                </a:cubicBezTo>
                <a:cubicBezTo>
                  <a:pt x="381" y="185"/>
                  <a:pt x="379" y="191"/>
                  <a:pt x="375" y="196"/>
                </a:cubicBezTo>
                <a:cubicBezTo>
                  <a:pt x="375" y="196"/>
                  <a:pt x="375" y="196"/>
                  <a:pt x="375" y="196"/>
                </a:cubicBezTo>
                <a:cubicBezTo>
                  <a:pt x="400" y="196"/>
                  <a:pt x="415" y="192"/>
                  <a:pt x="432" y="180"/>
                </a:cubicBezTo>
                <a:cubicBezTo>
                  <a:pt x="439" y="176"/>
                  <a:pt x="445" y="170"/>
                  <a:pt x="450" y="164"/>
                </a:cubicBezTo>
                <a:cubicBezTo>
                  <a:pt x="461" y="150"/>
                  <a:pt x="467" y="131"/>
                  <a:pt x="467" y="111"/>
                </a:cubicBezTo>
                <a:cubicBezTo>
                  <a:pt x="467" y="80"/>
                  <a:pt x="451" y="52"/>
                  <a:pt x="424" y="38"/>
                </a:cubicBezTo>
                <a:moveTo>
                  <a:pt x="191" y="68"/>
                </a:moveTo>
                <a:cubicBezTo>
                  <a:pt x="189" y="59"/>
                  <a:pt x="191" y="51"/>
                  <a:pt x="194" y="44"/>
                </a:cubicBezTo>
                <a:cubicBezTo>
                  <a:pt x="197" y="52"/>
                  <a:pt x="200" y="60"/>
                  <a:pt x="213" y="67"/>
                </a:cubicBezTo>
                <a:cubicBezTo>
                  <a:pt x="212" y="61"/>
                  <a:pt x="212" y="53"/>
                  <a:pt x="214" y="47"/>
                </a:cubicBezTo>
                <a:cubicBezTo>
                  <a:pt x="211" y="33"/>
                  <a:pt x="219" y="22"/>
                  <a:pt x="230" y="22"/>
                </a:cubicBezTo>
                <a:cubicBezTo>
                  <a:pt x="247" y="22"/>
                  <a:pt x="251" y="44"/>
                  <a:pt x="242" y="58"/>
                </a:cubicBezTo>
                <a:cubicBezTo>
                  <a:pt x="247" y="65"/>
                  <a:pt x="254" y="71"/>
                  <a:pt x="259" y="76"/>
                </a:cubicBezTo>
                <a:cubicBezTo>
                  <a:pt x="260" y="76"/>
                  <a:pt x="260" y="77"/>
                  <a:pt x="261" y="77"/>
                </a:cubicBezTo>
                <a:cubicBezTo>
                  <a:pt x="268" y="68"/>
                  <a:pt x="274" y="53"/>
                  <a:pt x="274" y="42"/>
                </a:cubicBezTo>
                <a:cubicBezTo>
                  <a:pt x="274" y="22"/>
                  <a:pt x="261" y="3"/>
                  <a:pt x="233" y="1"/>
                </a:cubicBezTo>
                <a:cubicBezTo>
                  <a:pt x="215" y="0"/>
                  <a:pt x="203" y="6"/>
                  <a:pt x="194" y="15"/>
                </a:cubicBezTo>
                <a:cubicBezTo>
                  <a:pt x="190" y="19"/>
                  <a:pt x="181" y="29"/>
                  <a:pt x="183" y="48"/>
                </a:cubicBezTo>
                <a:cubicBezTo>
                  <a:pt x="184" y="61"/>
                  <a:pt x="191" y="68"/>
                  <a:pt x="191" y="68"/>
                </a:cubicBezTo>
                <a:moveTo>
                  <a:pt x="164" y="99"/>
                </a:moveTo>
                <a:cubicBezTo>
                  <a:pt x="176" y="97"/>
                  <a:pt x="182" y="99"/>
                  <a:pt x="184" y="104"/>
                </a:cubicBezTo>
                <a:cubicBezTo>
                  <a:pt x="185" y="107"/>
                  <a:pt x="184" y="112"/>
                  <a:pt x="183" y="118"/>
                </a:cubicBezTo>
                <a:cubicBezTo>
                  <a:pt x="187" y="114"/>
                  <a:pt x="200" y="104"/>
                  <a:pt x="210" y="103"/>
                </a:cubicBezTo>
                <a:cubicBezTo>
                  <a:pt x="208" y="102"/>
                  <a:pt x="202" y="101"/>
                  <a:pt x="200" y="101"/>
                </a:cubicBezTo>
                <a:cubicBezTo>
                  <a:pt x="207" y="92"/>
                  <a:pt x="223" y="89"/>
                  <a:pt x="232" y="91"/>
                </a:cubicBezTo>
                <a:cubicBezTo>
                  <a:pt x="226" y="91"/>
                  <a:pt x="215" y="94"/>
                  <a:pt x="210" y="98"/>
                </a:cubicBezTo>
                <a:cubicBezTo>
                  <a:pt x="214" y="98"/>
                  <a:pt x="218" y="99"/>
                  <a:pt x="221" y="100"/>
                </a:cubicBezTo>
                <a:cubicBezTo>
                  <a:pt x="216" y="103"/>
                  <a:pt x="209" y="109"/>
                  <a:pt x="207" y="115"/>
                </a:cubicBezTo>
                <a:cubicBezTo>
                  <a:pt x="214" y="111"/>
                  <a:pt x="227" y="112"/>
                  <a:pt x="230" y="122"/>
                </a:cubicBezTo>
                <a:cubicBezTo>
                  <a:pt x="231" y="129"/>
                  <a:pt x="226" y="135"/>
                  <a:pt x="224" y="136"/>
                </a:cubicBezTo>
                <a:cubicBezTo>
                  <a:pt x="226" y="136"/>
                  <a:pt x="231" y="136"/>
                  <a:pt x="233" y="135"/>
                </a:cubicBezTo>
                <a:cubicBezTo>
                  <a:pt x="232" y="137"/>
                  <a:pt x="228" y="142"/>
                  <a:pt x="225" y="143"/>
                </a:cubicBezTo>
                <a:cubicBezTo>
                  <a:pt x="233" y="143"/>
                  <a:pt x="243" y="138"/>
                  <a:pt x="246" y="131"/>
                </a:cubicBezTo>
                <a:cubicBezTo>
                  <a:pt x="246" y="131"/>
                  <a:pt x="241" y="133"/>
                  <a:pt x="239" y="131"/>
                </a:cubicBezTo>
                <a:cubicBezTo>
                  <a:pt x="237" y="129"/>
                  <a:pt x="240" y="120"/>
                  <a:pt x="240" y="120"/>
                </a:cubicBezTo>
                <a:cubicBezTo>
                  <a:pt x="240" y="120"/>
                  <a:pt x="237" y="124"/>
                  <a:pt x="235" y="122"/>
                </a:cubicBezTo>
                <a:cubicBezTo>
                  <a:pt x="233" y="119"/>
                  <a:pt x="236" y="112"/>
                  <a:pt x="237" y="110"/>
                </a:cubicBezTo>
                <a:cubicBezTo>
                  <a:pt x="235" y="109"/>
                  <a:pt x="229" y="108"/>
                  <a:pt x="226" y="108"/>
                </a:cubicBezTo>
                <a:cubicBezTo>
                  <a:pt x="234" y="105"/>
                  <a:pt x="252" y="104"/>
                  <a:pt x="254" y="107"/>
                </a:cubicBezTo>
                <a:cubicBezTo>
                  <a:pt x="255" y="110"/>
                  <a:pt x="251" y="116"/>
                  <a:pt x="251" y="116"/>
                </a:cubicBezTo>
                <a:cubicBezTo>
                  <a:pt x="254" y="116"/>
                  <a:pt x="264" y="116"/>
                  <a:pt x="267" y="120"/>
                </a:cubicBezTo>
                <a:cubicBezTo>
                  <a:pt x="270" y="124"/>
                  <a:pt x="268" y="129"/>
                  <a:pt x="268" y="129"/>
                </a:cubicBezTo>
                <a:cubicBezTo>
                  <a:pt x="275" y="125"/>
                  <a:pt x="282" y="114"/>
                  <a:pt x="280" y="103"/>
                </a:cubicBezTo>
                <a:cubicBezTo>
                  <a:pt x="279" y="105"/>
                  <a:pt x="276" y="109"/>
                  <a:pt x="273" y="110"/>
                </a:cubicBezTo>
                <a:cubicBezTo>
                  <a:pt x="274" y="106"/>
                  <a:pt x="271" y="104"/>
                  <a:pt x="268" y="103"/>
                </a:cubicBezTo>
                <a:cubicBezTo>
                  <a:pt x="270" y="96"/>
                  <a:pt x="267" y="88"/>
                  <a:pt x="257" y="78"/>
                </a:cubicBezTo>
                <a:cubicBezTo>
                  <a:pt x="248" y="70"/>
                  <a:pt x="233" y="58"/>
                  <a:pt x="233" y="44"/>
                </a:cubicBezTo>
                <a:cubicBezTo>
                  <a:pt x="231" y="47"/>
                  <a:pt x="229" y="56"/>
                  <a:pt x="231" y="61"/>
                </a:cubicBezTo>
                <a:cubicBezTo>
                  <a:pt x="238" y="70"/>
                  <a:pt x="253" y="78"/>
                  <a:pt x="257" y="92"/>
                </a:cubicBezTo>
                <a:cubicBezTo>
                  <a:pt x="250" y="76"/>
                  <a:pt x="219" y="63"/>
                  <a:pt x="220" y="41"/>
                </a:cubicBezTo>
                <a:cubicBezTo>
                  <a:pt x="216" y="46"/>
                  <a:pt x="214" y="61"/>
                  <a:pt x="217" y="69"/>
                </a:cubicBezTo>
                <a:cubicBezTo>
                  <a:pt x="223" y="73"/>
                  <a:pt x="228" y="79"/>
                  <a:pt x="229" y="84"/>
                </a:cubicBezTo>
                <a:cubicBezTo>
                  <a:pt x="223" y="72"/>
                  <a:pt x="201" y="69"/>
                  <a:pt x="194" y="54"/>
                </a:cubicBezTo>
                <a:cubicBezTo>
                  <a:pt x="193" y="60"/>
                  <a:pt x="194" y="66"/>
                  <a:pt x="197" y="71"/>
                </a:cubicBezTo>
                <a:cubicBezTo>
                  <a:pt x="197" y="71"/>
                  <a:pt x="191" y="69"/>
                  <a:pt x="179" y="69"/>
                </a:cubicBezTo>
                <a:cubicBezTo>
                  <a:pt x="182" y="70"/>
                  <a:pt x="191" y="78"/>
                  <a:pt x="190" y="82"/>
                </a:cubicBezTo>
                <a:cubicBezTo>
                  <a:pt x="189" y="86"/>
                  <a:pt x="172" y="91"/>
                  <a:pt x="164" y="99"/>
                </a:cubicBezTo>
                <a:moveTo>
                  <a:pt x="255" y="100"/>
                </a:moveTo>
                <a:cubicBezTo>
                  <a:pt x="248" y="100"/>
                  <a:pt x="246" y="95"/>
                  <a:pt x="244" y="90"/>
                </a:cubicBezTo>
                <a:cubicBezTo>
                  <a:pt x="252" y="93"/>
                  <a:pt x="255" y="100"/>
                  <a:pt x="255" y="100"/>
                </a:cubicBezTo>
                <a:moveTo>
                  <a:pt x="377" y="178"/>
                </a:moveTo>
                <a:cubicBezTo>
                  <a:pt x="377" y="195"/>
                  <a:pt x="361" y="207"/>
                  <a:pt x="342" y="205"/>
                </a:cubicBezTo>
                <a:cubicBezTo>
                  <a:pt x="347" y="209"/>
                  <a:pt x="358" y="212"/>
                  <a:pt x="365" y="209"/>
                </a:cubicBezTo>
                <a:cubicBezTo>
                  <a:pt x="361" y="216"/>
                  <a:pt x="344" y="225"/>
                  <a:pt x="328" y="221"/>
                </a:cubicBezTo>
                <a:cubicBezTo>
                  <a:pt x="314" y="217"/>
                  <a:pt x="307" y="202"/>
                  <a:pt x="307" y="193"/>
                </a:cubicBezTo>
                <a:cubicBezTo>
                  <a:pt x="300" y="200"/>
                  <a:pt x="302" y="212"/>
                  <a:pt x="307" y="216"/>
                </a:cubicBezTo>
                <a:cubicBezTo>
                  <a:pt x="301" y="215"/>
                  <a:pt x="292" y="209"/>
                  <a:pt x="291" y="198"/>
                </a:cubicBezTo>
                <a:cubicBezTo>
                  <a:pt x="289" y="189"/>
                  <a:pt x="294" y="178"/>
                  <a:pt x="285" y="170"/>
                </a:cubicBezTo>
                <a:cubicBezTo>
                  <a:pt x="279" y="164"/>
                  <a:pt x="270" y="157"/>
                  <a:pt x="264" y="153"/>
                </a:cubicBezTo>
                <a:cubicBezTo>
                  <a:pt x="252" y="143"/>
                  <a:pt x="257" y="136"/>
                  <a:pt x="254" y="132"/>
                </a:cubicBezTo>
                <a:cubicBezTo>
                  <a:pt x="252" y="128"/>
                  <a:pt x="247" y="126"/>
                  <a:pt x="244" y="122"/>
                </a:cubicBezTo>
                <a:cubicBezTo>
                  <a:pt x="241" y="119"/>
                  <a:pt x="241" y="113"/>
                  <a:pt x="243" y="110"/>
                </a:cubicBezTo>
                <a:cubicBezTo>
                  <a:pt x="243" y="115"/>
                  <a:pt x="245" y="118"/>
                  <a:pt x="249" y="119"/>
                </a:cubicBezTo>
                <a:cubicBezTo>
                  <a:pt x="254" y="120"/>
                  <a:pt x="258" y="119"/>
                  <a:pt x="261" y="121"/>
                </a:cubicBezTo>
                <a:cubicBezTo>
                  <a:pt x="266" y="124"/>
                  <a:pt x="264" y="131"/>
                  <a:pt x="267" y="134"/>
                </a:cubicBezTo>
                <a:cubicBezTo>
                  <a:pt x="270" y="136"/>
                  <a:pt x="277" y="133"/>
                  <a:pt x="284" y="138"/>
                </a:cubicBezTo>
                <a:cubicBezTo>
                  <a:pt x="290" y="143"/>
                  <a:pt x="304" y="155"/>
                  <a:pt x="310" y="160"/>
                </a:cubicBezTo>
                <a:cubicBezTo>
                  <a:pt x="321" y="169"/>
                  <a:pt x="332" y="158"/>
                  <a:pt x="329" y="148"/>
                </a:cubicBezTo>
                <a:cubicBezTo>
                  <a:pt x="340" y="155"/>
                  <a:pt x="341" y="173"/>
                  <a:pt x="332" y="180"/>
                </a:cubicBezTo>
                <a:cubicBezTo>
                  <a:pt x="340" y="181"/>
                  <a:pt x="356" y="178"/>
                  <a:pt x="356" y="165"/>
                </a:cubicBezTo>
                <a:cubicBezTo>
                  <a:pt x="356" y="157"/>
                  <a:pt x="349" y="152"/>
                  <a:pt x="344" y="151"/>
                </a:cubicBezTo>
                <a:cubicBezTo>
                  <a:pt x="362" y="149"/>
                  <a:pt x="377" y="162"/>
                  <a:pt x="377" y="178"/>
                </a:cubicBezTo>
                <a:moveTo>
                  <a:pt x="282" y="172"/>
                </a:moveTo>
                <a:cubicBezTo>
                  <a:pt x="283" y="173"/>
                  <a:pt x="283" y="173"/>
                  <a:pt x="284" y="173"/>
                </a:cubicBezTo>
                <a:cubicBezTo>
                  <a:pt x="274" y="193"/>
                  <a:pt x="256" y="218"/>
                  <a:pt x="221" y="218"/>
                </a:cubicBezTo>
                <a:cubicBezTo>
                  <a:pt x="209" y="218"/>
                  <a:pt x="198" y="213"/>
                  <a:pt x="190" y="208"/>
                </a:cubicBezTo>
                <a:cubicBezTo>
                  <a:pt x="187" y="205"/>
                  <a:pt x="185" y="203"/>
                  <a:pt x="182" y="201"/>
                </a:cubicBezTo>
                <a:cubicBezTo>
                  <a:pt x="182" y="201"/>
                  <a:pt x="182" y="201"/>
                  <a:pt x="182" y="201"/>
                </a:cubicBezTo>
                <a:cubicBezTo>
                  <a:pt x="182" y="201"/>
                  <a:pt x="182" y="201"/>
                  <a:pt x="182" y="201"/>
                </a:cubicBezTo>
                <a:cubicBezTo>
                  <a:pt x="181" y="199"/>
                  <a:pt x="180" y="198"/>
                  <a:pt x="179" y="196"/>
                </a:cubicBezTo>
                <a:cubicBezTo>
                  <a:pt x="177" y="194"/>
                  <a:pt x="176" y="194"/>
                  <a:pt x="175" y="195"/>
                </a:cubicBezTo>
                <a:cubicBezTo>
                  <a:pt x="173" y="198"/>
                  <a:pt x="176" y="205"/>
                  <a:pt x="176" y="205"/>
                </a:cubicBezTo>
                <a:cubicBezTo>
                  <a:pt x="149" y="179"/>
                  <a:pt x="163" y="142"/>
                  <a:pt x="164" y="140"/>
                </a:cubicBezTo>
                <a:cubicBezTo>
                  <a:pt x="165" y="136"/>
                  <a:pt x="164" y="135"/>
                  <a:pt x="162" y="135"/>
                </a:cubicBezTo>
                <a:cubicBezTo>
                  <a:pt x="160" y="136"/>
                  <a:pt x="157" y="140"/>
                  <a:pt x="157" y="140"/>
                </a:cubicBezTo>
                <a:cubicBezTo>
                  <a:pt x="159" y="117"/>
                  <a:pt x="180" y="104"/>
                  <a:pt x="180" y="104"/>
                </a:cubicBezTo>
                <a:cubicBezTo>
                  <a:pt x="180" y="104"/>
                  <a:pt x="180" y="104"/>
                  <a:pt x="180" y="104"/>
                </a:cubicBezTo>
                <a:cubicBezTo>
                  <a:pt x="183" y="108"/>
                  <a:pt x="179" y="112"/>
                  <a:pt x="179" y="126"/>
                </a:cubicBezTo>
                <a:cubicBezTo>
                  <a:pt x="183" y="121"/>
                  <a:pt x="198" y="110"/>
                  <a:pt x="207" y="107"/>
                </a:cubicBezTo>
                <a:cubicBezTo>
                  <a:pt x="204" y="111"/>
                  <a:pt x="202" y="116"/>
                  <a:pt x="202" y="123"/>
                </a:cubicBezTo>
                <a:cubicBezTo>
                  <a:pt x="202" y="123"/>
                  <a:pt x="208" y="116"/>
                  <a:pt x="216" y="116"/>
                </a:cubicBezTo>
                <a:cubicBezTo>
                  <a:pt x="218" y="116"/>
                  <a:pt x="220" y="117"/>
                  <a:pt x="222" y="117"/>
                </a:cubicBezTo>
                <a:cubicBezTo>
                  <a:pt x="191" y="147"/>
                  <a:pt x="204" y="184"/>
                  <a:pt x="230" y="184"/>
                </a:cubicBezTo>
                <a:cubicBezTo>
                  <a:pt x="244" y="184"/>
                  <a:pt x="258" y="168"/>
                  <a:pt x="264" y="157"/>
                </a:cubicBezTo>
                <a:cubicBezTo>
                  <a:pt x="270" y="161"/>
                  <a:pt x="277" y="168"/>
                  <a:pt x="282" y="172"/>
                </a:cubicBezTo>
                <a:moveTo>
                  <a:pt x="385" y="98"/>
                </a:moveTo>
                <a:cubicBezTo>
                  <a:pt x="375" y="95"/>
                  <a:pt x="356" y="99"/>
                  <a:pt x="351" y="104"/>
                </a:cubicBezTo>
                <a:cubicBezTo>
                  <a:pt x="342" y="98"/>
                  <a:pt x="326" y="99"/>
                  <a:pt x="316" y="110"/>
                </a:cubicBezTo>
                <a:cubicBezTo>
                  <a:pt x="305" y="123"/>
                  <a:pt x="298" y="138"/>
                  <a:pt x="296" y="143"/>
                </a:cubicBezTo>
                <a:cubicBezTo>
                  <a:pt x="292" y="140"/>
                  <a:pt x="288" y="137"/>
                  <a:pt x="286" y="135"/>
                </a:cubicBezTo>
                <a:cubicBezTo>
                  <a:pt x="284" y="134"/>
                  <a:pt x="282" y="133"/>
                  <a:pt x="280" y="132"/>
                </a:cubicBezTo>
                <a:cubicBezTo>
                  <a:pt x="290" y="117"/>
                  <a:pt x="313" y="94"/>
                  <a:pt x="339" y="93"/>
                </a:cubicBezTo>
                <a:cubicBezTo>
                  <a:pt x="324" y="91"/>
                  <a:pt x="301" y="101"/>
                  <a:pt x="290" y="115"/>
                </a:cubicBezTo>
                <a:cubicBezTo>
                  <a:pt x="292" y="106"/>
                  <a:pt x="302" y="90"/>
                  <a:pt x="315" y="83"/>
                </a:cubicBezTo>
                <a:cubicBezTo>
                  <a:pt x="315" y="83"/>
                  <a:pt x="309" y="91"/>
                  <a:pt x="311" y="92"/>
                </a:cubicBezTo>
                <a:cubicBezTo>
                  <a:pt x="316" y="94"/>
                  <a:pt x="326" y="78"/>
                  <a:pt x="340" y="77"/>
                </a:cubicBezTo>
                <a:cubicBezTo>
                  <a:pt x="340" y="77"/>
                  <a:pt x="329" y="82"/>
                  <a:pt x="332" y="85"/>
                </a:cubicBezTo>
                <a:cubicBezTo>
                  <a:pt x="333" y="88"/>
                  <a:pt x="340" y="82"/>
                  <a:pt x="352" y="82"/>
                </a:cubicBezTo>
                <a:cubicBezTo>
                  <a:pt x="366" y="82"/>
                  <a:pt x="379" y="91"/>
                  <a:pt x="385" y="98"/>
                </a:cubicBezTo>
              </a:path>
            </a:pathLst>
          </a:custGeom>
          <a:solidFill>
            <a:sysClr val="window" lastClr="FFFFFF">
              <a:alpha val="9888"/>
            </a:sys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2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0B00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7AD3726-99B3-495E-B5F0-E6E53A4186E5}"/>
              </a:ext>
            </a:extLst>
          </p:cNvPr>
          <p:cNvSpPr txBox="1"/>
          <p:nvPr/>
        </p:nvSpPr>
        <p:spPr>
          <a:xfrm>
            <a:off x="838200" y="6458039"/>
            <a:ext cx="46386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24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737373">
                    <a:alpha val="10001"/>
                  </a:srgbClr>
                </a:solidFill>
                <a:effectLst/>
                <a:uLnTx/>
                <a:uFillTx/>
                <a:latin typeface="Aptos" panose="020B0004020202020204" pitchFamily="34" charset="0"/>
              </a:rPr>
              <a:t>|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alpha val="10001"/>
                  </a:prstClr>
                </a:solidFill>
                <a:effectLst/>
                <a:uLnTx/>
                <a:uFillTx/>
                <a:latin typeface="Aptos" panose="020B0004020202020204" pitchFamily="34" charset="0"/>
              </a:rPr>
              <a:t>  ©2024 Wizards of the Coast  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737373">
                    <a:alpha val="10001"/>
                  </a:srgbClr>
                </a:solidFill>
                <a:effectLst/>
                <a:uLnTx/>
                <a:uFillTx/>
                <a:latin typeface="Aptos" panose="020B0004020202020204" pitchFamily="34" charset="0"/>
                <a:ea typeface="+mn-ea"/>
                <a:cs typeface="+mn-cs"/>
              </a:rPr>
              <a:t>|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alpha val="10001"/>
                  </a:prstClr>
                </a:solidFill>
                <a:effectLst/>
                <a:uLnTx/>
                <a:uFillTx/>
                <a:latin typeface="Aptos" panose="020B0004020202020204" pitchFamily="34" charset="0"/>
              </a:rPr>
              <a:t>  Confidential and </a:t>
            </a: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white">
                    <a:alpha val="11000"/>
                  </a:prstClr>
                </a:solidFill>
                <a:effectLst/>
                <a:uLnTx/>
                <a:uFillTx/>
                <a:latin typeface="Aptos" panose="020B0004020202020204" pitchFamily="34" charset="0"/>
              </a:rPr>
              <a:t>proprietary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52DA5354-4C71-60AD-B7DE-AB1FC6823FFA}"/>
              </a:ext>
            </a:extLst>
          </p:cNvPr>
          <p:cNvSpPr>
            <a:spLocks noGrp="1"/>
          </p:cNvSpPr>
          <p:nvPr/>
        </p:nvSpPr>
        <p:spPr>
          <a:xfrm>
            <a:off x="508671" y="4141972"/>
            <a:ext cx="6136277" cy="803076"/>
          </a:xfrm>
          <a:prstGeom prst="rect">
            <a:avLst/>
          </a:prstGeom>
        </p:spPr>
        <p:txBody>
          <a:bodyPr vert="horz" wrap="square" lIns="0" tIns="0" rIns="0" bIns="0" rtlCol="0" anchor="b" anchorCtr="0">
            <a:no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5400" b="1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amat Text 2021" pitchFamily="50" charset="0"/>
                <a:ea typeface="+mn-ea"/>
                <a:cs typeface="+mn-cs"/>
              </a:defRPr>
            </a:lvl1pPr>
          </a:lstStyle>
          <a:p>
            <a:pPr algn="ctr"/>
            <a:r>
              <a:rPr lang="en-US" sz="4000">
                <a:latin typeface="Calibri"/>
                <a:ea typeface="Calibri"/>
                <a:cs typeface="Calibri"/>
              </a:rPr>
              <a:t>Level Up Your Community</a:t>
            </a:r>
            <a:br>
              <a:rPr lang="en-US" sz="4000">
                <a:latin typeface="Calibri"/>
                <a:ea typeface="Calibri"/>
                <a:cs typeface="Calibri"/>
              </a:rPr>
            </a:br>
            <a:r>
              <a:rPr lang="en-US" sz="4000">
                <a:latin typeface="Calibri"/>
                <a:ea typeface="Calibri"/>
                <a:cs typeface="Calibri"/>
              </a:rPr>
              <a:t>With Discord Graphics!</a:t>
            </a:r>
            <a:endParaRPr lang="en-US"/>
          </a:p>
        </p:txBody>
      </p:sp>
      <p:pic>
        <p:nvPicPr>
          <p:cNvPr id="2" name="Picture 1" descr="DnD (Dungeons &amp; Dragons) Logo, symbol, meaning, history, PNG ...">
            <a:extLst>
              <a:ext uri="{FF2B5EF4-FFF2-40B4-BE49-F238E27FC236}">
                <a16:creationId xmlns:a16="http://schemas.microsoft.com/office/drawing/2014/main" id="{850DBE5D-402B-70BF-A7E0-C361EA4468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8285" y="1062669"/>
            <a:ext cx="4584393" cy="2575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1258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349E9E-58F0-F98D-5CF9-D8FD07FF26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0DF50A0-79A5-58E6-8412-D9150A46BFEF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2402875" y="299338"/>
            <a:ext cx="5909134" cy="176972"/>
          </a:xfrm>
        </p:spPr>
        <p:txBody>
          <a:bodyPr/>
          <a:lstStyle/>
          <a:p>
            <a:r>
              <a:rPr lang="en-US">
                <a:latin typeface="Aptos"/>
                <a:cs typeface="Segoe UI"/>
              </a:rPr>
              <a:t>Discord Graphics: A breakdown</a:t>
            </a:r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007B8B6-7BFA-E9DC-26B7-55DA675B2B9A}"/>
              </a:ext>
            </a:extLst>
          </p:cNvPr>
          <p:cNvSpPr txBox="1"/>
          <p:nvPr/>
        </p:nvSpPr>
        <p:spPr>
          <a:xfrm>
            <a:off x="335701" y="2875002"/>
            <a:ext cx="11524825" cy="55399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600" b="1" dirty="0">
                <a:latin typeface="Aptos"/>
                <a:ea typeface="Calibri"/>
                <a:cs typeface="Calibri"/>
              </a:rPr>
              <a:t>So, you want to up your Discord graphics game...</a:t>
            </a:r>
            <a:endParaRPr lang="en-US" sz="3600" b="1" dirty="0">
              <a:latin typeface="Aptos"/>
              <a:ea typeface="+mn-lt"/>
              <a:cs typeface="+mn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7B3DBFC-C4B8-2775-F5DB-A98C2F3788B4}"/>
              </a:ext>
            </a:extLst>
          </p:cNvPr>
          <p:cNvSpPr txBox="1"/>
          <p:nvPr/>
        </p:nvSpPr>
        <p:spPr>
          <a:xfrm>
            <a:off x="333587" y="4065287"/>
            <a:ext cx="11524825" cy="55399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600" b="1" dirty="0">
                <a:latin typeface="Aptos"/>
                <a:ea typeface="+mn-lt"/>
                <a:cs typeface="+mn-lt"/>
              </a:rPr>
              <a:t>This guide will help you!</a:t>
            </a:r>
          </a:p>
        </p:txBody>
      </p:sp>
    </p:spTree>
    <p:extLst>
      <p:ext uri="{BB962C8B-B14F-4D97-AF65-F5344CB8AC3E}">
        <p14:creationId xmlns:p14="http://schemas.microsoft.com/office/powerpoint/2010/main" val="30847823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DFE802-504C-6646-248B-082480E44D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00CE448-1D1A-CB7C-813B-8CF308FDCF5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2402875" y="299338"/>
            <a:ext cx="5909134" cy="176972"/>
          </a:xfrm>
        </p:spPr>
        <p:txBody>
          <a:bodyPr/>
          <a:lstStyle/>
          <a:p>
            <a:r>
              <a:rPr lang="en-US" dirty="0">
                <a:latin typeface="Aptos"/>
                <a:cs typeface="Segoe UI"/>
              </a:rPr>
              <a:t>Discord Graphics: server icon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3D93174-5C7A-3A67-95A1-E574C4781A3B}"/>
              </a:ext>
            </a:extLst>
          </p:cNvPr>
          <p:cNvSpPr txBox="1"/>
          <p:nvPr/>
        </p:nvSpPr>
        <p:spPr>
          <a:xfrm>
            <a:off x="760149" y="994947"/>
            <a:ext cx="5902659" cy="30162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 b="1" dirty="0">
                <a:ea typeface="Calibri"/>
                <a:cs typeface="Calibri"/>
              </a:rPr>
              <a:t>SERVER ICON</a:t>
            </a:r>
          </a:p>
          <a:p>
            <a:pPr algn="ctr"/>
            <a:endParaRPr lang="en-US" sz="2000" b="1">
              <a:ea typeface="Calibri"/>
              <a:cs typeface="Calibri"/>
            </a:endParaRPr>
          </a:p>
          <a:p>
            <a:pPr marL="342900" indent="-342900">
              <a:buFont typeface="Arial"/>
              <a:buChar char="•"/>
            </a:pPr>
            <a:r>
              <a:rPr lang="en-US" b="1" dirty="0">
                <a:ea typeface="Calibri"/>
                <a:cs typeface="Calibri"/>
              </a:rPr>
              <a:t>Where to Change: </a:t>
            </a:r>
            <a:r>
              <a:rPr lang="en-US" dirty="0">
                <a:ea typeface="Calibri"/>
                <a:cs typeface="Calibri"/>
              </a:rPr>
              <a:t>Server Settings &gt; Server Profile</a:t>
            </a:r>
          </a:p>
          <a:p>
            <a:pPr marL="342900" indent="-342900">
              <a:buFont typeface="Arial"/>
              <a:buChar char="•"/>
            </a:pPr>
            <a:r>
              <a:rPr lang="en-US" b="1" dirty="0">
                <a:ea typeface="Calibri"/>
                <a:cs typeface="Calibri"/>
              </a:rPr>
              <a:t>Recommended Dimension: </a:t>
            </a:r>
            <a:r>
              <a:rPr lang="en-US" dirty="0">
                <a:ea typeface="Calibri"/>
                <a:cs typeface="Calibri"/>
              </a:rPr>
              <a:t>512 x 512px OR 1:1</a:t>
            </a:r>
          </a:p>
          <a:p>
            <a:pPr marL="342900" indent="-342900">
              <a:buFont typeface="Arial"/>
              <a:buChar char="•"/>
            </a:pPr>
            <a:r>
              <a:rPr lang="en-US" b="1" dirty="0">
                <a:ea typeface="Calibri"/>
                <a:cs typeface="Calibri"/>
              </a:rPr>
              <a:t>Recommended File Type: </a:t>
            </a:r>
            <a:r>
              <a:rPr lang="en-US" dirty="0">
                <a:ea typeface="Calibri"/>
                <a:cs typeface="Calibri"/>
              </a:rPr>
              <a:t>JPG or PNG</a:t>
            </a:r>
          </a:p>
          <a:p>
            <a:pPr marL="342900" indent="-342900">
              <a:buFont typeface="Arial"/>
              <a:buChar char="•"/>
            </a:pPr>
            <a:r>
              <a:rPr lang="en-US" b="1" dirty="0">
                <a:ea typeface="Calibri"/>
                <a:cs typeface="Calibri"/>
              </a:rPr>
              <a:t>Notes: </a:t>
            </a:r>
          </a:p>
          <a:p>
            <a:pPr marL="800100" lvl="1" indent="-342900">
              <a:buFont typeface="Courier New"/>
              <a:buChar char="o"/>
            </a:pPr>
            <a:r>
              <a:rPr lang="en-US" dirty="0">
                <a:ea typeface="Calibri"/>
                <a:cs typeface="Calibri"/>
              </a:rPr>
              <a:t>Displays as a circle or rounded square; make sure your logo (if any) is centered!</a:t>
            </a:r>
          </a:p>
          <a:p>
            <a:pPr marL="800100" lvl="1" indent="-342900">
              <a:buFont typeface="Courier New"/>
              <a:buChar char="o"/>
            </a:pPr>
            <a:r>
              <a:rPr lang="en-US" dirty="0">
                <a:ea typeface="Calibri"/>
                <a:cs typeface="Calibri"/>
              </a:rPr>
              <a:t>Servers can also use animated icons if members have boosted your server to Level 3.</a:t>
            </a:r>
          </a:p>
        </p:txBody>
      </p:sp>
      <p:pic>
        <p:nvPicPr>
          <p:cNvPr id="9" name="Picture 8" descr="A white dragon with a letter x&#10;&#10;AI-generated content may be incorrect.">
            <a:extLst>
              <a:ext uri="{FF2B5EF4-FFF2-40B4-BE49-F238E27FC236}">
                <a16:creationId xmlns:a16="http://schemas.microsoft.com/office/drawing/2014/main" id="{ADA87316-99A4-2328-7522-09A5AECD25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6135" y="1308905"/>
            <a:ext cx="4249838" cy="4249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4311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5A4B46-CB07-17D2-198A-38307E74D7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2617B3F-00EB-E836-70A7-79B28B0ADFB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2402875" y="299338"/>
            <a:ext cx="5909134" cy="176972"/>
          </a:xfrm>
        </p:spPr>
        <p:txBody>
          <a:bodyPr/>
          <a:lstStyle/>
          <a:p>
            <a:r>
              <a:rPr lang="en-US" dirty="0">
                <a:latin typeface="Aptos"/>
                <a:cs typeface="Segoe UI"/>
              </a:rPr>
              <a:t>Discord Graphics: server banner background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C3C21C5-7D60-C752-1038-8F32C04B11B8}"/>
              </a:ext>
            </a:extLst>
          </p:cNvPr>
          <p:cNvSpPr txBox="1"/>
          <p:nvPr/>
        </p:nvSpPr>
        <p:spPr>
          <a:xfrm>
            <a:off x="432201" y="927428"/>
            <a:ext cx="5668027" cy="246221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 b="1" dirty="0">
                <a:ea typeface="Calibri"/>
                <a:cs typeface="Calibri"/>
              </a:rPr>
              <a:t>SERVER BANNER BACKGROUND</a:t>
            </a:r>
          </a:p>
          <a:p>
            <a:pPr algn="ctr"/>
            <a:endParaRPr lang="en-US" sz="2000" b="1" dirty="0">
              <a:ea typeface="Calibri"/>
              <a:cs typeface="Calibri"/>
            </a:endParaRPr>
          </a:p>
          <a:p>
            <a:pPr marL="342900" indent="-342900">
              <a:buFont typeface="Arial"/>
              <a:buChar char="•"/>
            </a:pPr>
            <a:r>
              <a:rPr lang="en-US" b="1" dirty="0">
                <a:ea typeface="Calibri"/>
                <a:cs typeface="Calibri"/>
              </a:rPr>
              <a:t>Where to Change? </a:t>
            </a:r>
            <a:r>
              <a:rPr lang="en-US" dirty="0">
                <a:ea typeface="Calibri"/>
                <a:cs typeface="Calibri"/>
              </a:rPr>
              <a:t>Server Settings &gt; Boost Perks</a:t>
            </a:r>
          </a:p>
          <a:p>
            <a:pPr marL="342900" indent="-342900">
              <a:buFont typeface="Arial"/>
              <a:buChar char="•"/>
            </a:pPr>
            <a:r>
              <a:rPr lang="en-US" b="1" dirty="0">
                <a:ea typeface="Calibri"/>
                <a:cs typeface="Calibri"/>
              </a:rPr>
              <a:t>Recommended Dimension? </a:t>
            </a:r>
            <a:r>
              <a:rPr lang="en-US" dirty="0">
                <a:ea typeface="Calibri"/>
                <a:cs typeface="Calibri"/>
              </a:rPr>
              <a:t>960 x 540px OR 16:9</a:t>
            </a:r>
          </a:p>
          <a:p>
            <a:pPr marL="342900" indent="-342900">
              <a:buFont typeface="Arial"/>
              <a:buChar char="•"/>
            </a:pPr>
            <a:r>
              <a:rPr lang="en-US" b="1" dirty="0">
                <a:ea typeface="Calibri"/>
                <a:cs typeface="Calibri"/>
              </a:rPr>
              <a:t>Recommended File Type? </a:t>
            </a:r>
            <a:r>
              <a:rPr lang="en-US" dirty="0">
                <a:ea typeface="Calibri"/>
                <a:cs typeface="Calibri"/>
              </a:rPr>
              <a:t>JPG or PNG</a:t>
            </a:r>
          </a:p>
          <a:p>
            <a:pPr marL="342900" indent="-342900">
              <a:buFont typeface="Arial"/>
              <a:buChar char="•"/>
            </a:pPr>
            <a:r>
              <a:rPr lang="en-US" b="1" dirty="0">
                <a:ea typeface="Calibri"/>
                <a:cs typeface="Calibri"/>
              </a:rPr>
              <a:t>Notes? </a:t>
            </a:r>
            <a:r>
              <a:rPr lang="en-US" dirty="0">
                <a:ea typeface="Calibri"/>
                <a:cs typeface="Calibri"/>
              </a:rPr>
              <a:t>Your Discord server must be boosted by members to use this. Visit Discord's </a:t>
            </a:r>
            <a:r>
              <a:rPr lang="en-US" dirty="0">
                <a:ea typeface="Calibri"/>
                <a:cs typeface="Calibri"/>
                <a:hlinkClick r:id="rId3"/>
              </a:rPr>
              <a:t>Boost Perks FAQ</a:t>
            </a:r>
            <a:r>
              <a:rPr lang="en-US" dirty="0">
                <a:ea typeface="Calibri"/>
                <a:cs typeface="Calibri"/>
              </a:rPr>
              <a:t> to learn more.</a:t>
            </a:r>
          </a:p>
        </p:txBody>
      </p:sp>
      <p:pic>
        <p:nvPicPr>
          <p:cNvPr id="10" name="Picture 9" descr="A painting of a dragon and a river&#10;&#10;AI-generated content may be incorrect.">
            <a:extLst>
              <a:ext uri="{FF2B5EF4-FFF2-40B4-BE49-F238E27FC236}">
                <a16:creationId xmlns:a16="http://schemas.microsoft.com/office/drawing/2014/main" id="{950D8858-1DDC-AD87-86B3-354100ABC6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1114" y="735474"/>
            <a:ext cx="5112152" cy="2232950"/>
          </a:xfrm>
          <a:prstGeom prst="rect">
            <a:avLst/>
          </a:prstGeom>
        </p:spPr>
      </p:pic>
      <p:pic>
        <p:nvPicPr>
          <p:cNvPr id="7" name="Picture 6" descr="A screenshot of a video game&#10;&#10;AI-generated content may be incorrect.">
            <a:extLst>
              <a:ext uri="{FF2B5EF4-FFF2-40B4-BE49-F238E27FC236}">
                <a16:creationId xmlns:a16="http://schemas.microsoft.com/office/drawing/2014/main" id="{F63737F4-8763-B681-AF4B-C825BF8ADDE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22627" y="3059214"/>
            <a:ext cx="3278770" cy="3556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4561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F3EEED-893D-1584-B1FB-7717EA6EB8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B8F32C1-5317-1F9C-5058-1F358F0E1A0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2402875" y="299338"/>
            <a:ext cx="5909134" cy="176972"/>
          </a:xfrm>
        </p:spPr>
        <p:txBody>
          <a:bodyPr/>
          <a:lstStyle/>
          <a:p>
            <a:r>
              <a:rPr lang="en-US" dirty="0">
                <a:latin typeface="Aptos"/>
                <a:cs typeface="Segoe UI"/>
              </a:rPr>
              <a:t>Discord Graphics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4773DD6-4DE4-F031-AD2B-8612EA499B82}"/>
              </a:ext>
            </a:extLst>
          </p:cNvPr>
          <p:cNvSpPr txBox="1"/>
          <p:nvPr/>
        </p:nvSpPr>
        <p:spPr>
          <a:xfrm>
            <a:off x="3267998" y="966010"/>
            <a:ext cx="5668027" cy="55399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600" b="1">
                <a:ea typeface="Calibri"/>
                <a:cs typeface="Calibri"/>
              </a:rPr>
              <a:t>Put It All Together...</a:t>
            </a:r>
            <a:endParaRPr lang="en-US" sz="3600">
              <a:ea typeface="Calibri"/>
              <a:cs typeface="Calibri"/>
            </a:endParaRPr>
          </a:p>
        </p:txBody>
      </p:sp>
      <p:pic>
        <p:nvPicPr>
          <p:cNvPr id="3" name="Picture 2" descr="A screenshot of a video game&#10;&#10;AI-generated content may be incorrect.">
            <a:extLst>
              <a:ext uri="{FF2B5EF4-FFF2-40B4-BE49-F238E27FC236}">
                <a16:creationId xmlns:a16="http://schemas.microsoft.com/office/drawing/2014/main" id="{03F7E601-8C2C-A842-6418-A03561B3D3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3288" y="1715765"/>
            <a:ext cx="3645422" cy="4477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2930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A9EFB3-186E-C4B2-520B-161E7FC485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A7A3BA7-74DF-9699-06F5-2A1B3953BED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2402875" y="299338"/>
            <a:ext cx="5909134" cy="176972"/>
          </a:xfrm>
        </p:spPr>
        <p:txBody>
          <a:bodyPr/>
          <a:lstStyle/>
          <a:p>
            <a:r>
              <a:rPr lang="en-US" dirty="0">
                <a:latin typeface="Aptos"/>
                <a:cs typeface="Segoe UI"/>
              </a:rPr>
              <a:t>Discord Graphics: server invite background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C8EF521-9D1D-7552-6B9B-C026A0741581}"/>
              </a:ext>
            </a:extLst>
          </p:cNvPr>
          <p:cNvSpPr txBox="1"/>
          <p:nvPr/>
        </p:nvSpPr>
        <p:spPr>
          <a:xfrm>
            <a:off x="432200" y="763452"/>
            <a:ext cx="11590407" cy="190821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 b="1" dirty="0">
                <a:ea typeface="Calibri"/>
                <a:cs typeface="Calibri"/>
              </a:rPr>
              <a:t>SERVER INVITE BACKGROUND</a:t>
            </a:r>
          </a:p>
          <a:p>
            <a:pPr algn="ctr"/>
            <a:endParaRPr lang="en-US" sz="2000" b="1" dirty="0">
              <a:ea typeface="Calibri"/>
              <a:cs typeface="Calibri"/>
            </a:endParaRPr>
          </a:p>
          <a:p>
            <a:pPr marL="342900" indent="-342900">
              <a:buFont typeface="Arial"/>
              <a:buChar char="•"/>
            </a:pPr>
            <a:r>
              <a:rPr lang="en-US" b="1" dirty="0">
                <a:ea typeface="Calibri"/>
                <a:cs typeface="Calibri"/>
              </a:rPr>
              <a:t>Where to Change: </a:t>
            </a:r>
            <a:r>
              <a:rPr lang="en-US" dirty="0">
                <a:ea typeface="Calibri"/>
                <a:cs typeface="Calibri"/>
              </a:rPr>
              <a:t>Server Settings &gt; Boost Perks</a:t>
            </a:r>
          </a:p>
          <a:p>
            <a:pPr marL="342900" indent="-342900">
              <a:buFont typeface="Arial"/>
              <a:buChar char="•"/>
            </a:pPr>
            <a:r>
              <a:rPr lang="en-US" b="1" dirty="0">
                <a:ea typeface="Calibri"/>
                <a:cs typeface="Calibri"/>
              </a:rPr>
              <a:t>Recommended Dimensions: </a:t>
            </a:r>
            <a:r>
              <a:rPr lang="en-US" dirty="0">
                <a:ea typeface="Calibri"/>
                <a:cs typeface="Calibri"/>
              </a:rPr>
              <a:t>1920 x 1080px OR 16:9</a:t>
            </a:r>
          </a:p>
          <a:p>
            <a:pPr marL="342900" indent="-342900">
              <a:buFont typeface="Arial"/>
              <a:buChar char="•"/>
            </a:pPr>
            <a:r>
              <a:rPr lang="en-US" b="1" dirty="0">
                <a:ea typeface="Calibri"/>
                <a:cs typeface="Calibri"/>
              </a:rPr>
              <a:t>Recommended File Type: </a:t>
            </a:r>
            <a:r>
              <a:rPr lang="en-US" dirty="0">
                <a:ea typeface="Calibri"/>
                <a:cs typeface="Calibri"/>
              </a:rPr>
              <a:t>JPG or PNG</a:t>
            </a:r>
          </a:p>
          <a:p>
            <a:pPr marL="342900" indent="-342900">
              <a:buFont typeface="Arial"/>
              <a:buChar char="•"/>
            </a:pPr>
            <a:r>
              <a:rPr lang="en-US" b="1" dirty="0">
                <a:ea typeface="Calibri"/>
                <a:cs typeface="Calibri"/>
              </a:rPr>
              <a:t>Notes: </a:t>
            </a:r>
            <a:r>
              <a:rPr lang="en-US" dirty="0">
                <a:ea typeface="Calibri"/>
                <a:cs typeface="Calibri"/>
              </a:rPr>
              <a:t>Your Discord server must be boosted by members to use this. Visit Discord's </a:t>
            </a:r>
            <a:r>
              <a:rPr lang="en-US" dirty="0">
                <a:ea typeface="Calibri"/>
                <a:cs typeface="Calibri"/>
                <a:hlinkClick r:id="rId5"/>
              </a:rPr>
              <a:t>Boost Perks FAQ</a:t>
            </a:r>
            <a:r>
              <a:rPr lang="en-US" dirty="0">
                <a:ea typeface="Calibri"/>
                <a:cs typeface="Calibri"/>
              </a:rPr>
              <a:t> to learn more.</a:t>
            </a:r>
          </a:p>
        </p:txBody>
      </p:sp>
      <p:pic>
        <p:nvPicPr>
          <p:cNvPr id="11" name="chrome_P4XAJwBRJY">
            <a:hlinkClick r:id="" action="ppaction://media"/>
            <a:extLst>
              <a:ext uri="{FF2B5EF4-FFF2-40B4-BE49-F238E27FC236}">
                <a16:creationId xmlns:a16="http://schemas.microsoft.com/office/drawing/2014/main" id="{0FA25EA3-FD85-C989-1511-674B3BCA26C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592806" y="2782637"/>
            <a:ext cx="7006390" cy="3789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53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4C614F-925A-336E-CC76-B0DE14D2B2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CB54B2B-539D-F5E5-254A-91E6113E12D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2402875" y="299338"/>
            <a:ext cx="5909134" cy="176972"/>
          </a:xfrm>
        </p:spPr>
        <p:txBody>
          <a:bodyPr/>
          <a:lstStyle/>
          <a:p>
            <a:r>
              <a:rPr lang="en-US" dirty="0">
                <a:latin typeface="Aptos"/>
                <a:cs typeface="Segoe UI"/>
              </a:rPr>
              <a:t>discord graphics: emojis and stickers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1FFBD3E-EA32-43F2-C49D-808E767B22CC}"/>
              </a:ext>
            </a:extLst>
          </p:cNvPr>
          <p:cNvSpPr txBox="1"/>
          <p:nvPr/>
        </p:nvSpPr>
        <p:spPr>
          <a:xfrm>
            <a:off x="992225" y="909067"/>
            <a:ext cx="10203304" cy="30162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 b="1" dirty="0">
                <a:ea typeface="Calibri"/>
                <a:cs typeface="Calibri"/>
              </a:rPr>
              <a:t>WHAT ABOUT EMOJIS AND STICKERS?</a:t>
            </a:r>
          </a:p>
          <a:p>
            <a:pPr algn="ctr"/>
            <a:endParaRPr lang="en-US" sz="2000" b="1">
              <a:ea typeface="Calibri"/>
              <a:cs typeface="Calibri"/>
            </a:endParaRPr>
          </a:p>
          <a:p>
            <a:pPr marL="342900" indent="-342900">
              <a:buFont typeface="Arial"/>
              <a:buChar char="•"/>
            </a:pPr>
            <a:r>
              <a:rPr lang="en-US" b="1" dirty="0">
                <a:ea typeface="Calibri"/>
                <a:cs typeface="Calibri"/>
              </a:rPr>
              <a:t>Where to Change: </a:t>
            </a:r>
            <a:r>
              <a:rPr lang="en-US" dirty="0">
                <a:ea typeface="Calibri"/>
                <a:cs typeface="Calibri"/>
              </a:rPr>
              <a:t>Server Settings &gt; Emoji and Stickers, respectively</a:t>
            </a:r>
          </a:p>
          <a:p>
            <a:pPr marL="342900" indent="-342900">
              <a:buFont typeface="Arial"/>
              <a:buChar char="•"/>
            </a:pPr>
            <a:r>
              <a:rPr lang="en-US" b="1" dirty="0">
                <a:ea typeface="Calibri"/>
                <a:cs typeface="Calibri"/>
              </a:rPr>
              <a:t>Recommended Dimension: </a:t>
            </a:r>
            <a:r>
              <a:rPr lang="en-US" dirty="0">
                <a:ea typeface="Calibri"/>
                <a:cs typeface="Calibri"/>
              </a:rPr>
              <a:t>128x128px (Emoji) and 320x320px (Stickers). </a:t>
            </a:r>
          </a:p>
          <a:p>
            <a:pPr marL="800100" lvl="1" indent="-342900">
              <a:buFont typeface="Courier New"/>
              <a:buChar char="o"/>
            </a:pPr>
            <a:r>
              <a:rPr lang="en-US" dirty="0">
                <a:ea typeface="Calibri"/>
                <a:cs typeface="Calibri"/>
              </a:rPr>
              <a:t>Stickers and Emoji are automatically resized if they're larger than the recommended dimensions.</a:t>
            </a:r>
          </a:p>
          <a:p>
            <a:pPr marL="800100" lvl="1" indent="-342900">
              <a:buFont typeface="Courier New"/>
              <a:buChar char="o"/>
            </a:pPr>
            <a:r>
              <a:rPr lang="en-US" dirty="0">
                <a:ea typeface="Calibri"/>
                <a:cs typeface="Calibri"/>
              </a:rPr>
              <a:t>Emojis will resize to 32x32px in chat.</a:t>
            </a:r>
          </a:p>
          <a:p>
            <a:pPr marL="800100" lvl="1" indent="-342900">
              <a:buFont typeface="Courier New"/>
              <a:buChar char="o"/>
            </a:pPr>
            <a:r>
              <a:rPr lang="en-US" dirty="0">
                <a:ea typeface="Calibri"/>
                <a:cs typeface="Calibri"/>
              </a:rPr>
              <a:t>Stickers can't be larger than 512kb.</a:t>
            </a:r>
          </a:p>
          <a:p>
            <a:pPr marL="342900" indent="-342900">
              <a:buFont typeface="Arial"/>
              <a:buChar char="•"/>
            </a:pPr>
            <a:r>
              <a:rPr lang="en-US" b="1" dirty="0">
                <a:ea typeface="Calibri"/>
                <a:cs typeface="Calibri"/>
              </a:rPr>
              <a:t>Recommended File Type: </a:t>
            </a:r>
            <a:r>
              <a:rPr lang="en-US" dirty="0">
                <a:ea typeface="Calibri"/>
                <a:cs typeface="Calibri"/>
              </a:rPr>
              <a:t>JPG or PNG. Stickers are recommended to have transparent backgrounds.</a:t>
            </a:r>
          </a:p>
          <a:p>
            <a:pPr marL="342900" indent="-342900">
              <a:buFont typeface="Arial"/>
              <a:buChar char="•"/>
            </a:pPr>
            <a:r>
              <a:rPr lang="en-US" b="1" dirty="0">
                <a:ea typeface="Calibri"/>
                <a:cs typeface="Calibri"/>
              </a:rPr>
              <a:t>Notes: </a:t>
            </a:r>
            <a:r>
              <a:rPr lang="en-US" dirty="0">
                <a:ea typeface="Calibri"/>
                <a:cs typeface="Calibri"/>
              </a:rPr>
              <a:t>Boosting your server increases the amount of Emoji/Stickers you can have. Discord Nitro members can use animated emoji.</a:t>
            </a:r>
          </a:p>
        </p:txBody>
      </p:sp>
      <p:pic>
        <p:nvPicPr>
          <p:cNvPr id="6" name="Picture 5" descr="A screenshot of a game&#10;&#10;AI-generated content may be incorrect.">
            <a:extLst>
              <a:ext uri="{FF2B5EF4-FFF2-40B4-BE49-F238E27FC236}">
                <a16:creationId xmlns:a16="http://schemas.microsoft.com/office/drawing/2014/main" id="{D7C42645-3F9E-6797-A6AB-28EFE900E2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7915" y="3779014"/>
            <a:ext cx="3886314" cy="2834548"/>
          </a:xfrm>
          <a:prstGeom prst="rect">
            <a:avLst/>
          </a:prstGeom>
        </p:spPr>
      </p:pic>
      <p:pic>
        <p:nvPicPr>
          <p:cNvPr id="7" name="Picture 6" descr="A pixelated cartoon animal with a toothbrush&#10;&#10;AI-generated content may be incorrect.">
            <a:extLst>
              <a:ext uri="{FF2B5EF4-FFF2-40B4-BE49-F238E27FC236}">
                <a16:creationId xmlns:a16="http://schemas.microsoft.com/office/drawing/2014/main" id="{619D9996-EDFC-B05A-1932-FE9BE6AA3F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3" y="3781540"/>
            <a:ext cx="2829499" cy="2921307"/>
          </a:xfrm>
          <a:prstGeom prst="rect">
            <a:avLst/>
          </a:prstGeom>
        </p:spPr>
      </p:pic>
      <p:pic>
        <p:nvPicPr>
          <p:cNvPr id="8" name="Picture 7" descr="A cartoon of a chest with a mouth open&#10;&#10;AI-generated content may be incorrect.">
            <a:extLst>
              <a:ext uri="{FF2B5EF4-FFF2-40B4-BE49-F238E27FC236}">
                <a16:creationId xmlns:a16="http://schemas.microsoft.com/office/drawing/2014/main" id="{3B09BE8A-B969-4119-2AF5-C288A92BB2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80154" y="-918"/>
            <a:ext cx="2425547" cy="2462270"/>
          </a:xfrm>
          <a:prstGeom prst="rect">
            <a:avLst/>
          </a:prstGeom>
        </p:spPr>
      </p:pic>
      <p:pic>
        <p:nvPicPr>
          <p:cNvPr id="9" name="Picture 8" descr="A cube with a skull and bones&#10;&#10;AI-generated content may be incorrect.">
            <a:extLst>
              <a:ext uri="{FF2B5EF4-FFF2-40B4-BE49-F238E27FC236}">
                <a16:creationId xmlns:a16="http://schemas.microsoft.com/office/drawing/2014/main" id="{6E86ADB3-A1E5-4FB0-36AE-9BCBD6154EE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33022" y="3579564"/>
            <a:ext cx="2829499" cy="2829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9746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FE8E74-82A8-28FF-BBDE-0B4EC7C267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557ADF0-A7C1-E5C5-CDE7-F6F3D527F73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2402875" y="299338"/>
            <a:ext cx="5909134" cy="176972"/>
          </a:xfrm>
        </p:spPr>
        <p:txBody>
          <a:bodyPr/>
          <a:lstStyle/>
          <a:p>
            <a:r>
              <a:rPr lang="en-US">
                <a:latin typeface="Aptos"/>
                <a:cs typeface="Segoe UI"/>
              </a:rPr>
              <a:t>Discord Graphics: In summary</a:t>
            </a:r>
            <a:endParaRPr lang="en-US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6FF0CB7-1FAD-DA33-63C0-DBF8927CA2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2527385"/>
              </p:ext>
            </p:extLst>
          </p:nvPr>
        </p:nvGraphicFramePr>
        <p:xfrm>
          <a:off x="2011680" y="2946087"/>
          <a:ext cx="8168638" cy="3103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2160">
                  <a:extLst>
                    <a:ext uri="{9D8B030D-6E8A-4147-A177-3AD203B41FA5}">
                      <a16:colId xmlns:a16="http://schemas.microsoft.com/office/drawing/2014/main" val="88860904"/>
                    </a:ext>
                  </a:extLst>
                </a:gridCol>
                <a:gridCol w="2254684">
                  <a:extLst>
                    <a:ext uri="{9D8B030D-6E8A-4147-A177-3AD203B41FA5}">
                      <a16:colId xmlns:a16="http://schemas.microsoft.com/office/drawing/2014/main" val="3729849969"/>
                    </a:ext>
                  </a:extLst>
                </a:gridCol>
                <a:gridCol w="1829634">
                  <a:extLst>
                    <a:ext uri="{9D8B030D-6E8A-4147-A177-3AD203B41FA5}">
                      <a16:colId xmlns:a16="http://schemas.microsoft.com/office/drawing/2014/main" val="268508559"/>
                    </a:ext>
                  </a:extLst>
                </a:gridCol>
                <a:gridCol w="2042160">
                  <a:extLst>
                    <a:ext uri="{9D8B030D-6E8A-4147-A177-3AD203B41FA5}">
                      <a16:colId xmlns:a16="http://schemas.microsoft.com/office/drawing/2014/main" val="26158076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Image/Element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Recommended Size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File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Notes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01014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Server Icon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512x512px OR 1:1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PNG, JPG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Displays as a circle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08858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Server Banner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960x540px OR 16:9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PNG, JPG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Requires Boost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2869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Invite Background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1920x1080px OR 16:9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PNG, JPG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Requires Boost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02347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Emojis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128x128px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PNG, JPG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Scales down to 32x32px in chat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58245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Stickers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320x320px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PNG, JPG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Discord recommends PNG w/ transparent background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36889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057234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F559FF47-D8A6-0165-7DDA-22F3D5D974B8}"/>
              </a:ext>
            </a:extLst>
          </p:cNvPr>
          <p:cNvSpPr txBox="1"/>
          <p:nvPr/>
        </p:nvSpPr>
        <p:spPr>
          <a:xfrm>
            <a:off x="992225" y="909067"/>
            <a:ext cx="10203304" cy="110799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 b="1" dirty="0">
                <a:ea typeface="Calibri"/>
                <a:cs typeface="Calibri"/>
              </a:rPr>
              <a:t>TO SUMMARIZE...</a:t>
            </a:r>
          </a:p>
          <a:p>
            <a:pPr algn="ctr"/>
            <a:endParaRPr lang="en-US" sz="2000" b="1">
              <a:ea typeface="Calibri"/>
              <a:cs typeface="Calibri"/>
            </a:endParaRPr>
          </a:p>
          <a:p>
            <a:pPr algn="ctr"/>
            <a:r>
              <a:rPr lang="en-US" sz="2000" dirty="0">
                <a:ea typeface="Calibri"/>
                <a:cs typeface="Calibri"/>
              </a:rPr>
              <a:t>Here is a helpful chart.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1002CAB-14E4-0142-D21C-8A2A8FA0C7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190" y="623370"/>
            <a:ext cx="2544897" cy="2572439"/>
          </a:xfrm>
          <a:prstGeom prst="rect">
            <a:avLst/>
          </a:prstGeom>
        </p:spPr>
      </p:pic>
      <p:pic>
        <p:nvPicPr>
          <p:cNvPr id="7" name="Picture 6" descr="A sticker of a cartoon character&#10;&#10;AI-generated content may be incorrect.">
            <a:extLst>
              <a:ext uri="{FF2B5EF4-FFF2-40B4-BE49-F238E27FC236}">
                <a16:creationId xmlns:a16="http://schemas.microsoft.com/office/drawing/2014/main" id="{66FE4CBC-96E9-93A5-14D9-2D31A1E7D1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68299" y="1064045"/>
            <a:ext cx="3426246" cy="3426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2736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Dark_DNDEvergreen Template">
  <a:themeElements>
    <a:clrScheme name="Custom 10">
      <a:dk1>
        <a:srgbClr val="000000"/>
      </a:dk1>
      <a:lt1>
        <a:srgbClr val="FFFFFF"/>
      </a:lt1>
      <a:dk2>
        <a:srgbClr val="881C24"/>
      </a:dk2>
      <a:lt2>
        <a:srgbClr val="E6E6E6"/>
      </a:lt2>
      <a:accent1>
        <a:srgbClr val="D6262D"/>
      </a:accent1>
      <a:accent2>
        <a:srgbClr val="881C24"/>
      </a:accent2>
      <a:accent3>
        <a:srgbClr val="57194D"/>
      </a:accent3>
      <a:accent4>
        <a:srgbClr val="D2D2D2"/>
      </a:accent4>
      <a:accent5>
        <a:srgbClr val="9D9D9D"/>
      </a:accent5>
      <a:accent6>
        <a:srgbClr val="696969"/>
      </a:accent6>
      <a:hlink>
        <a:srgbClr val="DB83CD"/>
      </a:hlink>
      <a:folHlink>
        <a:srgbClr val="C945B4"/>
      </a:folHlink>
    </a:clrScheme>
    <a:fontScheme name="DnD">
      <a:majorFont>
        <a:latin typeface="Tiamat Text 2021"/>
        <a:ea typeface=""/>
        <a:cs typeface=""/>
      </a:majorFont>
      <a:minorFont>
        <a:latin typeface="Calibr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marL="0" marR="0" algn="l">
          <a:spcBef>
            <a:spcPts val="0"/>
          </a:spcBef>
          <a:spcAft>
            <a:spcPts val="0"/>
          </a:spcAft>
          <a:defRPr sz="1800" dirty="0" smtClean="0">
            <a:effectLst/>
            <a:ea typeface="Calibri" panose="020F0502020204030204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/>
        </a:defPPr>
      </a:lstStyle>
    </a:txDef>
  </a:objectDefaults>
  <a:extraClrSchemeLst/>
  <a:custClrLst>
    <a:custClr name="Light Orange">
      <a:srgbClr val="FF9349"/>
    </a:custClr>
    <a:custClr name="Light Yellow">
      <a:srgbClr val="FEF000"/>
    </a:custClr>
    <a:custClr name="Light Green">
      <a:srgbClr val="9BF00B"/>
    </a:custClr>
    <a:custClr name="Light Teal">
      <a:srgbClr val="30E5D0"/>
    </a:custClr>
    <a:custClr name="Light Blue">
      <a:srgbClr val="50E6FF"/>
    </a:custClr>
    <a:custClr name="Light Purple">
      <a:srgbClr val="D59DFF"/>
    </a:custClr>
    <a:custClr name="White">
      <a:srgbClr val="FFFFFF"/>
    </a:custClr>
    <a:custClr name="Extra Light Gray">
      <a:srgbClr val="F2F2F2"/>
    </a:custClr>
    <a:custClr name="Light Gray">
      <a:srgbClr val="E6E6E6"/>
    </a:custClr>
    <a:custClr name="Gray">
      <a:srgbClr val="D2D2D2"/>
    </a:custClr>
    <a:custClr name="Orange">
      <a:srgbClr val="D83B01"/>
    </a:custClr>
    <a:custClr name="Yellow">
      <a:srgbClr val="FFB900"/>
    </a:custClr>
    <a:custClr name="Green">
      <a:srgbClr val="107C10"/>
    </a:custClr>
    <a:custClr name="Teal">
      <a:srgbClr val="008575"/>
    </a:custClr>
    <a:custClr name="Blue">
      <a:srgbClr val="0078D4"/>
    </a:custClr>
    <a:custClr name="Purple">
      <a:srgbClr val="8661C5"/>
    </a:custClr>
    <a:custClr name="Mid Gray">
      <a:srgbClr val="737373"/>
    </a:custClr>
    <a:custClr name="Dark Gray">
      <a:srgbClr val="505050"/>
    </a:custClr>
    <a:custClr name="Extra Dark Gray">
      <a:srgbClr val="2F2F2F"/>
    </a:custClr>
    <a:custClr name="Rick Black">
      <a:srgbClr val="000000"/>
    </a:custClr>
    <a:custClr name="Dark Orange">
      <a:srgbClr val="6B2929"/>
    </a:custClr>
    <a:custClr name="Dark Yellow">
      <a:srgbClr val="6A4B16"/>
    </a:custClr>
    <a:custClr name="Dark Green">
      <a:srgbClr val="054B16"/>
    </a:custClr>
    <a:custClr name="Dark Teal">
      <a:srgbClr val="274B47"/>
    </a:custClr>
    <a:custClr name="Dark Blue">
      <a:srgbClr val="243A5E"/>
    </a:custClr>
    <a:custClr name="Dark Purple">
      <a:srgbClr val="3B2E58"/>
    </a:custClr>
  </a:custClrLst>
  <a:extLst>
    <a:ext uri="{05A4C25C-085E-4340-85A3-A5531E510DB2}">
      <thm15:themeFamily xmlns:thm15="http://schemas.microsoft.com/office/thememl/2012/main" name="2025 D&amp;D Marketing Plan v2" id="{8A7A12EC-3303-3E40-BB76-B9C99B9AD4D1}" vid="{264ED61C-5448-EC4B-8577-FA68DD72BE19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72045BAB7BDC24F9D38438D73B5827E" ma:contentTypeVersion="20" ma:contentTypeDescription="Create a new document." ma:contentTypeScope="" ma:versionID="178f8f122ebb4b9442da3e320b0d57ed">
  <xsd:schema xmlns:xsd="http://www.w3.org/2001/XMLSchema" xmlns:xs="http://www.w3.org/2001/XMLSchema" xmlns:p="http://schemas.microsoft.com/office/2006/metadata/properties" xmlns:ns2="7d4f832c-39a9-4426-bc09-f0d4acdb796a" xmlns:ns3="e073d748-6da6-4b66-89c3-ac50db2d8ccb" xmlns:ns4="f25df36c-4a2b-4477-acdf-72da4a9b558b" targetNamespace="http://schemas.microsoft.com/office/2006/metadata/properties" ma:root="true" ma:fieldsID="2b6e88261ecb2b0200521c0d5d265610" ns2:_="" ns3:_="" ns4:_="">
    <xsd:import namespace="7d4f832c-39a9-4426-bc09-f0d4acdb796a"/>
    <xsd:import namespace="e073d748-6da6-4b66-89c3-ac50db2d8ccb"/>
    <xsd:import namespace="f25df36c-4a2b-4477-acdf-72da4a9b558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_Flow_SignoffStatus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4f832c-39a9-4426-bc09-f0d4acdb79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_Flow_SignoffStatus" ma:index="20" nillable="true" ma:displayName="Sign-off status" ma:internalName="Sign_x002d_off_x0020_status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40145a28-47a7-4cc8-bc7b-52c3121e386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73d748-6da6-4b66-89c3-ac50db2d8ccb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5df36c-4a2b-4477-acdf-72da4a9b558b" elementFormDefault="qualified">
    <xsd:import namespace="http://schemas.microsoft.com/office/2006/documentManagement/types"/>
    <xsd:import namespace="http://schemas.microsoft.com/office/infopath/2007/PartnerControls"/>
    <xsd:element name="TaxCatchAll" ma:index="24" nillable="true" ma:displayName="Taxonomy Catch All Column" ma:hidden="true" ma:list="{eff4661b-e6f7-4638-9db6-a357cdc6f5e8}" ma:internalName="TaxCatchAll" ma:showField="CatchAllData" ma:web="e073d748-6da6-4b66-89c3-ac50db2d8cc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40145a28-47a7-4cc8-bc7b-52c3121e3864" ContentTypeId="0x0101" PreviousValue="false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7d4f832c-39a9-4426-bc09-f0d4acdb796a" xsi:nil="true"/>
    <SharedWithUsers xmlns="e073d748-6da6-4b66-89c3-ac50db2d8ccb">
      <UserInfo>
        <DisplayName/>
        <AccountId xsi:nil="true"/>
        <AccountType/>
      </UserInfo>
    </SharedWithUsers>
    <lcf76f155ced4ddcb4097134ff3c332f xmlns="7d4f832c-39a9-4426-bc09-f0d4acdb796a">
      <Terms xmlns="http://schemas.microsoft.com/office/infopath/2007/PartnerControls"/>
    </lcf76f155ced4ddcb4097134ff3c332f>
    <TaxCatchAll xmlns="f25df36c-4a2b-4477-acdf-72da4a9b558b" xsi:nil="true"/>
  </documentManagement>
</p:properties>
</file>

<file path=customXml/itemProps1.xml><?xml version="1.0" encoding="utf-8"?>
<ds:datastoreItem xmlns:ds="http://schemas.openxmlformats.org/officeDocument/2006/customXml" ds:itemID="{C1EEDB17-5BFE-4A30-B51F-53E334FD9E0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d4f832c-39a9-4426-bc09-f0d4acdb796a"/>
    <ds:schemaRef ds:uri="e073d748-6da6-4b66-89c3-ac50db2d8ccb"/>
    <ds:schemaRef ds:uri="f25df36c-4a2b-4477-acdf-72da4a9b558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1CADB82-4492-473B-BAF2-5F352430486E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05F6B773-56CD-49EF-8117-8F8D8D444919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57EA3593-1B61-4E44-889B-16D5CB5D5B32}">
  <ds:schemaRefs>
    <ds:schemaRef ds:uri="http://schemas.microsoft.com/office/2006/metadata/properties"/>
    <ds:schemaRef ds:uri="http://schemas.microsoft.com/office/infopath/2007/PartnerControls"/>
    <ds:schemaRef ds:uri="7d4f832c-39a9-4426-bc09-f0d4acdb796a"/>
    <ds:schemaRef ds:uri="e073d748-6da6-4b66-89c3-ac50db2d8ccb"/>
    <ds:schemaRef ds:uri="f25df36c-4a2b-4477-acdf-72da4a9b558b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420</Words>
  <Application>Microsoft Macintosh PowerPoint</Application>
  <PresentationFormat>Widescreen</PresentationFormat>
  <Paragraphs>77</Paragraphs>
  <Slides>8</Slides>
  <Notes>8</Notes>
  <HiddenSlides>0</HiddenSlides>
  <MMClips>1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9" baseType="lpstr">
      <vt:lpstr>Aptos</vt:lpstr>
      <vt:lpstr>Aptos Display</vt:lpstr>
      <vt:lpstr>Arial</vt:lpstr>
      <vt:lpstr>Calibri</vt:lpstr>
      <vt:lpstr>Courier New</vt:lpstr>
      <vt:lpstr>Gotham Narrow Book</vt:lpstr>
      <vt:lpstr>Source Sans Pro Semibold</vt:lpstr>
      <vt:lpstr>Tiamat Text 2021</vt:lpstr>
      <vt:lpstr>Wingdings</vt:lpstr>
      <vt:lpstr>office theme</vt:lpstr>
      <vt:lpstr>Dark_DNDEvergreen 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Messer, Ian</cp:lastModifiedBy>
  <cp:revision>209</cp:revision>
  <dcterms:created xsi:type="dcterms:W3CDTF">2026-01-21T18:38:59Z</dcterms:created>
  <dcterms:modified xsi:type="dcterms:W3CDTF">2026-04-10T00:01:31Z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0x010100672045BAB7BDC24F9D38438D73B5827E</vt:lpwstr>
  </property>
  <property fmtid="{D5CDD505-2E9C-101B-9397-08002B2CF9AE}" pid="4" name="_SourceUrl">
    <vt:lpwstr/>
  </property>
  <property fmtid="{D5CDD505-2E9C-101B-9397-08002B2CF9AE}" pid="5" name="_SharedFileIndex">
    <vt:lpwstr/>
  </property>
  <property fmtid="{D5CDD505-2E9C-101B-9397-08002B2CF9AE}" pid="6" name="ComplianceAssetId">
    <vt:lpwstr/>
  </property>
  <property fmtid="{D5CDD505-2E9C-101B-9397-08002B2CF9AE}" pid="7" name="_ExtendedDescription">
    <vt:lpwstr/>
  </property>
  <property fmtid="{D5CDD505-2E9C-101B-9397-08002B2CF9AE}" pid="8" name="TriggerFlowInfo">
    <vt:lpwstr/>
  </property>
</Properties>
</file>